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23"/>
  </p:notesMasterIdLst>
  <p:sldIdLst>
    <p:sldId id="2804" r:id="rId6"/>
    <p:sldId id="2801" r:id="rId7"/>
    <p:sldId id="2803" r:id="rId8"/>
    <p:sldId id="2783" r:id="rId9"/>
    <p:sldId id="2800" r:id="rId10"/>
    <p:sldId id="419" r:id="rId11"/>
    <p:sldId id="2799" r:id="rId12"/>
    <p:sldId id="421" r:id="rId13"/>
    <p:sldId id="448" r:id="rId14"/>
    <p:sldId id="2807" r:id="rId15"/>
    <p:sldId id="2808" r:id="rId16"/>
    <p:sldId id="2810" r:id="rId17"/>
    <p:sldId id="2811" r:id="rId18"/>
    <p:sldId id="2812" r:id="rId19"/>
    <p:sldId id="2813" r:id="rId20"/>
    <p:sldId id="447" r:id="rId21"/>
    <p:sldId id="27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DD5201-57D1-6CD0-28E9-B5FD3655FB5A}" name="SHUEY Elizabeth, EDU/ECS" initials="SEE" userId="S::Elizabeth.SHUEY@oecd.org::ce386fc2-6fbb-4117-9d86-5119e7598140" providerId="AD"/>
  <p188:author id="{A98FF415-CFDC-AC64-43E1-05A26E2492C9}" name="GONZALEZ-SANCHO Carlos, EDU/ECS" initials="CG" userId="S::Carlos.GONZALEZ-SANCHO@oecd.org::d15e3224-6509-40b4-a3a8-d597c7064eb9" providerId="AD"/>
  <p188:author id="{F354B353-0781-A23D-C901-0B4DE65B4D9A}" name="MINEA-PIC Andreea, EDU/PAI" initials="MPAE" userId="S::Andreea.MINEA@oecd.org::612f57b7-4dcc-4a61-a83f-1fe7e34d4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557"/>
    <a:srgbClr val="006600"/>
    <a:srgbClr val="EEB500"/>
    <a:srgbClr val="FD7403"/>
    <a:srgbClr val="FFC000"/>
    <a:srgbClr val="5BE200"/>
    <a:srgbClr val="FFFFFF"/>
    <a:srgbClr val="0179A8"/>
    <a:srgbClr val="13018C"/>
    <a:srgbClr val="6C0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431F1-A301-43C4-A09B-E00509DF4A4E}" v="118" dt="2025-09-23T07:50:50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759" autoAdjust="0"/>
  </p:normalViewPr>
  <p:slideViewPr>
    <p:cSldViewPr snapToGrid="0">
      <p:cViewPr varScale="1">
        <p:scale>
          <a:sx n="43" d="100"/>
          <a:sy n="43" d="100"/>
        </p:scale>
        <p:origin x="1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EY Elizabeth, EDU/ECS" userId="ce386fc2-6fbb-4117-9d86-5119e7598140" providerId="ADAL" clId="{691431F1-A301-43C4-A09B-E00509DF4A4E}"/>
    <pc:docChg chg="undo redo custSel addSld delSld modSld sldOrd delMainMaster">
      <pc:chgData name="SHUEY Elizabeth, EDU/ECS" userId="ce386fc2-6fbb-4117-9d86-5119e7598140" providerId="ADAL" clId="{691431F1-A301-43C4-A09B-E00509DF4A4E}" dt="2025-09-23T07:53:18.380" v="8331" actId="20577"/>
      <pc:docMkLst>
        <pc:docMk/>
      </pc:docMkLst>
      <pc:sldChg chg="add 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1382428637" sldId="418"/>
        </pc:sldMkLst>
      </pc:sldChg>
      <pc:sldChg chg="modSp add mod ord modNotesTx">
        <pc:chgData name="SHUEY Elizabeth, EDU/ECS" userId="ce386fc2-6fbb-4117-9d86-5119e7598140" providerId="ADAL" clId="{691431F1-A301-43C4-A09B-E00509DF4A4E}" dt="2025-09-23T07:52:47.199" v="8324" actId="20577"/>
        <pc:sldMkLst>
          <pc:docMk/>
          <pc:sldMk cId="3686377675" sldId="419"/>
        </pc:sldMkLst>
        <pc:spChg chg="mod">
          <ac:chgData name="SHUEY Elizabeth, EDU/ECS" userId="ce386fc2-6fbb-4117-9d86-5119e7598140" providerId="ADAL" clId="{691431F1-A301-43C4-A09B-E00509DF4A4E}" dt="2025-09-21T08:53:47.212" v="784" actId="108"/>
          <ac:spMkLst>
            <pc:docMk/>
            <pc:sldMk cId="3686377675" sldId="419"/>
            <ac:spMk id="3" creationId="{C18A4CD9-92D9-76EC-BBC5-3054DF5A0EDD}"/>
          </ac:spMkLst>
        </pc:spChg>
      </pc:sldChg>
      <pc:sldChg chg="add del">
        <pc:chgData name="SHUEY Elizabeth, EDU/ECS" userId="ce386fc2-6fbb-4117-9d86-5119e7598140" providerId="ADAL" clId="{691431F1-A301-43C4-A09B-E00509DF4A4E}" dt="2025-09-19T15:23:56.373" v="761" actId="47"/>
        <pc:sldMkLst>
          <pc:docMk/>
          <pc:sldMk cId="3057513033" sldId="420"/>
        </pc:sldMkLst>
      </pc:sldChg>
      <pc:sldChg chg="modSp add mod modNotesTx">
        <pc:chgData name="SHUEY Elizabeth, EDU/ECS" userId="ce386fc2-6fbb-4117-9d86-5119e7598140" providerId="ADAL" clId="{691431F1-A301-43C4-A09B-E00509DF4A4E}" dt="2025-09-23T07:52:56.065" v="8326" actId="20577"/>
        <pc:sldMkLst>
          <pc:docMk/>
          <pc:sldMk cId="3433800570" sldId="421"/>
        </pc:sldMkLst>
        <pc:spChg chg="mod">
          <ac:chgData name="SHUEY Elizabeth, EDU/ECS" userId="ce386fc2-6fbb-4117-9d86-5119e7598140" providerId="ADAL" clId="{691431F1-A301-43C4-A09B-E00509DF4A4E}" dt="2025-09-21T08:53:54.248" v="785" actId="108"/>
          <ac:spMkLst>
            <pc:docMk/>
            <pc:sldMk cId="3433800570" sldId="421"/>
            <ac:spMk id="3" creationId="{7DF2A4AA-B0F6-654F-F87B-DF136DF26E8B}"/>
          </ac:spMkLst>
        </pc:spChg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2927756203" sldId="435"/>
        </pc:sldMkLst>
      </pc:sldChg>
      <pc:sldChg chg="modSp mod ord modNotesTx">
        <pc:chgData name="SHUEY Elizabeth, EDU/ECS" userId="ce386fc2-6fbb-4117-9d86-5119e7598140" providerId="ADAL" clId="{691431F1-A301-43C4-A09B-E00509DF4A4E}" dt="2025-09-23T07:53:18.380" v="8331" actId="20577"/>
        <pc:sldMkLst>
          <pc:docMk/>
          <pc:sldMk cId="351943341" sldId="447"/>
        </pc:sldMkLst>
        <pc:spChg chg="mod">
          <ac:chgData name="SHUEY Elizabeth, EDU/ECS" userId="ce386fc2-6fbb-4117-9d86-5119e7598140" providerId="ADAL" clId="{691431F1-A301-43C4-A09B-E00509DF4A4E}" dt="2025-09-23T07:49:24.410" v="8306" actId="1037"/>
          <ac:spMkLst>
            <pc:docMk/>
            <pc:sldMk cId="351943341" sldId="447"/>
            <ac:spMk id="7" creationId="{2C1ED9E6-0847-6F87-E15C-EEDD3ACDDEC3}"/>
          </ac:spMkLst>
        </pc:spChg>
        <pc:spChg chg="mod">
          <ac:chgData name="SHUEY Elizabeth, EDU/ECS" userId="ce386fc2-6fbb-4117-9d86-5119e7598140" providerId="ADAL" clId="{691431F1-A301-43C4-A09B-E00509DF4A4E}" dt="2025-09-23T07:50:10.191" v="8318" actId="14100"/>
          <ac:spMkLst>
            <pc:docMk/>
            <pc:sldMk cId="351943341" sldId="447"/>
            <ac:spMk id="8" creationId="{D2BE670F-E6C0-23FE-4B98-1C77CA45A167}"/>
          </ac:spMkLst>
        </pc:spChg>
        <pc:spChg chg="mod">
          <ac:chgData name="SHUEY Elizabeth, EDU/ECS" userId="ce386fc2-6fbb-4117-9d86-5119e7598140" providerId="ADAL" clId="{691431F1-A301-43C4-A09B-E00509DF4A4E}" dt="2025-09-23T07:49:13.389" v="8291" actId="1037"/>
          <ac:spMkLst>
            <pc:docMk/>
            <pc:sldMk cId="351943341" sldId="447"/>
            <ac:spMk id="12" creationId="{F89ED32E-0E39-6C0A-1608-C1FA4A6698B8}"/>
          </ac:spMkLst>
        </pc:spChg>
        <pc:grpChg chg="mod">
          <ac:chgData name="SHUEY Elizabeth, EDU/ECS" userId="ce386fc2-6fbb-4117-9d86-5119e7598140" providerId="ADAL" clId="{691431F1-A301-43C4-A09B-E00509DF4A4E}" dt="2025-09-23T07:49:06.096" v="8273" actId="1037"/>
          <ac:grpSpMkLst>
            <pc:docMk/>
            <pc:sldMk cId="351943341" sldId="447"/>
            <ac:grpSpMk id="20" creationId="{3D5FD19C-DB38-0612-4A7C-2A07E65D588B}"/>
          </ac:grpSpMkLst>
        </pc:grpChg>
      </pc:sldChg>
      <pc:sldChg chg="modSp add mod modNotesTx">
        <pc:chgData name="SHUEY Elizabeth, EDU/ECS" userId="ce386fc2-6fbb-4117-9d86-5119e7598140" providerId="ADAL" clId="{691431F1-A301-43C4-A09B-E00509DF4A4E}" dt="2025-09-23T07:53:00.394" v="8327" actId="20577"/>
        <pc:sldMkLst>
          <pc:docMk/>
          <pc:sldMk cId="3744175981" sldId="448"/>
        </pc:sldMkLst>
        <pc:spChg chg="mod">
          <ac:chgData name="SHUEY Elizabeth, EDU/ECS" userId="ce386fc2-6fbb-4117-9d86-5119e7598140" providerId="ADAL" clId="{691431F1-A301-43C4-A09B-E00509DF4A4E}" dt="2025-09-21T20:30:22.918" v="1125" actId="20577"/>
          <ac:spMkLst>
            <pc:docMk/>
            <pc:sldMk cId="3744175981" sldId="448"/>
            <ac:spMk id="3" creationId="{59E117CF-ECD4-2AE0-DEE9-22A3AE08B04F}"/>
          </ac:spMkLst>
        </pc:spChg>
        <pc:graphicFrameChg chg="mod">
          <ac:chgData name="SHUEY Elizabeth, EDU/ECS" userId="ce386fc2-6fbb-4117-9d86-5119e7598140" providerId="ADAL" clId="{691431F1-A301-43C4-A09B-E00509DF4A4E}" dt="2025-09-22T08:55:39.597" v="6326" actId="207"/>
          <ac:graphicFrameMkLst>
            <pc:docMk/>
            <pc:sldMk cId="3744175981" sldId="448"/>
            <ac:graphicFrameMk id="4" creationId="{6E402331-ED3B-A184-D4AD-BDB670416B8A}"/>
          </ac:graphicFrameMkLst>
        </pc:graphicFrameChg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916826554" sldId="2774"/>
        </pc:sldMkLst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3810169466" sldId="2777"/>
        </pc:sldMkLst>
      </pc:sldChg>
      <pc:sldChg chg="ord modNotesTx">
        <pc:chgData name="SHUEY Elizabeth, EDU/ECS" userId="ce386fc2-6fbb-4117-9d86-5119e7598140" providerId="ADAL" clId="{691431F1-A301-43C4-A09B-E00509DF4A4E}" dt="2025-09-23T07:52:35.683" v="8322" actId="20577"/>
        <pc:sldMkLst>
          <pc:docMk/>
          <pc:sldMk cId="4057231103" sldId="2783"/>
        </pc:sldMkLst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1600272599" sldId="2784"/>
        </pc:sldMkLst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244291770" sldId="2785"/>
        </pc:sldMkLst>
      </pc:sldChg>
      <pc:sldChg chg="modSp mod">
        <pc:chgData name="SHUEY Elizabeth, EDU/ECS" userId="ce386fc2-6fbb-4117-9d86-5119e7598140" providerId="ADAL" clId="{691431F1-A301-43C4-A09B-E00509DF4A4E}" dt="2025-09-22T09:32:35.370" v="8084" actId="14100"/>
        <pc:sldMkLst>
          <pc:docMk/>
          <pc:sldMk cId="617089679" sldId="2794"/>
        </pc:sldMkLst>
        <pc:spChg chg="mod">
          <ac:chgData name="SHUEY Elizabeth, EDU/ECS" userId="ce386fc2-6fbb-4117-9d86-5119e7598140" providerId="ADAL" clId="{691431F1-A301-43C4-A09B-E00509DF4A4E}" dt="2025-09-22T09:32:35.370" v="8084" actId="14100"/>
          <ac:spMkLst>
            <pc:docMk/>
            <pc:sldMk cId="617089679" sldId="2794"/>
            <ac:spMk id="2" creationId="{E5A8B876-86FE-A0BD-40AB-D1B8ACBD7790}"/>
          </ac:spMkLst>
        </pc:spChg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538962392" sldId="2795"/>
        </pc:sldMkLst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2753827098" sldId="2796"/>
        </pc:sldMkLst>
      </pc:sldChg>
      <pc:sldChg chg="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4174327342" sldId="2798"/>
        </pc:sldMkLst>
      </pc:sldChg>
      <pc:sldChg chg="ord modNotesTx">
        <pc:chgData name="SHUEY Elizabeth, EDU/ECS" userId="ce386fc2-6fbb-4117-9d86-5119e7598140" providerId="ADAL" clId="{691431F1-A301-43C4-A09B-E00509DF4A4E}" dt="2025-09-23T07:52:51.132" v="8325" actId="20577"/>
        <pc:sldMkLst>
          <pc:docMk/>
          <pc:sldMk cId="1125743700" sldId="2799"/>
        </pc:sldMkLst>
      </pc:sldChg>
      <pc:sldChg chg="addSp modSp mod ord modAnim modNotesTx">
        <pc:chgData name="SHUEY Elizabeth, EDU/ECS" userId="ce386fc2-6fbb-4117-9d86-5119e7598140" providerId="ADAL" clId="{691431F1-A301-43C4-A09B-E00509DF4A4E}" dt="2025-09-23T07:52:42.863" v="8323" actId="20577"/>
        <pc:sldMkLst>
          <pc:docMk/>
          <pc:sldMk cId="2994205405" sldId="2800"/>
        </pc:sldMkLst>
        <pc:spChg chg="mod">
          <ac:chgData name="SHUEY Elizabeth, EDU/ECS" userId="ce386fc2-6fbb-4117-9d86-5119e7598140" providerId="ADAL" clId="{691431F1-A301-43C4-A09B-E00509DF4A4E}" dt="2025-09-19T14:40:03.876" v="749" actId="164"/>
          <ac:spMkLst>
            <pc:docMk/>
            <pc:sldMk cId="2994205405" sldId="2800"/>
            <ac:spMk id="12" creationId="{1A4A9F5E-A322-AF52-D599-856F57414BC4}"/>
          </ac:spMkLst>
        </pc:spChg>
        <pc:grpChg chg="add mod">
          <ac:chgData name="SHUEY Elizabeth, EDU/ECS" userId="ce386fc2-6fbb-4117-9d86-5119e7598140" providerId="ADAL" clId="{691431F1-A301-43C4-A09B-E00509DF4A4E}" dt="2025-09-19T14:40:03.876" v="749" actId="164"/>
          <ac:grpSpMkLst>
            <pc:docMk/>
            <pc:sldMk cId="2994205405" sldId="2800"/>
            <ac:grpSpMk id="10" creationId="{5A6D0763-0ACD-C723-625B-327C36DEA4B0}"/>
          </ac:grpSpMkLst>
        </pc:grpChg>
        <pc:grpChg chg="mod">
          <ac:chgData name="SHUEY Elizabeth, EDU/ECS" userId="ce386fc2-6fbb-4117-9d86-5119e7598140" providerId="ADAL" clId="{691431F1-A301-43C4-A09B-E00509DF4A4E}" dt="2025-09-19T14:40:03.876" v="749" actId="164"/>
          <ac:grpSpMkLst>
            <pc:docMk/>
            <pc:sldMk cId="2994205405" sldId="2800"/>
            <ac:grpSpMk id="27" creationId="{D7AC8996-8544-06BE-CB64-5F7B245742E7}"/>
          </ac:grpSpMkLst>
        </pc:grpChg>
        <pc:grpChg chg="mod">
          <ac:chgData name="SHUEY Elizabeth, EDU/ECS" userId="ce386fc2-6fbb-4117-9d86-5119e7598140" providerId="ADAL" clId="{691431F1-A301-43C4-A09B-E00509DF4A4E}" dt="2025-09-19T14:40:03.876" v="749" actId="164"/>
          <ac:grpSpMkLst>
            <pc:docMk/>
            <pc:sldMk cId="2994205405" sldId="2800"/>
            <ac:grpSpMk id="29" creationId="{28E7DEF8-61C7-C9A7-59F7-BAB61EA331D2}"/>
          </ac:grpSpMkLst>
        </pc:grpChg>
      </pc:sldChg>
      <pc:sldChg chg="addSp delSp modSp mod ord delAnim modAnim modNotesTx">
        <pc:chgData name="SHUEY Elizabeth, EDU/ECS" userId="ce386fc2-6fbb-4117-9d86-5119e7598140" providerId="ADAL" clId="{691431F1-A301-43C4-A09B-E00509DF4A4E}" dt="2025-09-23T07:52:25.690" v="8320" actId="20577"/>
        <pc:sldMkLst>
          <pc:docMk/>
          <pc:sldMk cId="3844381289" sldId="2801"/>
        </pc:sldMkLst>
        <pc:spChg chg="mod">
          <ac:chgData name="SHUEY Elizabeth, EDU/ECS" userId="ce386fc2-6fbb-4117-9d86-5119e7598140" providerId="ADAL" clId="{691431F1-A301-43C4-A09B-E00509DF4A4E}" dt="2025-09-19T12:20:34.344" v="356" actId="20577"/>
          <ac:spMkLst>
            <pc:docMk/>
            <pc:sldMk cId="3844381289" sldId="2801"/>
            <ac:spMk id="2" creationId="{7BD5A86D-95E2-BA2C-BDE0-98324C019CE0}"/>
          </ac:spMkLst>
        </pc:spChg>
        <pc:spChg chg="add mod">
          <ac:chgData name="SHUEY Elizabeth, EDU/ECS" userId="ce386fc2-6fbb-4117-9d86-5119e7598140" providerId="ADAL" clId="{691431F1-A301-43C4-A09B-E00509DF4A4E}" dt="2025-09-19T12:25:45.001" v="716" actId="207"/>
          <ac:spMkLst>
            <pc:docMk/>
            <pc:sldMk cId="3844381289" sldId="2801"/>
            <ac:spMk id="6" creationId="{838026A1-6FF2-E8C1-82DF-F49B72453D0B}"/>
          </ac:spMkLst>
        </pc:spChg>
        <pc:spChg chg="add mod">
          <ac:chgData name="SHUEY Elizabeth, EDU/ECS" userId="ce386fc2-6fbb-4117-9d86-5119e7598140" providerId="ADAL" clId="{691431F1-A301-43C4-A09B-E00509DF4A4E}" dt="2025-09-19T14:39:10.075" v="740" actId="207"/>
          <ac:spMkLst>
            <pc:docMk/>
            <pc:sldMk cId="3844381289" sldId="2801"/>
            <ac:spMk id="7" creationId="{5529FB02-6B3B-0DB3-40CD-15B9CE687A21}"/>
          </ac:spMkLst>
        </pc:spChg>
        <pc:picChg chg="mod">
          <ac:chgData name="SHUEY Elizabeth, EDU/ECS" userId="ce386fc2-6fbb-4117-9d86-5119e7598140" providerId="ADAL" clId="{691431F1-A301-43C4-A09B-E00509DF4A4E}" dt="2025-09-19T12:21:02.313" v="364" actId="1036"/>
          <ac:picMkLst>
            <pc:docMk/>
            <pc:sldMk cId="3844381289" sldId="2801"/>
            <ac:picMk id="41" creationId="{0D284C3B-65D7-7382-938F-7C4F1AE8D24E}"/>
          </ac:picMkLst>
        </pc:picChg>
      </pc:sldChg>
      <pc:sldChg chg="del">
        <pc:chgData name="SHUEY Elizabeth, EDU/ECS" userId="ce386fc2-6fbb-4117-9d86-5119e7598140" providerId="ADAL" clId="{691431F1-A301-43C4-A09B-E00509DF4A4E}" dt="2025-09-19T11:53:20.541" v="3" actId="47"/>
        <pc:sldMkLst>
          <pc:docMk/>
          <pc:sldMk cId="2974176925" sldId="2802"/>
        </pc:sldMkLst>
      </pc:sldChg>
      <pc:sldChg chg="modSp mod ord modNotesTx">
        <pc:chgData name="SHUEY Elizabeth, EDU/ECS" userId="ce386fc2-6fbb-4117-9d86-5119e7598140" providerId="ADAL" clId="{691431F1-A301-43C4-A09B-E00509DF4A4E}" dt="2025-09-23T07:52:30.925" v="8321" actId="20577"/>
        <pc:sldMkLst>
          <pc:docMk/>
          <pc:sldMk cId="2932391026" sldId="2803"/>
        </pc:sldMkLst>
        <pc:spChg chg="mod">
          <ac:chgData name="SHUEY Elizabeth, EDU/ECS" userId="ce386fc2-6fbb-4117-9d86-5119e7598140" providerId="ADAL" clId="{691431F1-A301-43C4-A09B-E00509DF4A4E}" dt="2025-09-21T21:03:00.842" v="2478" actId="20577"/>
          <ac:spMkLst>
            <pc:docMk/>
            <pc:sldMk cId="2932391026" sldId="2803"/>
            <ac:spMk id="2" creationId="{7BD5A86D-95E2-BA2C-BDE0-98324C019CE0}"/>
          </ac:spMkLst>
        </pc:spChg>
      </pc:sldChg>
      <pc:sldChg chg="modSp new mod">
        <pc:chgData name="SHUEY Elizabeth, EDU/ECS" userId="ce386fc2-6fbb-4117-9d86-5119e7598140" providerId="ADAL" clId="{691431F1-A301-43C4-A09B-E00509DF4A4E}" dt="2025-09-22T07:41:33.288" v="2630" actId="20577"/>
        <pc:sldMkLst>
          <pc:docMk/>
          <pc:sldMk cId="2337359825" sldId="2804"/>
        </pc:sldMkLst>
        <pc:spChg chg="mod">
          <ac:chgData name="SHUEY Elizabeth, EDU/ECS" userId="ce386fc2-6fbb-4117-9d86-5119e7598140" providerId="ADAL" clId="{691431F1-A301-43C4-A09B-E00509DF4A4E}" dt="2025-09-19T14:38:03.444" v="739" actId="27636"/>
          <ac:spMkLst>
            <pc:docMk/>
            <pc:sldMk cId="2337359825" sldId="2804"/>
            <ac:spMk id="2" creationId="{18F0A6DC-867B-D301-700E-2B7901E35399}"/>
          </ac:spMkLst>
        </pc:spChg>
        <pc:spChg chg="mod">
          <ac:chgData name="SHUEY Elizabeth, EDU/ECS" userId="ce386fc2-6fbb-4117-9d86-5119e7598140" providerId="ADAL" clId="{691431F1-A301-43C4-A09B-E00509DF4A4E}" dt="2025-09-22T07:40:43.968" v="2600" actId="6549"/>
          <ac:spMkLst>
            <pc:docMk/>
            <pc:sldMk cId="2337359825" sldId="2804"/>
            <ac:spMk id="3" creationId="{85ECCF3D-55D8-33D7-FE8C-E8792E1EEA93}"/>
          </ac:spMkLst>
        </pc:spChg>
        <pc:spChg chg="mod">
          <ac:chgData name="SHUEY Elizabeth, EDU/ECS" userId="ce386fc2-6fbb-4117-9d86-5119e7598140" providerId="ADAL" clId="{691431F1-A301-43C4-A09B-E00509DF4A4E}" dt="2025-09-19T11:53:29.192" v="26" actId="20577"/>
          <ac:spMkLst>
            <pc:docMk/>
            <pc:sldMk cId="2337359825" sldId="2804"/>
            <ac:spMk id="4" creationId="{406C58B5-82B3-D254-E9FE-A7306583A7D9}"/>
          </ac:spMkLst>
        </pc:spChg>
        <pc:spChg chg="mod">
          <ac:chgData name="SHUEY Elizabeth, EDU/ECS" userId="ce386fc2-6fbb-4117-9d86-5119e7598140" providerId="ADAL" clId="{691431F1-A301-43C4-A09B-E00509DF4A4E}" dt="2025-09-22T07:41:33.288" v="2630" actId="20577"/>
          <ac:spMkLst>
            <pc:docMk/>
            <pc:sldMk cId="2337359825" sldId="2804"/>
            <ac:spMk id="5" creationId="{C8353949-F629-F9E0-B1FC-3535E6FAC60C}"/>
          </ac:spMkLst>
        </pc:spChg>
        <pc:spChg chg="mod">
          <ac:chgData name="SHUEY Elizabeth, EDU/ECS" userId="ce386fc2-6fbb-4117-9d86-5119e7598140" providerId="ADAL" clId="{691431F1-A301-43C4-A09B-E00509DF4A4E}" dt="2025-09-19T11:54:50.736" v="159" actId="14100"/>
          <ac:spMkLst>
            <pc:docMk/>
            <pc:sldMk cId="2337359825" sldId="2804"/>
            <ac:spMk id="6" creationId="{5CA1063B-F1A0-B99D-2D46-95249117D1C2}"/>
          </ac:spMkLst>
        </pc:spChg>
      </pc:sldChg>
      <pc:sldChg chg="addSp modSp new del mo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3287785089" sldId="2805"/>
        </pc:sldMkLst>
      </pc:sldChg>
      <pc:sldChg chg="add del mod ord modShow">
        <pc:chgData name="SHUEY Elizabeth, EDU/ECS" userId="ce386fc2-6fbb-4117-9d86-5119e7598140" providerId="ADAL" clId="{691431F1-A301-43C4-A09B-E00509DF4A4E}" dt="2025-09-23T07:25:17.684" v="8145" actId="47"/>
        <pc:sldMkLst>
          <pc:docMk/>
          <pc:sldMk cId="227830954" sldId="2806"/>
        </pc:sldMkLst>
      </pc:sldChg>
      <pc:sldChg chg="add del">
        <pc:chgData name="SHUEY Elizabeth, EDU/ECS" userId="ce386fc2-6fbb-4117-9d86-5119e7598140" providerId="ADAL" clId="{691431F1-A301-43C4-A09B-E00509DF4A4E}" dt="2025-09-19T15:19:14.335" v="755"/>
        <pc:sldMkLst>
          <pc:docMk/>
          <pc:sldMk cId="3316989919" sldId="2806"/>
        </pc:sldMkLst>
      </pc:sldChg>
      <pc:sldChg chg="addSp delSp modSp add mod modNotesTx">
        <pc:chgData name="SHUEY Elizabeth, EDU/ECS" userId="ce386fc2-6fbb-4117-9d86-5119e7598140" providerId="ADAL" clId="{691431F1-A301-43C4-A09B-E00509DF4A4E}" dt="2025-09-23T07:53:03.458" v="8328" actId="20577"/>
        <pc:sldMkLst>
          <pc:docMk/>
          <pc:sldMk cId="263376906" sldId="2807"/>
        </pc:sldMkLst>
        <pc:spChg chg="mod">
          <ac:chgData name="SHUEY Elizabeth, EDU/ECS" userId="ce386fc2-6fbb-4117-9d86-5119e7598140" providerId="ADAL" clId="{691431F1-A301-43C4-A09B-E00509DF4A4E}" dt="2025-09-21T20:25:42.212" v="842" actId="20577"/>
          <ac:spMkLst>
            <pc:docMk/>
            <pc:sldMk cId="263376906" sldId="2807"/>
            <ac:spMk id="3" creationId="{764E2D4A-6DF7-9AA6-7E4C-6EBBEF023D9A}"/>
          </ac:spMkLst>
        </pc:spChg>
        <pc:spChg chg="add mod topLvl">
          <ac:chgData name="SHUEY Elizabeth, EDU/ECS" userId="ce386fc2-6fbb-4117-9d86-5119e7598140" providerId="ADAL" clId="{691431F1-A301-43C4-A09B-E00509DF4A4E}" dt="2025-09-21T20:31:12.589" v="1131" actId="164"/>
          <ac:spMkLst>
            <pc:docMk/>
            <pc:sldMk cId="263376906" sldId="2807"/>
            <ac:spMk id="5" creationId="{526F1C15-5301-7711-471F-2C117269F92C}"/>
          </ac:spMkLst>
        </pc:spChg>
        <pc:spChg chg="add mod">
          <ac:chgData name="SHUEY Elizabeth, EDU/ECS" userId="ce386fc2-6fbb-4117-9d86-5119e7598140" providerId="ADAL" clId="{691431F1-A301-43C4-A09B-E00509DF4A4E}" dt="2025-09-21T20:31:12.589" v="1131" actId="164"/>
          <ac:spMkLst>
            <pc:docMk/>
            <pc:sldMk cId="263376906" sldId="2807"/>
            <ac:spMk id="7" creationId="{6D9830B7-322F-C6F5-1EB8-23D7A162EBC2}"/>
          </ac:spMkLst>
        </pc:spChg>
        <pc:spChg chg="add mod">
          <ac:chgData name="SHUEY Elizabeth, EDU/ECS" userId="ce386fc2-6fbb-4117-9d86-5119e7598140" providerId="ADAL" clId="{691431F1-A301-43C4-A09B-E00509DF4A4E}" dt="2025-09-21T20:46:26.129" v="2006" actId="27636"/>
          <ac:spMkLst>
            <pc:docMk/>
            <pc:sldMk cId="263376906" sldId="2807"/>
            <ac:spMk id="9" creationId="{B87612CC-A641-590E-B8A1-735AC967E316}"/>
          </ac:spMkLst>
        </pc:spChg>
        <pc:spChg chg="add mod">
          <ac:chgData name="SHUEY Elizabeth, EDU/ECS" userId="ce386fc2-6fbb-4117-9d86-5119e7598140" providerId="ADAL" clId="{691431F1-A301-43C4-A09B-E00509DF4A4E}" dt="2025-09-21T20:47:01.187" v="2012" actId="122"/>
          <ac:spMkLst>
            <pc:docMk/>
            <pc:sldMk cId="263376906" sldId="2807"/>
            <ac:spMk id="10" creationId="{E6814777-B09C-43FD-7F54-6A98DC60B83E}"/>
          </ac:spMkLst>
        </pc:spChg>
        <pc:grpChg chg="add mod">
          <ac:chgData name="SHUEY Elizabeth, EDU/ECS" userId="ce386fc2-6fbb-4117-9d86-5119e7598140" providerId="ADAL" clId="{691431F1-A301-43C4-A09B-E00509DF4A4E}" dt="2025-09-21T20:31:21.208" v="1132" actId="1076"/>
          <ac:grpSpMkLst>
            <pc:docMk/>
            <pc:sldMk cId="263376906" sldId="2807"/>
            <ac:grpSpMk id="8" creationId="{DF995C06-67DA-86AB-24CE-A04B5C7E1014}"/>
          </ac:grpSpMkLst>
        </pc:grpChg>
      </pc:sldChg>
      <pc:sldChg chg="modSp new del mod">
        <pc:chgData name="SHUEY Elizabeth, EDU/ECS" userId="ce386fc2-6fbb-4117-9d86-5119e7598140" providerId="ADAL" clId="{691431F1-A301-43C4-A09B-E00509DF4A4E}" dt="2025-09-21T20:26:08.840" v="857" actId="47"/>
        <pc:sldMkLst>
          <pc:docMk/>
          <pc:sldMk cId="207999775" sldId="2808"/>
        </pc:sldMkLst>
      </pc:sldChg>
      <pc:sldChg chg="addSp delSp modSp add mod modNotesTx">
        <pc:chgData name="SHUEY Elizabeth, EDU/ECS" userId="ce386fc2-6fbb-4117-9d86-5119e7598140" providerId="ADAL" clId="{691431F1-A301-43C4-A09B-E00509DF4A4E}" dt="2025-09-23T07:30:29.220" v="8250" actId="20577"/>
        <pc:sldMkLst>
          <pc:docMk/>
          <pc:sldMk cId="1118022974" sldId="2808"/>
        </pc:sldMkLst>
        <pc:spChg chg="mod">
          <ac:chgData name="SHUEY Elizabeth, EDU/ECS" userId="ce386fc2-6fbb-4117-9d86-5119e7598140" providerId="ADAL" clId="{691431F1-A301-43C4-A09B-E00509DF4A4E}" dt="2025-09-21T20:26:38.572" v="903" actId="20577"/>
          <ac:spMkLst>
            <pc:docMk/>
            <pc:sldMk cId="1118022974" sldId="2808"/>
            <ac:spMk id="3" creationId="{103A52AB-584E-9067-0C11-EA487B1164B1}"/>
          </ac:spMkLst>
        </pc:spChg>
        <pc:spChg chg="add mod">
          <ac:chgData name="SHUEY Elizabeth, EDU/ECS" userId="ce386fc2-6fbb-4117-9d86-5119e7598140" providerId="ADAL" clId="{691431F1-A301-43C4-A09B-E00509DF4A4E}" dt="2025-09-21T20:47:34.805" v="2016" actId="164"/>
          <ac:spMkLst>
            <pc:docMk/>
            <pc:sldMk cId="1118022974" sldId="2808"/>
            <ac:spMk id="4" creationId="{0B9FA9EA-041A-A385-CC5C-2DFA23CBD561}"/>
          </ac:spMkLst>
        </pc:spChg>
        <pc:spChg chg="add mod topLvl">
          <ac:chgData name="SHUEY Elizabeth, EDU/ECS" userId="ce386fc2-6fbb-4117-9d86-5119e7598140" providerId="ADAL" clId="{691431F1-A301-43C4-A09B-E00509DF4A4E}" dt="2025-09-21T20:47:34.805" v="2016" actId="164"/>
          <ac:spMkLst>
            <pc:docMk/>
            <pc:sldMk cId="1118022974" sldId="2808"/>
            <ac:spMk id="5" creationId="{D58F0348-4B91-A81B-B242-2D86007CC56E}"/>
          </ac:spMkLst>
        </pc:spChg>
        <pc:spChg chg="add mod">
          <ac:chgData name="SHUEY Elizabeth, EDU/ECS" userId="ce386fc2-6fbb-4117-9d86-5119e7598140" providerId="ADAL" clId="{691431F1-A301-43C4-A09B-E00509DF4A4E}" dt="2025-09-23T07:30:29.220" v="8250" actId="20577"/>
          <ac:spMkLst>
            <pc:docMk/>
            <pc:sldMk cId="1118022974" sldId="2808"/>
            <ac:spMk id="8" creationId="{6E12BC40-96C8-C4D4-6227-D8F22ECD322A}"/>
          </ac:spMkLst>
        </pc:spChg>
        <pc:spChg chg="add mod">
          <ac:chgData name="SHUEY Elizabeth, EDU/ECS" userId="ce386fc2-6fbb-4117-9d86-5119e7598140" providerId="ADAL" clId="{691431F1-A301-43C4-A09B-E00509DF4A4E}" dt="2025-09-22T09:25:06.875" v="7532" actId="20577"/>
          <ac:spMkLst>
            <pc:docMk/>
            <pc:sldMk cId="1118022974" sldId="2808"/>
            <ac:spMk id="9" creationId="{643E585D-2BC5-4975-0DE8-DBB98D4E1A9B}"/>
          </ac:spMkLst>
        </pc:spChg>
        <pc:grpChg chg="add mod">
          <ac:chgData name="SHUEY Elizabeth, EDU/ECS" userId="ce386fc2-6fbb-4117-9d86-5119e7598140" providerId="ADAL" clId="{691431F1-A301-43C4-A09B-E00509DF4A4E}" dt="2025-09-21T20:48:01.741" v="2019" actId="1076"/>
          <ac:grpSpMkLst>
            <pc:docMk/>
            <pc:sldMk cId="1118022974" sldId="2808"/>
            <ac:grpSpMk id="7" creationId="{791AE7FB-C9CE-92AF-27E7-6CC6B37E4980}"/>
          </ac:grpSpMkLst>
        </pc:grpChg>
      </pc:sldChg>
      <pc:sldChg chg="addSp delSp modSp add del mod modNotesTx">
        <pc:chgData name="SHUEY Elizabeth, EDU/ECS" userId="ce386fc2-6fbb-4117-9d86-5119e7598140" providerId="ADAL" clId="{691431F1-A301-43C4-A09B-E00509DF4A4E}" dt="2025-09-21T20:57:57.463" v="2397" actId="47"/>
        <pc:sldMkLst>
          <pc:docMk/>
          <pc:sldMk cId="259878568" sldId="2809"/>
        </pc:sldMkLst>
      </pc:sldChg>
      <pc:sldChg chg="addSp delSp modSp add mod modNotesTx">
        <pc:chgData name="SHUEY Elizabeth, EDU/ECS" userId="ce386fc2-6fbb-4117-9d86-5119e7598140" providerId="ADAL" clId="{691431F1-A301-43C4-A09B-E00509DF4A4E}" dt="2025-09-23T07:53:08.633" v="8329" actId="20577"/>
        <pc:sldMkLst>
          <pc:docMk/>
          <pc:sldMk cId="2151084905" sldId="2810"/>
        </pc:sldMkLst>
        <pc:spChg chg="mod">
          <ac:chgData name="SHUEY Elizabeth, EDU/ECS" userId="ce386fc2-6fbb-4117-9d86-5119e7598140" providerId="ADAL" clId="{691431F1-A301-43C4-A09B-E00509DF4A4E}" dt="2025-09-21T20:27:17.425" v="930" actId="20577"/>
          <ac:spMkLst>
            <pc:docMk/>
            <pc:sldMk cId="2151084905" sldId="2810"/>
            <ac:spMk id="3" creationId="{85937F88-113E-1F8E-B709-8B33B9E0F6C4}"/>
          </ac:spMkLst>
        </pc:spChg>
        <pc:spChg chg="add mod">
          <ac:chgData name="SHUEY Elizabeth, EDU/ECS" userId="ce386fc2-6fbb-4117-9d86-5119e7598140" providerId="ADAL" clId="{691431F1-A301-43C4-A09B-E00509DF4A4E}" dt="2025-09-21T20:58:18.834" v="2401" actId="164"/>
          <ac:spMkLst>
            <pc:docMk/>
            <pc:sldMk cId="2151084905" sldId="2810"/>
            <ac:spMk id="4" creationId="{3843E9C6-311F-3C0A-163D-D333EBCDDB1C}"/>
          </ac:spMkLst>
        </pc:spChg>
        <pc:spChg chg="mod topLvl">
          <ac:chgData name="SHUEY Elizabeth, EDU/ECS" userId="ce386fc2-6fbb-4117-9d86-5119e7598140" providerId="ADAL" clId="{691431F1-A301-43C4-A09B-E00509DF4A4E}" dt="2025-09-21T20:58:18.834" v="2401" actId="164"/>
          <ac:spMkLst>
            <pc:docMk/>
            <pc:sldMk cId="2151084905" sldId="2810"/>
            <ac:spMk id="5" creationId="{6CE9A92C-E6E6-0DE9-20F1-02FA5582283C}"/>
          </ac:spMkLst>
        </pc:spChg>
        <pc:spChg chg="add mod">
          <ac:chgData name="SHUEY Elizabeth, EDU/ECS" userId="ce386fc2-6fbb-4117-9d86-5119e7598140" providerId="ADAL" clId="{691431F1-A301-43C4-A09B-E00509DF4A4E}" dt="2025-09-22T08:07:13.120" v="3573" actId="20577"/>
          <ac:spMkLst>
            <pc:docMk/>
            <pc:sldMk cId="2151084905" sldId="2810"/>
            <ac:spMk id="8" creationId="{54CD566A-6423-14E9-13D8-2876EFD0D43E}"/>
          </ac:spMkLst>
        </pc:spChg>
        <pc:spChg chg="add mod">
          <ac:chgData name="SHUEY Elizabeth, EDU/ECS" userId="ce386fc2-6fbb-4117-9d86-5119e7598140" providerId="ADAL" clId="{691431F1-A301-43C4-A09B-E00509DF4A4E}" dt="2025-09-22T07:54:51.347" v="2858" actId="20577"/>
          <ac:spMkLst>
            <pc:docMk/>
            <pc:sldMk cId="2151084905" sldId="2810"/>
            <ac:spMk id="9" creationId="{1C5ED75A-21F8-C8B6-F005-8B600A8D015E}"/>
          </ac:spMkLst>
        </pc:spChg>
        <pc:grpChg chg="add mod">
          <ac:chgData name="SHUEY Elizabeth, EDU/ECS" userId="ce386fc2-6fbb-4117-9d86-5119e7598140" providerId="ADAL" clId="{691431F1-A301-43C4-A09B-E00509DF4A4E}" dt="2025-09-21T20:58:37.849" v="2404" actId="1076"/>
          <ac:grpSpMkLst>
            <pc:docMk/>
            <pc:sldMk cId="2151084905" sldId="2810"/>
            <ac:grpSpMk id="7" creationId="{E07C8ED9-5BB4-4E5F-0E2B-768C17B4CC08}"/>
          </ac:grpSpMkLst>
        </pc:grpChg>
      </pc:sldChg>
      <pc:sldChg chg="addSp delSp modSp add mod modNotesTx">
        <pc:chgData name="SHUEY Elizabeth, EDU/ECS" userId="ce386fc2-6fbb-4117-9d86-5119e7598140" providerId="ADAL" clId="{691431F1-A301-43C4-A09B-E00509DF4A4E}" dt="2025-09-22T08:56:14.150" v="6329" actId="207"/>
        <pc:sldMkLst>
          <pc:docMk/>
          <pc:sldMk cId="1579848476" sldId="2811"/>
        </pc:sldMkLst>
        <pc:spChg chg="mod">
          <ac:chgData name="SHUEY Elizabeth, EDU/ECS" userId="ce386fc2-6fbb-4117-9d86-5119e7598140" providerId="ADAL" clId="{691431F1-A301-43C4-A09B-E00509DF4A4E}" dt="2025-09-21T20:27:49.923" v="986" actId="20577"/>
          <ac:spMkLst>
            <pc:docMk/>
            <pc:sldMk cId="1579848476" sldId="2811"/>
            <ac:spMk id="3" creationId="{1BCB6C80-50E0-A9AF-BBE8-445F3BD2598D}"/>
          </ac:spMkLst>
        </pc:spChg>
        <pc:spChg chg="add mod">
          <ac:chgData name="SHUEY Elizabeth, EDU/ECS" userId="ce386fc2-6fbb-4117-9d86-5119e7598140" providerId="ADAL" clId="{691431F1-A301-43C4-A09B-E00509DF4A4E}" dt="2025-09-21T20:59:59.722" v="2451" actId="164"/>
          <ac:spMkLst>
            <pc:docMk/>
            <pc:sldMk cId="1579848476" sldId="2811"/>
            <ac:spMk id="4" creationId="{E6A7E604-0005-9815-24F8-58F8E5E04419}"/>
          </ac:spMkLst>
        </pc:spChg>
        <pc:spChg chg="add mod topLvl">
          <ac:chgData name="SHUEY Elizabeth, EDU/ECS" userId="ce386fc2-6fbb-4117-9d86-5119e7598140" providerId="ADAL" clId="{691431F1-A301-43C4-A09B-E00509DF4A4E}" dt="2025-09-22T08:56:01.327" v="6327" actId="207"/>
          <ac:spMkLst>
            <pc:docMk/>
            <pc:sldMk cId="1579848476" sldId="2811"/>
            <ac:spMk id="5" creationId="{3E29AE42-26B1-D986-7DE6-B941A5D19708}"/>
          </ac:spMkLst>
        </pc:spChg>
        <pc:spChg chg="add mod">
          <ac:chgData name="SHUEY Elizabeth, EDU/ECS" userId="ce386fc2-6fbb-4117-9d86-5119e7598140" providerId="ADAL" clId="{691431F1-A301-43C4-A09B-E00509DF4A4E}" dt="2025-09-22T08:56:09.913" v="6328" actId="207"/>
          <ac:spMkLst>
            <pc:docMk/>
            <pc:sldMk cId="1579848476" sldId="2811"/>
            <ac:spMk id="8" creationId="{FB1374BC-91C3-829A-4D4A-EC5B006CC370}"/>
          </ac:spMkLst>
        </pc:spChg>
        <pc:spChg chg="add mod">
          <ac:chgData name="SHUEY Elizabeth, EDU/ECS" userId="ce386fc2-6fbb-4117-9d86-5119e7598140" providerId="ADAL" clId="{691431F1-A301-43C4-A09B-E00509DF4A4E}" dt="2025-09-22T08:56:14.150" v="6329" actId="207"/>
          <ac:spMkLst>
            <pc:docMk/>
            <pc:sldMk cId="1579848476" sldId="2811"/>
            <ac:spMk id="9" creationId="{3AB44743-6838-51A0-5956-1918F1C0BAAC}"/>
          </ac:spMkLst>
        </pc:spChg>
        <pc:grpChg chg="add mod">
          <ac:chgData name="SHUEY Elizabeth, EDU/ECS" userId="ce386fc2-6fbb-4117-9d86-5119e7598140" providerId="ADAL" clId="{691431F1-A301-43C4-A09B-E00509DF4A4E}" dt="2025-09-21T21:00:03.490" v="2452" actId="1076"/>
          <ac:grpSpMkLst>
            <pc:docMk/>
            <pc:sldMk cId="1579848476" sldId="2811"/>
            <ac:grpSpMk id="7" creationId="{8284626B-D313-B6CD-81E0-54ECC0CFA3F4}"/>
          </ac:grpSpMkLst>
        </pc:grpChg>
      </pc:sldChg>
      <pc:sldChg chg="addSp delSp modSp add mod modNotesTx">
        <pc:chgData name="SHUEY Elizabeth, EDU/ECS" userId="ce386fc2-6fbb-4117-9d86-5119e7598140" providerId="ADAL" clId="{691431F1-A301-43C4-A09B-E00509DF4A4E}" dt="2025-09-23T07:53:14.025" v="8330" actId="20577"/>
        <pc:sldMkLst>
          <pc:docMk/>
          <pc:sldMk cId="2594870277" sldId="2812"/>
        </pc:sldMkLst>
        <pc:spChg chg="mod">
          <ac:chgData name="SHUEY Elizabeth, EDU/ECS" userId="ce386fc2-6fbb-4117-9d86-5119e7598140" providerId="ADAL" clId="{691431F1-A301-43C4-A09B-E00509DF4A4E}" dt="2025-09-21T20:28:07.434" v="1021" actId="20577"/>
          <ac:spMkLst>
            <pc:docMk/>
            <pc:sldMk cId="2594870277" sldId="2812"/>
            <ac:spMk id="3" creationId="{F05EACBD-C24D-03FE-3DF5-01DF4F17606E}"/>
          </ac:spMkLst>
        </pc:spChg>
        <pc:spChg chg="add mod">
          <ac:chgData name="SHUEY Elizabeth, EDU/ECS" userId="ce386fc2-6fbb-4117-9d86-5119e7598140" providerId="ADAL" clId="{691431F1-A301-43C4-A09B-E00509DF4A4E}" dt="2025-09-22T08:43:18.881" v="5812" actId="207"/>
          <ac:spMkLst>
            <pc:docMk/>
            <pc:sldMk cId="2594870277" sldId="2812"/>
            <ac:spMk id="4" creationId="{BE7A9D1C-7E86-C21B-2647-2F09FEC65B6F}"/>
          </ac:spMkLst>
        </pc:spChg>
        <pc:spChg chg="add mod topLvl">
          <ac:chgData name="SHUEY Elizabeth, EDU/ECS" userId="ce386fc2-6fbb-4117-9d86-5119e7598140" providerId="ADAL" clId="{691431F1-A301-43C4-A09B-E00509DF4A4E}" dt="2025-09-22T08:56:24.598" v="6330" actId="207"/>
          <ac:spMkLst>
            <pc:docMk/>
            <pc:sldMk cId="2594870277" sldId="2812"/>
            <ac:spMk id="5" creationId="{065C935E-FA3A-7EFF-1F06-C8BFED2DAE61}"/>
          </ac:spMkLst>
        </pc:spChg>
        <pc:spChg chg="add mod">
          <ac:chgData name="SHUEY Elizabeth, EDU/ECS" userId="ce386fc2-6fbb-4117-9d86-5119e7598140" providerId="ADAL" clId="{691431F1-A301-43C4-A09B-E00509DF4A4E}" dt="2025-09-22T09:04:01.143" v="7006" actId="313"/>
          <ac:spMkLst>
            <pc:docMk/>
            <pc:sldMk cId="2594870277" sldId="2812"/>
            <ac:spMk id="8" creationId="{F90A21AB-BFE3-CD9B-6915-E24F2D826CCE}"/>
          </ac:spMkLst>
        </pc:spChg>
        <pc:spChg chg="add mod">
          <ac:chgData name="SHUEY Elizabeth, EDU/ECS" userId="ce386fc2-6fbb-4117-9d86-5119e7598140" providerId="ADAL" clId="{691431F1-A301-43C4-A09B-E00509DF4A4E}" dt="2025-09-22T08:59:45.439" v="6611" actId="20577"/>
          <ac:spMkLst>
            <pc:docMk/>
            <pc:sldMk cId="2594870277" sldId="2812"/>
            <ac:spMk id="9" creationId="{E0C49502-6E5D-9B63-BF4C-C0AC460D236D}"/>
          </ac:spMkLst>
        </pc:spChg>
        <pc:grpChg chg="add mod">
          <ac:chgData name="SHUEY Elizabeth, EDU/ECS" userId="ce386fc2-6fbb-4117-9d86-5119e7598140" providerId="ADAL" clId="{691431F1-A301-43C4-A09B-E00509DF4A4E}" dt="2025-09-22T08:43:18.881" v="5812" actId="207"/>
          <ac:grpSpMkLst>
            <pc:docMk/>
            <pc:sldMk cId="2594870277" sldId="2812"/>
            <ac:grpSpMk id="7" creationId="{6ECD6FD8-E299-A36D-3CD2-37C1286408C9}"/>
          </ac:grpSpMkLst>
        </pc:grpChg>
      </pc:sldChg>
      <pc:sldChg chg="addSp delSp modSp add mod modNotesTx">
        <pc:chgData name="SHUEY Elizabeth, EDU/ECS" userId="ce386fc2-6fbb-4117-9d86-5119e7598140" providerId="ADAL" clId="{691431F1-A301-43C4-A09B-E00509DF4A4E}" dt="2025-09-22T09:30:10.540" v="8039" actId="20577"/>
        <pc:sldMkLst>
          <pc:docMk/>
          <pc:sldMk cId="4274097560" sldId="2813"/>
        </pc:sldMkLst>
        <pc:spChg chg="mod">
          <ac:chgData name="SHUEY Elizabeth, EDU/ECS" userId="ce386fc2-6fbb-4117-9d86-5119e7598140" providerId="ADAL" clId="{691431F1-A301-43C4-A09B-E00509DF4A4E}" dt="2025-09-21T20:28:53.570" v="1116" actId="20577"/>
          <ac:spMkLst>
            <pc:docMk/>
            <pc:sldMk cId="4274097560" sldId="2813"/>
            <ac:spMk id="3" creationId="{B6A48503-9765-FD38-D64D-91FDBD9B28D3}"/>
          </ac:spMkLst>
        </pc:spChg>
        <pc:spChg chg="add mod">
          <ac:chgData name="SHUEY Elizabeth, EDU/ECS" userId="ce386fc2-6fbb-4117-9d86-5119e7598140" providerId="ADAL" clId="{691431F1-A301-43C4-A09B-E00509DF4A4E}" dt="2025-09-21T21:02:02.203" v="2470" actId="164"/>
          <ac:spMkLst>
            <pc:docMk/>
            <pc:sldMk cId="4274097560" sldId="2813"/>
            <ac:spMk id="4" creationId="{9E1ED6A0-9791-0DCD-DB4D-17B6F462413F}"/>
          </ac:spMkLst>
        </pc:spChg>
        <pc:spChg chg="add mod topLvl">
          <ac:chgData name="SHUEY Elizabeth, EDU/ECS" userId="ce386fc2-6fbb-4117-9d86-5119e7598140" providerId="ADAL" clId="{691431F1-A301-43C4-A09B-E00509DF4A4E}" dt="2025-09-22T08:42:31.779" v="5808" actId="207"/>
          <ac:spMkLst>
            <pc:docMk/>
            <pc:sldMk cId="4274097560" sldId="2813"/>
            <ac:spMk id="5" creationId="{4DFCF1D4-43A3-879F-EEA9-BB60240F538C}"/>
          </ac:spMkLst>
        </pc:spChg>
        <pc:spChg chg="add mod">
          <ac:chgData name="SHUEY Elizabeth, EDU/ECS" userId="ce386fc2-6fbb-4117-9d86-5119e7598140" providerId="ADAL" clId="{691431F1-A301-43C4-A09B-E00509DF4A4E}" dt="2025-09-22T09:30:10.540" v="8039" actId="20577"/>
          <ac:spMkLst>
            <pc:docMk/>
            <pc:sldMk cId="4274097560" sldId="2813"/>
            <ac:spMk id="8" creationId="{5DB4E1B0-F53B-E8A6-243F-CB9E9E9858E8}"/>
          </ac:spMkLst>
        </pc:spChg>
        <pc:spChg chg="add del mod">
          <ac:chgData name="SHUEY Elizabeth, EDU/ECS" userId="ce386fc2-6fbb-4117-9d86-5119e7598140" providerId="ADAL" clId="{691431F1-A301-43C4-A09B-E00509DF4A4E}" dt="2025-09-22T08:54:48.351" v="6325" actId="478"/>
          <ac:spMkLst>
            <pc:docMk/>
            <pc:sldMk cId="4274097560" sldId="2813"/>
            <ac:spMk id="9" creationId="{6B358C3E-A081-175D-A9B7-52BB623604F5}"/>
          </ac:spMkLst>
        </pc:spChg>
        <pc:grpChg chg="add mod">
          <ac:chgData name="SHUEY Elizabeth, EDU/ECS" userId="ce386fc2-6fbb-4117-9d86-5119e7598140" providerId="ADAL" clId="{691431F1-A301-43C4-A09B-E00509DF4A4E}" dt="2025-09-21T21:02:06.644" v="2471" actId="1076"/>
          <ac:grpSpMkLst>
            <pc:docMk/>
            <pc:sldMk cId="4274097560" sldId="2813"/>
            <ac:grpSpMk id="7" creationId="{B2AC2582-41FC-1032-04F6-DE084A839E85}"/>
          </ac:grpSpMkLst>
        </pc:grpChg>
      </pc:sldChg>
      <pc:sldMasterChg chg="del delSldLayout">
        <pc:chgData name="SHUEY Elizabeth, EDU/ECS" userId="ce386fc2-6fbb-4117-9d86-5119e7598140" providerId="ADAL" clId="{691431F1-A301-43C4-A09B-E00509DF4A4E}" dt="2025-09-19T11:53:20.541" v="3" actId="47"/>
        <pc:sldMasterMkLst>
          <pc:docMk/>
          <pc:sldMasterMk cId="2769771932" sldId="2147483674"/>
        </pc:sldMasterMkLst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2146002508" sldId="2147483675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1416645686" sldId="2147483676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3594487451" sldId="2147483677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1298741258" sldId="2147483678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4170231048" sldId="2147483679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324828589" sldId="2147483680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3029484484" sldId="2147483681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285295299" sldId="2147483682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114365733" sldId="2147483683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4205940217" sldId="2147483684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2147004408" sldId="2147483685"/>
          </pc:sldLayoutMkLst>
        </pc:sldLayoutChg>
        <pc:sldLayoutChg chg="del">
          <pc:chgData name="SHUEY Elizabeth, EDU/ECS" userId="ce386fc2-6fbb-4117-9d86-5119e7598140" providerId="ADAL" clId="{691431F1-A301-43C4-A09B-E00509DF4A4E}" dt="2025-09-19T11:53:20.541" v="3" actId="47"/>
          <pc:sldLayoutMkLst>
            <pc:docMk/>
            <pc:sldMasterMk cId="2769771932" sldId="2147483674"/>
            <pc:sldLayoutMk cId="3768356570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58712025639881E-2"/>
          <c:y val="0.12140949830756585"/>
          <c:w val="0.95526932481206828"/>
          <c:h val="0.75803164268118051"/>
        </c:manualLayout>
      </c:layout>
      <c:areaChart>
        <c:grouping val="stack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Cash benefits and tax breaks</c:v>
                </c:pt>
              </c:strCache>
            </c:strRef>
          </c:tx>
          <c:spPr>
            <a:solidFill>
              <a:srgbClr val="1C2A3C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cat>
            <c:strRef>
              <c:f>Sheet1!$A$12:$A$42</c:f>
              <c:strCache>
                <c:ptCount val="29"/>
                <c:pt idx="0">
                  <c:v>Prenatal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</c:strCache>
              <c:extLst/>
            </c:strRef>
          </c:cat>
          <c:val>
            <c:numRef>
              <c:f>Sheet1!$B$12:$B$42</c:f>
              <c:numCache>
                <c:formatCode>#,##0.0</c:formatCode>
                <c:ptCount val="29"/>
                <c:pt idx="0">
                  <c:v>8.9865233863270753</c:v>
                </c:pt>
                <c:pt idx="1">
                  <c:v>39.506484978710482</c:v>
                </c:pt>
                <c:pt idx="2">
                  <c:v>13.511379913327383</c:v>
                </c:pt>
                <c:pt idx="3">
                  <c:v>10.702103710292169</c:v>
                </c:pt>
                <c:pt idx="4">
                  <c:v>7.9384883030738616</c:v>
                </c:pt>
                <c:pt idx="5">
                  <c:v>7.8932016294888792</c:v>
                </c:pt>
                <c:pt idx="6">
                  <c:v>7.6272864955866417</c:v>
                </c:pt>
                <c:pt idx="7">
                  <c:v>7.3053164265974821</c:v>
                </c:pt>
                <c:pt idx="8">
                  <c:v>7.2028224520685358</c:v>
                </c:pt>
                <c:pt idx="9">
                  <c:v>7.1069827974112521</c:v>
                </c:pt>
                <c:pt idx="10">
                  <c:v>6.878845642104805</c:v>
                </c:pt>
                <c:pt idx="11">
                  <c:v>6.9121474545512349</c:v>
                </c:pt>
                <c:pt idx="12">
                  <c:v>6.9066599975825911</c:v>
                </c:pt>
                <c:pt idx="13">
                  <c:v>6.8409320688214095</c:v>
                </c:pt>
                <c:pt idx="14">
                  <c:v>6.8700434729360778</c:v>
                </c:pt>
                <c:pt idx="15">
                  <c:v>6.8718910012470333</c:v>
                </c:pt>
                <c:pt idx="16">
                  <c:v>6.8715244941428217</c:v>
                </c:pt>
                <c:pt idx="17">
                  <c:v>6.6987935278044279</c:v>
                </c:pt>
                <c:pt idx="18">
                  <c:v>6.3855363067724449</c:v>
                </c:pt>
                <c:pt idx="19">
                  <c:v>4.2973063551804991</c:v>
                </c:pt>
                <c:pt idx="20">
                  <c:v>2.5129667748992008</c:v>
                </c:pt>
                <c:pt idx="21">
                  <c:v>1.5061591511830199</c:v>
                </c:pt>
                <c:pt idx="22">
                  <c:v>1.2271936122719223</c:v>
                </c:pt>
                <c:pt idx="23">
                  <c:v>0.89305472927100304</c:v>
                </c:pt>
                <c:pt idx="24">
                  <c:v>0.74316171924677432</c:v>
                </c:pt>
                <c:pt idx="25">
                  <c:v>0.45242764681129294</c:v>
                </c:pt>
                <c:pt idx="26">
                  <c:v>0.12410001457046377</c:v>
                </c:pt>
                <c:pt idx="27">
                  <c:v>2.6298172162743536E-2</c:v>
                </c:pt>
                <c:pt idx="28">
                  <c:v>1.6965026747387271E-2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045-4CE6-A162-5429F86FBF95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Childcare</c:v>
                </c:pt>
              </c:strCache>
            </c:strRef>
          </c:tx>
          <c:spPr>
            <a:solidFill>
              <a:srgbClr val="4A70A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cat>
            <c:strRef>
              <c:f>Sheet1!$A$12:$A$42</c:f>
              <c:strCache>
                <c:ptCount val="29"/>
                <c:pt idx="0">
                  <c:v>Prenatal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</c:strCache>
              <c:extLst/>
            </c:strRef>
          </c:cat>
          <c:val>
            <c:numRef>
              <c:f>Sheet1!$C$12:$C$42</c:f>
              <c:numCache>
                <c:formatCode>#,##0.0</c:formatCode>
                <c:ptCount val="29"/>
                <c:pt idx="0">
                  <c:v>0</c:v>
                </c:pt>
                <c:pt idx="1">
                  <c:v>3.31425260870498</c:v>
                </c:pt>
                <c:pt idx="2">
                  <c:v>8.7058729766204586</c:v>
                </c:pt>
                <c:pt idx="3">
                  <c:v>13.479248399152143</c:v>
                </c:pt>
                <c:pt idx="4">
                  <c:v>21.256981774093962</c:v>
                </c:pt>
                <c:pt idx="5">
                  <c:v>22.688991448131834</c:v>
                </c:pt>
                <c:pt idx="6">
                  <c:v>21.756611402257775</c:v>
                </c:pt>
                <c:pt idx="7">
                  <c:v>7.6910344756975162</c:v>
                </c:pt>
                <c:pt idx="8">
                  <c:v>1.9084214589131017</c:v>
                </c:pt>
                <c:pt idx="9">
                  <c:v>1.3551327697753135</c:v>
                </c:pt>
                <c:pt idx="10">
                  <c:v>0.51881163129015795</c:v>
                </c:pt>
                <c:pt idx="11">
                  <c:v>0.32353060218156993</c:v>
                </c:pt>
                <c:pt idx="12">
                  <c:v>0.22392562478974659</c:v>
                </c:pt>
                <c:pt idx="13">
                  <c:v>0.2235468660573792</c:v>
                </c:pt>
                <c:pt idx="14">
                  <c:v>9.2364611670372576E-2</c:v>
                </c:pt>
                <c:pt idx="15">
                  <c:v>9.0455442184666973E-2</c:v>
                </c:pt>
                <c:pt idx="16">
                  <c:v>7.863374793402983E-2</c:v>
                </c:pt>
                <c:pt idx="17">
                  <c:v>5.9292549276534011E-2</c:v>
                </c:pt>
                <c:pt idx="18">
                  <c:v>5.7867648622202471E-2</c:v>
                </c:pt>
                <c:pt idx="19">
                  <c:v>9.0727158359834022E-6</c:v>
                </c:pt>
                <c:pt idx="20">
                  <c:v>4.4953778431549927E-5</c:v>
                </c:pt>
                <c:pt idx="21">
                  <c:v>0</c:v>
                </c:pt>
                <c:pt idx="22">
                  <c:v>0</c:v>
                </c:pt>
                <c:pt idx="23">
                  <c:v>1.0016541390464564E-5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045-4CE6-A162-5429F86FBF95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Other benefits in kind</c:v>
                </c:pt>
              </c:strCache>
            </c:strRef>
          </c:tx>
          <c:spPr>
            <a:solidFill>
              <a:srgbClr val="009E56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cat>
            <c:strRef>
              <c:f>Sheet1!$A$12:$A$42</c:f>
              <c:strCache>
                <c:ptCount val="29"/>
                <c:pt idx="0">
                  <c:v>Prenatal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</c:strCache>
              <c:extLst/>
            </c:strRef>
          </c:cat>
          <c:val>
            <c:numRef>
              <c:f>Sheet1!$D$12:$D$42</c:f>
              <c:numCache>
                <c:formatCode>#,##0.0</c:formatCode>
                <c:ptCount val="29"/>
                <c:pt idx="0">
                  <c:v>3.4538485218119676E-2</c:v>
                </c:pt>
                <c:pt idx="1">
                  <c:v>1.7519312334304902</c:v>
                </c:pt>
                <c:pt idx="2">
                  <c:v>1.7379508019553027</c:v>
                </c:pt>
                <c:pt idx="3">
                  <c:v>1.744980941116917</c:v>
                </c:pt>
                <c:pt idx="4">
                  <c:v>1.7460839657122258</c:v>
                </c:pt>
                <c:pt idx="5">
                  <c:v>1.7428674633693786</c:v>
                </c:pt>
                <c:pt idx="6">
                  <c:v>1.748630379178215</c:v>
                </c:pt>
                <c:pt idx="7">
                  <c:v>1.7361727851309439</c:v>
                </c:pt>
                <c:pt idx="8">
                  <c:v>1.7568439981992532</c:v>
                </c:pt>
                <c:pt idx="9">
                  <c:v>1.7639772145228592</c:v>
                </c:pt>
                <c:pt idx="10">
                  <c:v>1.7647271334440289</c:v>
                </c:pt>
                <c:pt idx="11">
                  <c:v>1.7638226919933455</c:v>
                </c:pt>
                <c:pt idx="12">
                  <c:v>1.7651291537140408</c:v>
                </c:pt>
                <c:pt idx="13">
                  <c:v>1.7637790890984226</c:v>
                </c:pt>
                <c:pt idx="14">
                  <c:v>1.7662671682410847</c:v>
                </c:pt>
                <c:pt idx="15">
                  <c:v>1.7694513099011953</c:v>
                </c:pt>
                <c:pt idx="16">
                  <c:v>1.7896592215600278</c:v>
                </c:pt>
                <c:pt idx="17">
                  <c:v>1.7393705441378016</c:v>
                </c:pt>
                <c:pt idx="18">
                  <c:v>1.8016294781272337</c:v>
                </c:pt>
                <c:pt idx="19">
                  <c:v>0.53355889959686353</c:v>
                </c:pt>
                <c:pt idx="20">
                  <c:v>0.52469912705939037</c:v>
                </c:pt>
                <c:pt idx="21">
                  <c:v>0.53120075277104783</c:v>
                </c:pt>
                <c:pt idx="22">
                  <c:v>0.47262014406982605</c:v>
                </c:pt>
                <c:pt idx="23">
                  <c:v>0.4776295069705665</c:v>
                </c:pt>
                <c:pt idx="24">
                  <c:v>0.5101702767196481</c:v>
                </c:pt>
                <c:pt idx="25">
                  <c:v>0.52174314854867399</c:v>
                </c:pt>
                <c:pt idx="26">
                  <c:v>0.43065427640718296</c:v>
                </c:pt>
                <c:pt idx="27">
                  <c:v>4.5361494360568753E-4</c:v>
                </c:pt>
                <c:pt idx="28">
                  <c:v>4.4626975292643898E-4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045-4CE6-A162-5429F86FBF95}"/>
            </c:ext>
          </c:extLst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E0EBF6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cat>
            <c:strRef>
              <c:f>Sheet1!$A$12:$A$42</c:f>
              <c:strCache>
                <c:ptCount val="29"/>
                <c:pt idx="0">
                  <c:v>Prenatal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</c:strCache>
              <c:extLst/>
            </c:strRef>
          </c:cat>
          <c:val>
            <c:numRef>
              <c:f>Sheet1!$E$12:$E$42</c:f>
              <c:numCache>
                <c:formatCode>#,##0.0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2.106775810267763E-4</c:v>
                </c:pt>
                <c:pt idx="3">
                  <c:v>1.1167383455428428E-4</c:v>
                </c:pt>
                <c:pt idx="4">
                  <c:v>2.6636215650927332E-3</c:v>
                </c:pt>
                <c:pt idx="5">
                  <c:v>0.1800320745500415</c:v>
                </c:pt>
                <c:pt idx="6">
                  <c:v>3.1514350925165049</c:v>
                </c:pt>
                <c:pt idx="7">
                  <c:v>21.219106161605207</c:v>
                </c:pt>
                <c:pt idx="8">
                  <c:v>29.581647127898137</c:v>
                </c:pt>
                <c:pt idx="9">
                  <c:v>30.171047508953571</c:v>
                </c:pt>
                <c:pt idx="10">
                  <c:v>30.113924668954894</c:v>
                </c:pt>
                <c:pt idx="11">
                  <c:v>30.438070595848988</c:v>
                </c:pt>
                <c:pt idx="12">
                  <c:v>31.242075115849325</c:v>
                </c:pt>
                <c:pt idx="13">
                  <c:v>32.822738041958786</c:v>
                </c:pt>
                <c:pt idx="14">
                  <c:v>34.186366523711548</c:v>
                </c:pt>
                <c:pt idx="15">
                  <c:v>34.180524997419475</c:v>
                </c:pt>
                <c:pt idx="16">
                  <c:v>34.065036614164711</c:v>
                </c:pt>
                <c:pt idx="17">
                  <c:v>33.000041350421434</c:v>
                </c:pt>
                <c:pt idx="18">
                  <c:v>32.205044641206669</c:v>
                </c:pt>
                <c:pt idx="19">
                  <c:v>26.655266288579192</c:v>
                </c:pt>
                <c:pt idx="20">
                  <c:v>21.6338937125327</c:v>
                </c:pt>
                <c:pt idx="21">
                  <c:v>19.287751824267353</c:v>
                </c:pt>
                <c:pt idx="22">
                  <c:v>17.800252403212738</c:v>
                </c:pt>
                <c:pt idx="23">
                  <c:v>15.736154257360766</c:v>
                </c:pt>
                <c:pt idx="24">
                  <c:v>13.299311640512961</c:v>
                </c:pt>
                <c:pt idx="25">
                  <c:v>10.886494508351561</c:v>
                </c:pt>
                <c:pt idx="26">
                  <c:v>8.3677272796985118</c:v>
                </c:pt>
                <c:pt idx="27">
                  <c:v>6.6382896628229746</c:v>
                </c:pt>
                <c:pt idx="28">
                  <c:v>5.3891318033951441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045-4CE6-A162-5429F86FB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953567"/>
        <c:axId val="1156970367"/>
        <c:extLst>
          <c:ext xmlns:c15="http://schemas.microsoft.com/office/drawing/2012/chart" uri="{02D57815-91ED-43cb-92C2-25804820EDAC}">
            <c15:filteredArea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Sheet1!$F$11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Sheet1!$A$12:$A$42</c15:sqref>
                        </c15:formulaRef>
                      </c:ext>
                    </c:extLst>
                    <c:strCache>
                      <c:ptCount val="29"/>
                      <c:pt idx="0">
                        <c:v>Prenatal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  <c:pt idx="12">
                        <c:v>11</c:v>
                      </c:pt>
                      <c:pt idx="13">
                        <c:v>12</c:v>
                      </c:pt>
                      <c:pt idx="14">
                        <c:v>13</c:v>
                      </c:pt>
                      <c:pt idx="15">
                        <c:v>14</c:v>
                      </c:pt>
                      <c:pt idx="16">
                        <c:v>15</c:v>
                      </c:pt>
                      <c:pt idx="17">
                        <c:v>16</c:v>
                      </c:pt>
                      <c:pt idx="18">
                        <c:v>17</c:v>
                      </c:pt>
                      <c:pt idx="19">
                        <c:v>18</c:v>
                      </c:pt>
                      <c:pt idx="20">
                        <c:v>19</c:v>
                      </c:pt>
                      <c:pt idx="21">
                        <c:v>20</c:v>
                      </c:pt>
                      <c:pt idx="22">
                        <c:v>21</c:v>
                      </c:pt>
                      <c:pt idx="23">
                        <c:v>22</c:v>
                      </c:pt>
                      <c:pt idx="24">
                        <c:v>23</c:v>
                      </c:pt>
                      <c:pt idx="25">
                        <c:v>24</c:v>
                      </c:pt>
                      <c:pt idx="26">
                        <c:v>25</c:v>
                      </c:pt>
                      <c:pt idx="27">
                        <c:v>26</c:v>
                      </c:pt>
                      <c:pt idx="28">
                        <c:v>27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Sheet1!$F$12:$F$42</c15:sqref>
                        </c15:formulaRef>
                      </c:ext>
                    </c:extLst>
                    <c:numCache>
                      <c:formatCode>#,##0.0</c:formatCode>
                      <c:ptCount val="29"/>
                      <c:pt idx="0">
                        <c:v>9.0210618715451929</c:v>
                      </c:pt>
                      <c:pt idx="1">
                        <c:v>44.572668820845962</c:v>
                      </c:pt>
                      <c:pt idx="2">
                        <c:v>23.95541436948416</c:v>
                      </c:pt>
                      <c:pt idx="3">
                        <c:v>25.926444724395779</c:v>
                      </c:pt>
                      <c:pt idx="4">
                        <c:v>30.944217664445141</c:v>
                      </c:pt>
                      <c:pt idx="5">
                        <c:v>32.505092615540129</c:v>
                      </c:pt>
                      <c:pt idx="6">
                        <c:v>34.283963369539123</c:v>
                      </c:pt>
                      <c:pt idx="7">
                        <c:v>37.951629849031143</c:v>
                      </c:pt>
                      <c:pt idx="8">
                        <c:v>40.449735037079016</c:v>
                      </c:pt>
                      <c:pt idx="9">
                        <c:v>40.397140290662989</c:v>
                      </c:pt>
                      <c:pt idx="10">
                        <c:v>39.276309075793883</c:v>
                      </c:pt>
                      <c:pt idx="11">
                        <c:v>39.437571344575126</c:v>
                      </c:pt>
                      <c:pt idx="12">
                        <c:v>40.137789891935711</c:v>
                      </c:pt>
                      <c:pt idx="13">
                        <c:v>41.650996065935992</c:v>
                      </c:pt>
                      <c:pt idx="14">
                        <c:v>42.915041776559093</c:v>
                      </c:pt>
                      <c:pt idx="15">
                        <c:v>42.912322750752367</c:v>
                      </c:pt>
                      <c:pt idx="16">
                        <c:v>42.804854077801608</c:v>
                      </c:pt>
                      <c:pt idx="17">
                        <c:v>41.497497971640193</c:v>
                      </c:pt>
                      <c:pt idx="18">
                        <c:v>40.450078074728559</c:v>
                      </c:pt>
                      <c:pt idx="19">
                        <c:v>31.486140616072376</c:v>
                      </c:pt>
                      <c:pt idx="20">
                        <c:v>24.671604568269721</c:v>
                      </c:pt>
                      <c:pt idx="21">
                        <c:v>21.325111728221422</c:v>
                      </c:pt>
                      <c:pt idx="22">
                        <c:v>19.500066159554489</c:v>
                      </c:pt>
                      <c:pt idx="23">
                        <c:v>17.106848510143731</c:v>
                      </c:pt>
                      <c:pt idx="24">
                        <c:v>14.552643636479381</c:v>
                      </c:pt>
                      <c:pt idx="25">
                        <c:v>11.860665303711526</c:v>
                      </c:pt>
                      <c:pt idx="26">
                        <c:v>8.92248157067616</c:v>
                      </c:pt>
                      <c:pt idx="27">
                        <c:v>6.6650414499293236</c:v>
                      </c:pt>
                      <c:pt idx="28">
                        <c:v>5.4065430998954573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045-4CE6-A162-5429F86FBF95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5"/>
          <c:order val="5"/>
          <c:tx>
            <c:strRef>
              <c:f>Sheet1!$G$11</c:f>
              <c:strCache>
                <c:ptCount val="1"/>
                <c:pt idx="0">
                  <c:v>Total 2013</c:v>
                </c:pt>
              </c:strCache>
            </c:strRef>
          </c:tx>
          <c:spPr>
            <a:ln w="28575" cap="rnd">
              <a:solidFill>
                <a:srgbClr val="F9A12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Sheet1!$A$12:$A$42</c:f>
              <c:strCache>
                <c:ptCount val="29"/>
                <c:pt idx="0">
                  <c:v>Prenatal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</c:strCache>
              <c:extLst/>
            </c:strRef>
          </c:cat>
          <c:val>
            <c:numRef>
              <c:f>Sheet1!$G$12:$G$42</c:f>
              <c:numCache>
                <c:formatCode>#,##0.0</c:formatCode>
                <c:ptCount val="29"/>
                <c:pt idx="0">
                  <c:v>8.9877736384440574</c:v>
                </c:pt>
                <c:pt idx="1">
                  <c:v>40.556542918439256</c:v>
                </c:pt>
                <c:pt idx="2">
                  <c:v>21.140565591468363</c:v>
                </c:pt>
                <c:pt idx="3">
                  <c:v>23.571943609789084</c:v>
                </c:pt>
                <c:pt idx="4">
                  <c:v>29.127808402057202</c:v>
                </c:pt>
                <c:pt idx="5">
                  <c:v>30.647960653296536</c:v>
                </c:pt>
                <c:pt idx="6">
                  <c:v>32.488021769655802</c:v>
                </c:pt>
                <c:pt idx="7">
                  <c:v>37.686355473993672</c:v>
                </c:pt>
                <c:pt idx="8">
                  <c:v>41.249928988554302</c:v>
                </c:pt>
                <c:pt idx="9">
                  <c:v>40.755624083063324</c:v>
                </c:pt>
                <c:pt idx="10">
                  <c:v>40.30640083414599</c:v>
                </c:pt>
                <c:pt idx="11">
                  <c:v>40.279608846112261</c:v>
                </c:pt>
                <c:pt idx="12">
                  <c:v>41.530481043924055</c:v>
                </c:pt>
                <c:pt idx="13">
                  <c:v>43.561277654401273</c:v>
                </c:pt>
                <c:pt idx="14">
                  <c:v>45.036682043448394</c:v>
                </c:pt>
                <c:pt idx="15">
                  <c:v>44.962075041947671</c:v>
                </c:pt>
                <c:pt idx="16">
                  <c:v>44.499433638053766</c:v>
                </c:pt>
                <c:pt idx="17">
                  <c:v>42.74821190590783</c:v>
                </c:pt>
                <c:pt idx="18">
                  <c:v>41.140033719588942</c:v>
                </c:pt>
                <c:pt idx="19">
                  <c:v>32.731515157990366</c:v>
                </c:pt>
                <c:pt idx="20">
                  <c:v>26.497404513292018</c:v>
                </c:pt>
                <c:pt idx="21">
                  <c:v>23.505740572721592</c:v>
                </c:pt>
                <c:pt idx="22">
                  <c:v>21.636343372124461</c:v>
                </c:pt>
                <c:pt idx="23">
                  <c:v>18.737191752503961</c:v>
                </c:pt>
                <c:pt idx="24">
                  <c:v>15.608297981998263</c:v>
                </c:pt>
                <c:pt idx="25">
                  <c:v>12.532191803658463</c:v>
                </c:pt>
                <c:pt idx="26">
                  <c:v>9.0824407457769691</c:v>
                </c:pt>
                <c:pt idx="27">
                  <c:v>6.3832239339587735</c:v>
                </c:pt>
                <c:pt idx="28">
                  <c:v>4.9205963236805834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A045-4CE6-A162-5429F86FB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953567"/>
        <c:axId val="1156970367"/>
      </c:lineChart>
      <c:catAx>
        <c:axId val="115695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56970367"/>
        <c:crosses val="autoZero"/>
        <c:auto val="1"/>
        <c:lblAlgn val="ctr"/>
        <c:lblOffset val="100"/>
        <c:noMultiLvlLbl val="0"/>
      </c:catAx>
      <c:valAx>
        <c:axId val="115697036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56953567"/>
        <c:crosses val="autoZero"/>
        <c:crossBetween val="between"/>
        <c:majorUnit val="1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D893F-0DF1-4E46-B2F3-713B4D054FE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0764CF8-6363-49B4-9370-FCBA14A55C81}">
      <dgm:prSet phldrT="[Text]" custT="1"/>
      <dgm:spPr/>
      <dgm:t>
        <a:bodyPr/>
        <a:lstStyle/>
        <a:p>
          <a:r>
            <a:rPr lang="fr-FR" sz="1600" b="1" err="1"/>
            <a:t>Focusing</a:t>
          </a:r>
          <a:r>
            <a:rPr lang="fr-FR" sz="1600" b="1"/>
            <a:t> on </a:t>
          </a:r>
          <a:r>
            <a:rPr lang="fr-FR" sz="1600" b="1" err="1"/>
            <a:t>parenting</a:t>
          </a:r>
          <a:r>
            <a:rPr lang="fr-FR" sz="1600" b="1"/>
            <a:t> and parents</a:t>
          </a:r>
          <a:endParaRPr lang="en-GB" sz="1600" b="1"/>
        </a:p>
      </dgm:t>
    </dgm:pt>
    <dgm:pt modelId="{0809E7E3-B75A-4F9F-8F49-CEAE61164CA2}" type="parTrans" cxnId="{BEB729A3-3D2E-4007-9C66-778081B5FE60}">
      <dgm:prSet/>
      <dgm:spPr/>
      <dgm:t>
        <a:bodyPr/>
        <a:lstStyle/>
        <a:p>
          <a:endParaRPr lang="en-GB" sz="2000" b="1"/>
        </a:p>
      </dgm:t>
    </dgm:pt>
    <dgm:pt modelId="{B85C9E7F-5E06-4218-BA46-EF4F754CDF95}" type="sibTrans" cxnId="{BEB729A3-3D2E-4007-9C66-778081B5FE60}">
      <dgm:prSet/>
      <dgm:spPr/>
      <dgm:t>
        <a:bodyPr/>
        <a:lstStyle/>
        <a:p>
          <a:endParaRPr lang="en-GB" sz="2000" b="1"/>
        </a:p>
      </dgm:t>
    </dgm:pt>
    <dgm:pt modelId="{7B7C3D62-B189-429E-BF75-A3A18666F1A4}">
      <dgm:prSet phldrT="[Text]" custT="1"/>
      <dgm:spPr/>
      <dgm:t>
        <a:bodyPr/>
        <a:lstStyle/>
        <a:p>
          <a:r>
            <a:rPr lang="fr-FR" sz="1600" b="1"/>
            <a:t>Building on </a:t>
          </a:r>
          <a:r>
            <a:rPr lang="fr-FR" sz="1600" b="1" err="1"/>
            <a:t>community-based</a:t>
          </a:r>
          <a:r>
            <a:rPr lang="fr-FR" sz="1600" b="1"/>
            <a:t> </a:t>
          </a:r>
          <a:r>
            <a:rPr lang="fr-FR" sz="1600" b="1" err="1"/>
            <a:t>programming</a:t>
          </a:r>
          <a:endParaRPr lang="en-GB" sz="1600" b="1"/>
        </a:p>
      </dgm:t>
    </dgm:pt>
    <dgm:pt modelId="{F5454A9E-C565-4184-9486-9A73682AEA61}" type="parTrans" cxnId="{8FE8EC27-050A-48AB-B87C-C8AA4CFE35C5}">
      <dgm:prSet/>
      <dgm:spPr/>
      <dgm:t>
        <a:bodyPr/>
        <a:lstStyle/>
        <a:p>
          <a:endParaRPr lang="en-GB" sz="2000" b="1"/>
        </a:p>
      </dgm:t>
    </dgm:pt>
    <dgm:pt modelId="{B34BFD1E-CE5A-4619-B418-76362E01288D}" type="sibTrans" cxnId="{8FE8EC27-050A-48AB-B87C-C8AA4CFE35C5}">
      <dgm:prSet/>
      <dgm:spPr/>
      <dgm:t>
        <a:bodyPr/>
        <a:lstStyle/>
        <a:p>
          <a:endParaRPr lang="en-GB" sz="2000" b="1"/>
        </a:p>
      </dgm:t>
    </dgm:pt>
    <dgm:pt modelId="{8976B50A-83E4-43D3-B945-51F959CBDDB3}">
      <dgm:prSet phldrT="[Text]" custT="1"/>
      <dgm:spPr/>
      <dgm:t>
        <a:bodyPr/>
        <a:lstStyle/>
        <a:p>
          <a:r>
            <a:rPr lang="fr-FR" sz="1600" b="1" err="1"/>
            <a:t>Extending</a:t>
          </a:r>
          <a:r>
            <a:rPr lang="fr-FR" sz="1600" b="1"/>
            <a:t> the </a:t>
          </a:r>
          <a:r>
            <a:rPr lang="fr-FR" sz="1600" b="1" err="1"/>
            <a:t>age</a:t>
          </a:r>
          <a:r>
            <a:rPr lang="fr-FR" sz="1600" b="1"/>
            <a:t> range</a:t>
          </a:r>
          <a:endParaRPr lang="en-GB" sz="1600" b="1"/>
        </a:p>
      </dgm:t>
    </dgm:pt>
    <dgm:pt modelId="{713735B7-B1A7-4F4E-9AE3-EE0D005481E3}" type="parTrans" cxnId="{6D8B328D-80A7-46C1-9CEB-301ABC2A39BA}">
      <dgm:prSet/>
      <dgm:spPr/>
      <dgm:t>
        <a:bodyPr/>
        <a:lstStyle/>
        <a:p>
          <a:endParaRPr lang="en-GB" sz="2000" b="1"/>
        </a:p>
      </dgm:t>
    </dgm:pt>
    <dgm:pt modelId="{BCEE40C9-92D8-4795-9C20-A71053AA1281}" type="sibTrans" cxnId="{6D8B328D-80A7-46C1-9CEB-301ABC2A39BA}">
      <dgm:prSet/>
      <dgm:spPr/>
      <dgm:t>
        <a:bodyPr/>
        <a:lstStyle/>
        <a:p>
          <a:endParaRPr lang="en-GB" sz="2000" b="1"/>
        </a:p>
      </dgm:t>
    </dgm:pt>
    <dgm:pt modelId="{42D7A5D5-728E-432A-A21C-09432F3B0985}">
      <dgm:prSet custT="1"/>
      <dgm:spPr>
        <a:solidFill>
          <a:srgbClr val="006600"/>
        </a:solidFill>
      </dgm:spPr>
      <dgm:t>
        <a:bodyPr/>
        <a:lstStyle/>
        <a:p>
          <a:r>
            <a:rPr lang="en-US" sz="1600" b="1"/>
            <a:t>Building climate resilient, family-centered spaces</a:t>
          </a:r>
          <a:endParaRPr lang="en-GB" sz="1600" b="1"/>
        </a:p>
      </dgm:t>
    </dgm:pt>
    <dgm:pt modelId="{79C0C262-3BFD-4A43-8359-B6DB247BD92E}" type="parTrans" cxnId="{E127F1DD-925F-4C22-87C2-52807F01AEE5}">
      <dgm:prSet/>
      <dgm:spPr/>
      <dgm:t>
        <a:bodyPr/>
        <a:lstStyle/>
        <a:p>
          <a:endParaRPr lang="en-GB" sz="2000" b="1"/>
        </a:p>
      </dgm:t>
    </dgm:pt>
    <dgm:pt modelId="{F2CFDD38-986C-4C54-B596-3D3AE25396AC}" type="sibTrans" cxnId="{E127F1DD-925F-4C22-87C2-52807F01AEE5}">
      <dgm:prSet/>
      <dgm:spPr/>
      <dgm:t>
        <a:bodyPr/>
        <a:lstStyle/>
        <a:p>
          <a:endParaRPr lang="en-GB" sz="2000" b="1"/>
        </a:p>
      </dgm:t>
    </dgm:pt>
    <dgm:pt modelId="{772E3B9E-80B0-4517-B692-CA92B5C9DB1B}">
      <dgm:prSet custT="1"/>
      <dgm:spPr>
        <a:solidFill>
          <a:srgbClr val="01C557"/>
        </a:solidFill>
      </dgm:spPr>
      <dgm:t>
        <a:bodyPr/>
        <a:lstStyle/>
        <a:p>
          <a:pPr>
            <a:buFont typeface="Arial" panose="020B0604020202020204" pitchFamily="34" charset="0"/>
            <a:buChar char=""/>
          </a:pPr>
          <a:r>
            <a:rPr lang="en-GB" sz="1600" b="1" i="0"/>
            <a:t>Developing integrated data systems</a:t>
          </a:r>
        </a:p>
      </dgm:t>
    </dgm:pt>
    <dgm:pt modelId="{ACA3E83E-6D1F-4E90-8932-78E27DAC6F22}" type="parTrans" cxnId="{EB72B899-6C2E-401C-BAB7-4A8BFD3F1E36}">
      <dgm:prSet/>
      <dgm:spPr/>
      <dgm:t>
        <a:bodyPr/>
        <a:lstStyle/>
        <a:p>
          <a:endParaRPr lang="en-GB" sz="2000" b="1"/>
        </a:p>
      </dgm:t>
    </dgm:pt>
    <dgm:pt modelId="{E048E1D7-27FB-4E44-8AC3-9F8941D365F4}" type="sibTrans" cxnId="{EB72B899-6C2E-401C-BAB7-4A8BFD3F1E36}">
      <dgm:prSet/>
      <dgm:spPr/>
      <dgm:t>
        <a:bodyPr/>
        <a:lstStyle/>
        <a:p>
          <a:endParaRPr lang="en-GB" sz="2000" b="1"/>
        </a:p>
      </dgm:t>
    </dgm:pt>
    <dgm:pt modelId="{0CF7343D-FA8A-4724-A885-C77040A89CB3}">
      <dgm:prSet custT="1"/>
      <dgm:spPr>
        <a:solidFill>
          <a:srgbClr val="FD7403"/>
        </a:solidFill>
      </dgm:spPr>
      <dgm:t>
        <a:bodyPr/>
        <a:lstStyle/>
        <a:p>
          <a:r>
            <a:rPr lang="en-GB" sz="1600" b="1"/>
            <a:t>Implementing national oversight through quality frameworks and funding for co-ordination</a:t>
          </a:r>
        </a:p>
      </dgm:t>
    </dgm:pt>
    <dgm:pt modelId="{9A5E0830-D61A-40AC-BAE6-8F7EBFEF9BB2}" type="parTrans" cxnId="{EEFF47B4-AF0B-4B73-ACE5-DEE268234D0E}">
      <dgm:prSet/>
      <dgm:spPr/>
      <dgm:t>
        <a:bodyPr/>
        <a:lstStyle/>
        <a:p>
          <a:endParaRPr lang="en-GB" sz="2000" b="1"/>
        </a:p>
      </dgm:t>
    </dgm:pt>
    <dgm:pt modelId="{50D16DFB-50C7-42EF-BB03-A6D3085E5976}" type="sibTrans" cxnId="{EEFF47B4-AF0B-4B73-ACE5-DEE268234D0E}">
      <dgm:prSet/>
      <dgm:spPr/>
      <dgm:t>
        <a:bodyPr/>
        <a:lstStyle/>
        <a:p>
          <a:endParaRPr lang="en-GB" sz="2000" b="1"/>
        </a:p>
      </dgm:t>
    </dgm:pt>
    <dgm:pt modelId="{77145C3B-83F6-4F1F-8C64-6E883DE6B0AB}" type="pres">
      <dgm:prSet presAssocID="{BDBD893F-0DF1-4E46-B2F3-713B4D054FEB}" presName="Name0" presStyleCnt="0">
        <dgm:presLayoutVars>
          <dgm:dir/>
          <dgm:resizeHandles val="exact"/>
        </dgm:presLayoutVars>
      </dgm:prSet>
      <dgm:spPr/>
    </dgm:pt>
    <dgm:pt modelId="{E78532F3-8A96-4A54-8639-D56074513A15}" type="pres">
      <dgm:prSet presAssocID="{BDBD893F-0DF1-4E46-B2F3-713B4D054FEB}" presName="fgShape" presStyleLbl="fgShp" presStyleIdx="0" presStyleCnt="1"/>
      <dgm:spPr/>
    </dgm:pt>
    <dgm:pt modelId="{74659997-383B-4A56-B4DE-9CF48A938367}" type="pres">
      <dgm:prSet presAssocID="{BDBD893F-0DF1-4E46-B2F3-713B4D054FEB}" presName="linComp" presStyleCnt="0"/>
      <dgm:spPr/>
    </dgm:pt>
    <dgm:pt modelId="{20CDAEEA-AAD7-4321-8004-7FF18F733AC6}" type="pres">
      <dgm:prSet presAssocID="{10764CF8-6363-49B4-9370-FCBA14A55C81}" presName="compNode" presStyleCnt="0"/>
      <dgm:spPr/>
    </dgm:pt>
    <dgm:pt modelId="{D6498188-5A32-4D1E-AC14-775115AF82D6}" type="pres">
      <dgm:prSet presAssocID="{10764CF8-6363-49B4-9370-FCBA14A55C81}" presName="bkgdShape" presStyleLbl="node1" presStyleIdx="0" presStyleCnt="6"/>
      <dgm:spPr/>
    </dgm:pt>
    <dgm:pt modelId="{52107BF1-E65D-43D2-91DC-EEBA574ED87C}" type="pres">
      <dgm:prSet presAssocID="{10764CF8-6363-49B4-9370-FCBA14A55C81}" presName="nodeTx" presStyleLbl="node1" presStyleIdx="0" presStyleCnt="6">
        <dgm:presLayoutVars>
          <dgm:bulletEnabled val="1"/>
        </dgm:presLayoutVars>
      </dgm:prSet>
      <dgm:spPr/>
    </dgm:pt>
    <dgm:pt modelId="{FAED9B31-F5BC-493B-9466-766E5B59D595}" type="pres">
      <dgm:prSet presAssocID="{10764CF8-6363-49B4-9370-FCBA14A55C81}" presName="invisiNode" presStyleLbl="node1" presStyleIdx="0" presStyleCnt="6"/>
      <dgm:spPr/>
    </dgm:pt>
    <dgm:pt modelId="{B491FA6D-9793-43C8-8D47-EEF36CE90D33}" type="pres">
      <dgm:prSet presAssocID="{10764CF8-6363-49B4-9370-FCBA14A55C81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3000" r="-23000"/>
          </a:stretch>
        </a:blipFill>
      </dgm:spPr>
      <dgm:extLst>
        <a:ext uri="{E40237B7-FDA0-4F09-8148-C483321AD2D9}">
          <dgm14:cNvPr xmlns:dgm14="http://schemas.microsoft.com/office/drawing/2010/diagram" id="0" name="" descr="Family with two children outline"/>
        </a:ext>
      </dgm:extLst>
    </dgm:pt>
    <dgm:pt modelId="{F97D0EC5-D50E-4ECF-93BF-BB14DA4BD7F2}" type="pres">
      <dgm:prSet presAssocID="{B85C9E7F-5E06-4218-BA46-EF4F754CDF95}" presName="sibTrans" presStyleLbl="sibTrans2D1" presStyleIdx="0" presStyleCnt="0"/>
      <dgm:spPr/>
    </dgm:pt>
    <dgm:pt modelId="{BFA87822-B9ED-4411-9CD7-BD9BB9FB166C}" type="pres">
      <dgm:prSet presAssocID="{7B7C3D62-B189-429E-BF75-A3A18666F1A4}" presName="compNode" presStyleCnt="0"/>
      <dgm:spPr/>
    </dgm:pt>
    <dgm:pt modelId="{17A784D6-6737-4B19-847D-06F484A6FABB}" type="pres">
      <dgm:prSet presAssocID="{7B7C3D62-B189-429E-BF75-A3A18666F1A4}" presName="bkgdShape" presStyleLbl="node1" presStyleIdx="1" presStyleCnt="6"/>
      <dgm:spPr/>
    </dgm:pt>
    <dgm:pt modelId="{F34A6E35-8BC1-4818-835C-C9F9945A14D3}" type="pres">
      <dgm:prSet presAssocID="{7B7C3D62-B189-429E-BF75-A3A18666F1A4}" presName="nodeTx" presStyleLbl="node1" presStyleIdx="1" presStyleCnt="6">
        <dgm:presLayoutVars>
          <dgm:bulletEnabled val="1"/>
        </dgm:presLayoutVars>
      </dgm:prSet>
      <dgm:spPr/>
    </dgm:pt>
    <dgm:pt modelId="{310C4C90-05BC-4B8D-A7E9-BB83054F3CD1}" type="pres">
      <dgm:prSet presAssocID="{7B7C3D62-B189-429E-BF75-A3A18666F1A4}" presName="invisiNode" presStyleLbl="node1" presStyleIdx="1" presStyleCnt="6"/>
      <dgm:spPr/>
    </dgm:pt>
    <dgm:pt modelId="{F3A14722-7C3F-45F0-A440-7300638A3D19}" type="pres">
      <dgm:prSet presAssocID="{7B7C3D62-B189-429E-BF75-A3A18666F1A4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ehouse with solid fill"/>
        </a:ext>
      </dgm:extLst>
    </dgm:pt>
    <dgm:pt modelId="{EA998593-B22C-48C8-819E-2E71DBD3DB50}" type="pres">
      <dgm:prSet presAssocID="{B34BFD1E-CE5A-4619-B418-76362E01288D}" presName="sibTrans" presStyleLbl="sibTrans2D1" presStyleIdx="0" presStyleCnt="0"/>
      <dgm:spPr/>
    </dgm:pt>
    <dgm:pt modelId="{A9AA6D20-ADCE-4B47-BFA3-ADCA9FF57C2D}" type="pres">
      <dgm:prSet presAssocID="{8976B50A-83E4-43D3-B945-51F959CBDDB3}" presName="compNode" presStyleCnt="0"/>
      <dgm:spPr/>
    </dgm:pt>
    <dgm:pt modelId="{50E00C7E-EBBC-4FB6-B92B-538E161BA2FA}" type="pres">
      <dgm:prSet presAssocID="{8976B50A-83E4-43D3-B945-51F959CBDDB3}" presName="bkgdShape" presStyleLbl="node1" presStyleIdx="2" presStyleCnt="6"/>
      <dgm:spPr/>
    </dgm:pt>
    <dgm:pt modelId="{E6D5826E-4CDE-47A9-ABF0-8C373DF4FB5C}" type="pres">
      <dgm:prSet presAssocID="{8976B50A-83E4-43D3-B945-51F959CBDDB3}" presName="nodeTx" presStyleLbl="node1" presStyleIdx="2" presStyleCnt="6">
        <dgm:presLayoutVars>
          <dgm:bulletEnabled val="1"/>
        </dgm:presLayoutVars>
      </dgm:prSet>
      <dgm:spPr/>
    </dgm:pt>
    <dgm:pt modelId="{A9B6009A-233B-43E4-802E-CDB6A78198C5}" type="pres">
      <dgm:prSet presAssocID="{8976B50A-83E4-43D3-B945-51F959CBDDB3}" presName="invisiNode" presStyleLbl="node1" presStyleIdx="2" presStyleCnt="6"/>
      <dgm:spPr/>
    </dgm:pt>
    <dgm:pt modelId="{9CC7C04F-6B86-4D3D-871A-1EEC027D71BD}" type="pres">
      <dgm:prSet presAssocID="{8976B50A-83E4-43D3-B945-51F959CBDDB3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 with solid fill"/>
        </a:ext>
      </dgm:extLst>
    </dgm:pt>
    <dgm:pt modelId="{0EB6907D-E43C-4ED8-9482-75113D4FD26B}" type="pres">
      <dgm:prSet presAssocID="{BCEE40C9-92D8-4795-9C20-A71053AA1281}" presName="sibTrans" presStyleLbl="sibTrans2D1" presStyleIdx="0" presStyleCnt="0"/>
      <dgm:spPr/>
    </dgm:pt>
    <dgm:pt modelId="{1BBAE0D1-C707-4E37-BCC7-2415BD0AC863}" type="pres">
      <dgm:prSet presAssocID="{42D7A5D5-728E-432A-A21C-09432F3B0985}" presName="compNode" presStyleCnt="0"/>
      <dgm:spPr/>
    </dgm:pt>
    <dgm:pt modelId="{8AF775EB-C4CC-4F62-9789-D3A4F0D0A6A5}" type="pres">
      <dgm:prSet presAssocID="{42D7A5D5-728E-432A-A21C-09432F3B0985}" presName="bkgdShape" presStyleLbl="node1" presStyleIdx="3" presStyleCnt="6"/>
      <dgm:spPr/>
    </dgm:pt>
    <dgm:pt modelId="{2D28649F-6761-4628-B0DD-619DFDCDEB62}" type="pres">
      <dgm:prSet presAssocID="{42D7A5D5-728E-432A-A21C-09432F3B0985}" presName="nodeTx" presStyleLbl="node1" presStyleIdx="3" presStyleCnt="6">
        <dgm:presLayoutVars>
          <dgm:bulletEnabled val="1"/>
        </dgm:presLayoutVars>
      </dgm:prSet>
      <dgm:spPr/>
    </dgm:pt>
    <dgm:pt modelId="{9DA69FE8-E20D-418E-99CF-32E62302563D}" type="pres">
      <dgm:prSet presAssocID="{42D7A5D5-728E-432A-A21C-09432F3B0985}" presName="invisiNode" presStyleLbl="node1" presStyleIdx="3" presStyleCnt="6"/>
      <dgm:spPr/>
    </dgm:pt>
    <dgm:pt modelId="{022EFBF3-322B-4904-9752-E022709070AE}" type="pres">
      <dgm:prSet presAssocID="{42D7A5D5-728E-432A-A21C-09432F3B0985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 with solid fill"/>
        </a:ext>
      </dgm:extLst>
    </dgm:pt>
    <dgm:pt modelId="{2D7C9241-8586-4B89-A287-60923C18BE86}" type="pres">
      <dgm:prSet presAssocID="{F2CFDD38-986C-4C54-B596-3D3AE25396AC}" presName="sibTrans" presStyleLbl="sibTrans2D1" presStyleIdx="0" presStyleCnt="0"/>
      <dgm:spPr/>
    </dgm:pt>
    <dgm:pt modelId="{6AC25C9B-6CEB-4267-95AE-ACFDD4388718}" type="pres">
      <dgm:prSet presAssocID="{772E3B9E-80B0-4517-B692-CA92B5C9DB1B}" presName="compNode" presStyleCnt="0"/>
      <dgm:spPr/>
    </dgm:pt>
    <dgm:pt modelId="{782DEE1C-A213-4B32-A3E9-399E8FB53E8D}" type="pres">
      <dgm:prSet presAssocID="{772E3B9E-80B0-4517-B692-CA92B5C9DB1B}" presName="bkgdShape" presStyleLbl="node1" presStyleIdx="4" presStyleCnt="6"/>
      <dgm:spPr/>
    </dgm:pt>
    <dgm:pt modelId="{8454793C-333D-472D-B800-DB865DC74C28}" type="pres">
      <dgm:prSet presAssocID="{772E3B9E-80B0-4517-B692-CA92B5C9DB1B}" presName="nodeTx" presStyleLbl="node1" presStyleIdx="4" presStyleCnt="6">
        <dgm:presLayoutVars>
          <dgm:bulletEnabled val="1"/>
        </dgm:presLayoutVars>
      </dgm:prSet>
      <dgm:spPr/>
    </dgm:pt>
    <dgm:pt modelId="{868605BA-7894-442D-94FB-B80D70A79881}" type="pres">
      <dgm:prSet presAssocID="{772E3B9E-80B0-4517-B692-CA92B5C9DB1B}" presName="invisiNode" presStyleLbl="node1" presStyleIdx="4" presStyleCnt="6"/>
      <dgm:spPr/>
    </dgm:pt>
    <dgm:pt modelId="{2FD69337-0D3E-4E40-8984-9A589029560E}" type="pres">
      <dgm:prSet presAssocID="{772E3B9E-80B0-4517-B692-CA92B5C9DB1B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outline"/>
        </a:ext>
      </dgm:extLst>
    </dgm:pt>
    <dgm:pt modelId="{04104A32-2266-48D7-905D-E08872EEF9C6}" type="pres">
      <dgm:prSet presAssocID="{E048E1D7-27FB-4E44-8AC3-9F8941D365F4}" presName="sibTrans" presStyleLbl="sibTrans2D1" presStyleIdx="0" presStyleCnt="0"/>
      <dgm:spPr/>
    </dgm:pt>
    <dgm:pt modelId="{7AECE7FE-A9A8-4679-9595-DF784EBB8CD8}" type="pres">
      <dgm:prSet presAssocID="{0CF7343D-FA8A-4724-A885-C77040A89CB3}" presName="compNode" presStyleCnt="0"/>
      <dgm:spPr/>
    </dgm:pt>
    <dgm:pt modelId="{4173C492-DB8E-4945-A959-EF71EE231DFA}" type="pres">
      <dgm:prSet presAssocID="{0CF7343D-FA8A-4724-A885-C77040A89CB3}" presName="bkgdShape" presStyleLbl="node1" presStyleIdx="5" presStyleCnt="6"/>
      <dgm:spPr/>
    </dgm:pt>
    <dgm:pt modelId="{AAD0012E-854F-426E-9162-C9A42CC0261C}" type="pres">
      <dgm:prSet presAssocID="{0CF7343D-FA8A-4724-A885-C77040A89CB3}" presName="nodeTx" presStyleLbl="node1" presStyleIdx="5" presStyleCnt="6">
        <dgm:presLayoutVars>
          <dgm:bulletEnabled val="1"/>
        </dgm:presLayoutVars>
      </dgm:prSet>
      <dgm:spPr/>
    </dgm:pt>
    <dgm:pt modelId="{100834B2-CCF8-4C40-B90D-EC3023AA2300}" type="pres">
      <dgm:prSet presAssocID="{0CF7343D-FA8A-4724-A885-C77040A89CB3}" presName="invisiNode" presStyleLbl="node1" presStyleIdx="5" presStyleCnt="6"/>
      <dgm:spPr/>
    </dgm:pt>
    <dgm:pt modelId="{84E262C0-97D5-4F7A-801D-676E87A87830}" type="pres">
      <dgm:prSet presAssocID="{0CF7343D-FA8A-4724-A885-C77040A89CB3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ue outline"/>
        </a:ext>
      </dgm:extLst>
    </dgm:pt>
  </dgm:ptLst>
  <dgm:cxnLst>
    <dgm:cxn modelId="{E949DF1A-159B-42AA-BD4E-F031490FB1FF}" type="presOf" srcId="{10764CF8-6363-49B4-9370-FCBA14A55C81}" destId="{52107BF1-E65D-43D2-91DC-EEBA574ED87C}" srcOrd="1" destOrd="0" presId="urn:microsoft.com/office/officeart/2005/8/layout/hList7"/>
    <dgm:cxn modelId="{933C8225-F82A-45E0-B672-01A97DFC8299}" type="presOf" srcId="{F2CFDD38-986C-4C54-B596-3D3AE25396AC}" destId="{2D7C9241-8586-4B89-A287-60923C18BE86}" srcOrd="0" destOrd="0" presId="urn:microsoft.com/office/officeart/2005/8/layout/hList7"/>
    <dgm:cxn modelId="{8FE8EC27-050A-48AB-B87C-C8AA4CFE35C5}" srcId="{BDBD893F-0DF1-4E46-B2F3-713B4D054FEB}" destId="{7B7C3D62-B189-429E-BF75-A3A18666F1A4}" srcOrd="1" destOrd="0" parTransId="{F5454A9E-C565-4184-9486-9A73682AEA61}" sibTransId="{B34BFD1E-CE5A-4619-B418-76362E01288D}"/>
    <dgm:cxn modelId="{66AA1835-011C-4CCC-BC59-B7F2BA55D918}" type="presOf" srcId="{0CF7343D-FA8A-4724-A885-C77040A89CB3}" destId="{AAD0012E-854F-426E-9162-C9A42CC0261C}" srcOrd="1" destOrd="0" presId="urn:microsoft.com/office/officeart/2005/8/layout/hList7"/>
    <dgm:cxn modelId="{8394CB3D-297F-4F95-8AC6-2C27DC2D7EB3}" type="presOf" srcId="{B34BFD1E-CE5A-4619-B418-76362E01288D}" destId="{EA998593-B22C-48C8-819E-2E71DBD3DB50}" srcOrd="0" destOrd="0" presId="urn:microsoft.com/office/officeart/2005/8/layout/hList7"/>
    <dgm:cxn modelId="{CE8E305F-D9D0-47D9-89D3-A73CC5F0985F}" type="presOf" srcId="{7B7C3D62-B189-429E-BF75-A3A18666F1A4}" destId="{F34A6E35-8BC1-4818-835C-C9F9945A14D3}" srcOrd="1" destOrd="0" presId="urn:microsoft.com/office/officeart/2005/8/layout/hList7"/>
    <dgm:cxn modelId="{776CCC47-5390-4A32-B863-3BB9F1CFB66B}" type="presOf" srcId="{7B7C3D62-B189-429E-BF75-A3A18666F1A4}" destId="{17A784D6-6737-4B19-847D-06F484A6FABB}" srcOrd="0" destOrd="0" presId="urn:microsoft.com/office/officeart/2005/8/layout/hList7"/>
    <dgm:cxn modelId="{D7B3A47A-5505-40AE-B2BC-719F499510F1}" type="presOf" srcId="{BDBD893F-0DF1-4E46-B2F3-713B4D054FEB}" destId="{77145C3B-83F6-4F1F-8C64-6E883DE6B0AB}" srcOrd="0" destOrd="0" presId="urn:microsoft.com/office/officeart/2005/8/layout/hList7"/>
    <dgm:cxn modelId="{E9F76E80-2FA9-4E8D-A9CA-D3B1F4FFD297}" type="presOf" srcId="{BCEE40C9-92D8-4795-9C20-A71053AA1281}" destId="{0EB6907D-E43C-4ED8-9482-75113D4FD26B}" srcOrd="0" destOrd="0" presId="urn:microsoft.com/office/officeart/2005/8/layout/hList7"/>
    <dgm:cxn modelId="{0755AD84-DA82-4497-AB2A-03BA34FEC7C3}" type="presOf" srcId="{42D7A5D5-728E-432A-A21C-09432F3B0985}" destId="{8AF775EB-C4CC-4F62-9789-D3A4F0D0A6A5}" srcOrd="0" destOrd="0" presId="urn:microsoft.com/office/officeart/2005/8/layout/hList7"/>
    <dgm:cxn modelId="{5122718C-E5FD-4648-AAD2-A726CCB15AC2}" type="presOf" srcId="{772E3B9E-80B0-4517-B692-CA92B5C9DB1B}" destId="{8454793C-333D-472D-B800-DB865DC74C28}" srcOrd="1" destOrd="0" presId="urn:microsoft.com/office/officeart/2005/8/layout/hList7"/>
    <dgm:cxn modelId="{6D8B328D-80A7-46C1-9CEB-301ABC2A39BA}" srcId="{BDBD893F-0DF1-4E46-B2F3-713B4D054FEB}" destId="{8976B50A-83E4-43D3-B945-51F959CBDDB3}" srcOrd="2" destOrd="0" parTransId="{713735B7-B1A7-4F4E-9AE3-EE0D005481E3}" sibTransId="{BCEE40C9-92D8-4795-9C20-A71053AA1281}"/>
    <dgm:cxn modelId="{EB72B899-6C2E-401C-BAB7-4A8BFD3F1E36}" srcId="{BDBD893F-0DF1-4E46-B2F3-713B4D054FEB}" destId="{772E3B9E-80B0-4517-B692-CA92B5C9DB1B}" srcOrd="4" destOrd="0" parTransId="{ACA3E83E-6D1F-4E90-8932-78E27DAC6F22}" sibTransId="{E048E1D7-27FB-4E44-8AC3-9F8941D365F4}"/>
    <dgm:cxn modelId="{2566AE9A-1185-47DA-9C2A-18EF5E52CC7E}" type="presOf" srcId="{10764CF8-6363-49B4-9370-FCBA14A55C81}" destId="{D6498188-5A32-4D1E-AC14-775115AF82D6}" srcOrd="0" destOrd="0" presId="urn:microsoft.com/office/officeart/2005/8/layout/hList7"/>
    <dgm:cxn modelId="{BEB729A3-3D2E-4007-9C66-778081B5FE60}" srcId="{BDBD893F-0DF1-4E46-B2F3-713B4D054FEB}" destId="{10764CF8-6363-49B4-9370-FCBA14A55C81}" srcOrd="0" destOrd="0" parTransId="{0809E7E3-B75A-4F9F-8F49-CEAE61164CA2}" sibTransId="{B85C9E7F-5E06-4218-BA46-EF4F754CDF95}"/>
    <dgm:cxn modelId="{630710A7-9C13-4C3B-8536-37B932E45A02}" type="presOf" srcId="{8976B50A-83E4-43D3-B945-51F959CBDDB3}" destId="{E6D5826E-4CDE-47A9-ABF0-8C373DF4FB5C}" srcOrd="1" destOrd="0" presId="urn:microsoft.com/office/officeart/2005/8/layout/hList7"/>
    <dgm:cxn modelId="{4868F7A9-9D62-4042-ADA4-3769B6A120D9}" type="presOf" srcId="{E048E1D7-27FB-4E44-8AC3-9F8941D365F4}" destId="{04104A32-2266-48D7-905D-E08872EEF9C6}" srcOrd="0" destOrd="0" presId="urn:microsoft.com/office/officeart/2005/8/layout/hList7"/>
    <dgm:cxn modelId="{EEFF47B4-AF0B-4B73-ACE5-DEE268234D0E}" srcId="{BDBD893F-0DF1-4E46-B2F3-713B4D054FEB}" destId="{0CF7343D-FA8A-4724-A885-C77040A89CB3}" srcOrd="5" destOrd="0" parTransId="{9A5E0830-D61A-40AC-BAE6-8F7EBFEF9BB2}" sibTransId="{50D16DFB-50C7-42EF-BB03-A6D3085E5976}"/>
    <dgm:cxn modelId="{9DBA76BC-01E8-421D-B753-6AF971B82C79}" type="presOf" srcId="{0CF7343D-FA8A-4724-A885-C77040A89CB3}" destId="{4173C492-DB8E-4945-A959-EF71EE231DFA}" srcOrd="0" destOrd="0" presId="urn:microsoft.com/office/officeart/2005/8/layout/hList7"/>
    <dgm:cxn modelId="{886F35DA-3006-4D08-A2BB-3F9F72E44436}" type="presOf" srcId="{42D7A5D5-728E-432A-A21C-09432F3B0985}" destId="{2D28649F-6761-4628-B0DD-619DFDCDEB62}" srcOrd="1" destOrd="0" presId="urn:microsoft.com/office/officeart/2005/8/layout/hList7"/>
    <dgm:cxn modelId="{C5C875DC-2FF2-4174-A1C4-33AE5139B547}" type="presOf" srcId="{772E3B9E-80B0-4517-B692-CA92B5C9DB1B}" destId="{782DEE1C-A213-4B32-A3E9-399E8FB53E8D}" srcOrd="0" destOrd="0" presId="urn:microsoft.com/office/officeart/2005/8/layout/hList7"/>
    <dgm:cxn modelId="{E127F1DD-925F-4C22-87C2-52807F01AEE5}" srcId="{BDBD893F-0DF1-4E46-B2F3-713B4D054FEB}" destId="{42D7A5D5-728E-432A-A21C-09432F3B0985}" srcOrd="3" destOrd="0" parTransId="{79C0C262-3BFD-4A43-8359-B6DB247BD92E}" sibTransId="{F2CFDD38-986C-4C54-B596-3D3AE25396AC}"/>
    <dgm:cxn modelId="{A78776E6-ACF3-4AE1-A7C5-C06FB5117145}" type="presOf" srcId="{B85C9E7F-5E06-4218-BA46-EF4F754CDF95}" destId="{F97D0EC5-D50E-4ECF-93BF-BB14DA4BD7F2}" srcOrd="0" destOrd="0" presId="urn:microsoft.com/office/officeart/2005/8/layout/hList7"/>
    <dgm:cxn modelId="{BD33D8E9-7335-4FC1-BD65-3B73F126DA0A}" type="presOf" srcId="{8976B50A-83E4-43D3-B945-51F959CBDDB3}" destId="{50E00C7E-EBBC-4FB6-B92B-538E161BA2FA}" srcOrd="0" destOrd="0" presId="urn:microsoft.com/office/officeart/2005/8/layout/hList7"/>
    <dgm:cxn modelId="{96CF3E9E-C709-44F0-830B-55449FD396D9}" type="presParOf" srcId="{77145C3B-83F6-4F1F-8C64-6E883DE6B0AB}" destId="{E78532F3-8A96-4A54-8639-D56074513A15}" srcOrd="0" destOrd="0" presId="urn:microsoft.com/office/officeart/2005/8/layout/hList7"/>
    <dgm:cxn modelId="{62A31F08-14AA-4578-8647-FEEAC339ACC9}" type="presParOf" srcId="{77145C3B-83F6-4F1F-8C64-6E883DE6B0AB}" destId="{74659997-383B-4A56-B4DE-9CF48A938367}" srcOrd="1" destOrd="0" presId="urn:microsoft.com/office/officeart/2005/8/layout/hList7"/>
    <dgm:cxn modelId="{3A2F314B-DA49-428A-BF25-DB20EB27C25E}" type="presParOf" srcId="{74659997-383B-4A56-B4DE-9CF48A938367}" destId="{20CDAEEA-AAD7-4321-8004-7FF18F733AC6}" srcOrd="0" destOrd="0" presId="urn:microsoft.com/office/officeart/2005/8/layout/hList7"/>
    <dgm:cxn modelId="{7B60D98D-36D1-4CAE-B4CA-36E049AC106D}" type="presParOf" srcId="{20CDAEEA-AAD7-4321-8004-7FF18F733AC6}" destId="{D6498188-5A32-4D1E-AC14-775115AF82D6}" srcOrd="0" destOrd="0" presId="urn:microsoft.com/office/officeart/2005/8/layout/hList7"/>
    <dgm:cxn modelId="{96D0DC75-213B-4661-8163-632B6A31AEE0}" type="presParOf" srcId="{20CDAEEA-AAD7-4321-8004-7FF18F733AC6}" destId="{52107BF1-E65D-43D2-91DC-EEBA574ED87C}" srcOrd="1" destOrd="0" presId="urn:microsoft.com/office/officeart/2005/8/layout/hList7"/>
    <dgm:cxn modelId="{F71EEB38-EA63-4205-B5B3-20A238B26F15}" type="presParOf" srcId="{20CDAEEA-AAD7-4321-8004-7FF18F733AC6}" destId="{FAED9B31-F5BC-493B-9466-766E5B59D595}" srcOrd="2" destOrd="0" presId="urn:microsoft.com/office/officeart/2005/8/layout/hList7"/>
    <dgm:cxn modelId="{29E22FAE-ABB9-48FC-B20D-D2C808C4112D}" type="presParOf" srcId="{20CDAEEA-AAD7-4321-8004-7FF18F733AC6}" destId="{B491FA6D-9793-43C8-8D47-EEF36CE90D33}" srcOrd="3" destOrd="0" presId="urn:microsoft.com/office/officeart/2005/8/layout/hList7"/>
    <dgm:cxn modelId="{42ED37F4-28DB-489B-B96B-BA4B3B8ED783}" type="presParOf" srcId="{74659997-383B-4A56-B4DE-9CF48A938367}" destId="{F97D0EC5-D50E-4ECF-93BF-BB14DA4BD7F2}" srcOrd="1" destOrd="0" presId="urn:microsoft.com/office/officeart/2005/8/layout/hList7"/>
    <dgm:cxn modelId="{678F7561-7A6A-46C6-9651-A8C8012FB1CD}" type="presParOf" srcId="{74659997-383B-4A56-B4DE-9CF48A938367}" destId="{BFA87822-B9ED-4411-9CD7-BD9BB9FB166C}" srcOrd="2" destOrd="0" presId="urn:microsoft.com/office/officeart/2005/8/layout/hList7"/>
    <dgm:cxn modelId="{5EAB3549-E87C-4C9E-9BB3-5F98340DECB7}" type="presParOf" srcId="{BFA87822-B9ED-4411-9CD7-BD9BB9FB166C}" destId="{17A784D6-6737-4B19-847D-06F484A6FABB}" srcOrd="0" destOrd="0" presId="urn:microsoft.com/office/officeart/2005/8/layout/hList7"/>
    <dgm:cxn modelId="{31BAD51B-3774-4BD2-8EC3-A5CE4E9081DA}" type="presParOf" srcId="{BFA87822-B9ED-4411-9CD7-BD9BB9FB166C}" destId="{F34A6E35-8BC1-4818-835C-C9F9945A14D3}" srcOrd="1" destOrd="0" presId="urn:microsoft.com/office/officeart/2005/8/layout/hList7"/>
    <dgm:cxn modelId="{9C2F2084-7FC8-46E1-8FFD-967965E56F0E}" type="presParOf" srcId="{BFA87822-B9ED-4411-9CD7-BD9BB9FB166C}" destId="{310C4C90-05BC-4B8D-A7E9-BB83054F3CD1}" srcOrd="2" destOrd="0" presId="urn:microsoft.com/office/officeart/2005/8/layout/hList7"/>
    <dgm:cxn modelId="{45C3A9A2-F862-460C-B561-9910146A65EB}" type="presParOf" srcId="{BFA87822-B9ED-4411-9CD7-BD9BB9FB166C}" destId="{F3A14722-7C3F-45F0-A440-7300638A3D19}" srcOrd="3" destOrd="0" presId="urn:microsoft.com/office/officeart/2005/8/layout/hList7"/>
    <dgm:cxn modelId="{518A51FC-ADC2-489F-BAC7-853F90140212}" type="presParOf" srcId="{74659997-383B-4A56-B4DE-9CF48A938367}" destId="{EA998593-B22C-48C8-819E-2E71DBD3DB50}" srcOrd="3" destOrd="0" presId="urn:microsoft.com/office/officeart/2005/8/layout/hList7"/>
    <dgm:cxn modelId="{51C9FCD6-4BDA-47A5-A664-8E944E45C33D}" type="presParOf" srcId="{74659997-383B-4A56-B4DE-9CF48A938367}" destId="{A9AA6D20-ADCE-4B47-BFA3-ADCA9FF57C2D}" srcOrd="4" destOrd="0" presId="urn:microsoft.com/office/officeart/2005/8/layout/hList7"/>
    <dgm:cxn modelId="{C8BB2804-1F9A-40D0-8831-C9499DBB9255}" type="presParOf" srcId="{A9AA6D20-ADCE-4B47-BFA3-ADCA9FF57C2D}" destId="{50E00C7E-EBBC-4FB6-B92B-538E161BA2FA}" srcOrd="0" destOrd="0" presId="urn:microsoft.com/office/officeart/2005/8/layout/hList7"/>
    <dgm:cxn modelId="{FE824684-9649-4512-B2AD-012FFF8451DB}" type="presParOf" srcId="{A9AA6D20-ADCE-4B47-BFA3-ADCA9FF57C2D}" destId="{E6D5826E-4CDE-47A9-ABF0-8C373DF4FB5C}" srcOrd="1" destOrd="0" presId="urn:microsoft.com/office/officeart/2005/8/layout/hList7"/>
    <dgm:cxn modelId="{5A395650-ED4D-46B2-A18A-A2D1EE6695CC}" type="presParOf" srcId="{A9AA6D20-ADCE-4B47-BFA3-ADCA9FF57C2D}" destId="{A9B6009A-233B-43E4-802E-CDB6A78198C5}" srcOrd="2" destOrd="0" presId="urn:microsoft.com/office/officeart/2005/8/layout/hList7"/>
    <dgm:cxn modelId="{ACA17DA5-8C53-43CD-B689-843A1CFEDB15}" type="presParOf" srcId="{A9AA6D20-ADCE-4B47-BFA3-ADCA9FF57C2D}" destId="{9CC7C04F-6B86-4D3D-871A-1EEC027D71BD}" srcOrd="3" destOrd="0" presId="urn:microsoft.com/office/officeart/2005/8/layout/hList7"/>
    <dgm:cxn modelId="{BC2A1714-E80A-475B-B0B2-57304876E82F}" type="presParOf" srcId="{74659997-383B-4A56-B4DE-9CF48A938367}" destId="{0EB6907D-E43C-4ED8-9482-75113D4FD26B}" srcOrd="5" destOrd="0" presId="urn:microsoft.com/office/officeart/2005/8/layout/hList7"/>
    <dgm:cxn modelId="{EBE0EE69-F350-4A80-847B-7FCE0D7F3B91}" type="presParOf" srcId="{74659997-383B-4A56-B4DE-9CF48A938367}" destId="{1BBAE0D1-C707-4E37-BCC7-2415BD0AC863}" srcOrd="6" destOrd="0" presId="urn:microsoft.com/office/officeart/2005/8/layout/hList7"/>
    <dgm:cxn modelId="{E34A3177-C3E0-43FE-9FB3-A1DECC95F9E1}" type="presParOf" srcId="{1BBAE0D1-C707-4E37-BCC7-2415BD0AC863}" destId="{8AF775EB-C4CC-4F62-9789-D3A4F0D0A6A5}" srcOrd="0" destOrd="0" presId="urn:microsoft.com/office/officeart/2005/8/layout/hList7"/>
    <dgm:cxn modelId="{46129559-6941-4DB9-A573-A3EE2813088C}" type="presParOf" srcId="{1BBAE0D1-C707-4E37-BCC7-2415BD0AC863}" destId="{2D28649F-6761-4628-B0DD-619DFDCDEB62}" srcOrd="1" destOrd="0" presId="urn:microsoft.com/office/officeart/2005/8/layout/hList7"/>
    <dgm:cxn modelId="{30E6482A-D0D0-48DA-BCDF-0205B6DD125C}" type="presParOf" srcId="{1BBAE0D1-C707-4E37-BCC7-2415BD0AC863}" destId="{9DA69FE8-E20D-418E-99CF-32E62302563D}" srcOrd="2" destOrd="0" presId="urn:microsoft.com/office/officeart/2005/8/layout/hList7"/>
    <dgm:cxn modelId="{82610EB5-B9E3-4C48-99A5-89D318622CD5}" type="presParOf" srcId="{1BBAE0D1-C707-4E37-BCC7-2415BD0AC863}" destId="{022EFBF3-322B-4904-9752-E022709070AE}" srcOrd="3" destOrd="0" presId="urn:microsoft.com/office/officeart/2005/8/layout/hList7"/>
    <dgm:cxn modelId="{DB7A9067-41E0-4F2B-9E3B-CE7FE8D2A2B3}" type="presParOf" srcId="{74659997-383B-4A56-B4DE-9CF48A938367}" destId="{2D7C9241-8586-4B89-A287-60923C18BE86}" srcOrd="7" destOrd="0" presId="urn:microsoft.com/office/officeart/2005/8/layout/hList7"/>
    <dgm:cxn modelId="{81406397-65F2-43B8-8E27-297062EA5ABD}" type="presParOf" srcId="{74659997-383B-4A56-B4DE-9CF48A938367}" destId="{6AC25C9B-6CEB-4267-95AE-ACFDD4388718}" srcOrd="8" destOrd="0" presId="urn:microsoft.com/office/officeart/2005/8/layout/hList7"/>
    <dgm:cxn modelId="{3B09D193-1DED-4765-B2CF-1C156031D7FD}" type="presParOf" srcId="{6AC25C9B-6CEB-4267-95AE-ACFDD4388718}" destId="{782DEE1C-A213-4B32-A3E9-399E8FB53E8D}" srcOrd="0" destOrd="0" presId="urn:microsoft.com/office/officeart/2005/8/layout/hList7"/>
    <dgm:cxn modelId="{AE3F8E30-9E7E-4E6E-AD63-FF6EB73BADFB}" type="presParOf" srcId="{6AC25C9B-6CEB-4267-95AE-ACFDD4388718}" destId="{8454793C-333D-472D-B800-DB865DC74C28}" srcOrd="1" destOrd="0" presId="urn:microsoft.com/office/officeart/2005/8/layout/hList7"/>
    <dgm:cxn modelId="{CEBB28BE-E9BD-43CE-8978-5FD9CD59CDF7}" type="presParOf" srcId="{6AC25C9B-6CEB-4267-95AE-ACFDD4388718}" destId="{868605BA-7894-442D-94FB-B80D70A79881}" srcOrd="2" destOrd="0" presId="urn:microsoft.com/office/officeart/2005/8/layout/hList7"/>
    <dgm:cxn modelId="{6AC622B3-A516-444E-B169-86DD840D3499}" type="presParOf" srcId="{6AC25C9B-6CEB-4267-95AE-ACFDD4388718}" destId="{2FD69337-0D3E-4E40-8984-9A589029560E}" srcOrd="3" destOrd="0" presId="urn:microsoft.com/office/officeart/2005/8/layout/hList7"/>
    <dgm:cxn modelId="{4BAB10D1-85F6-40A0-AD99-D86C24272557}" type="presParOf" srcId="{74659997-383B-4A56-B4DE-9CF48A938367}" destId="{04104A32-2266-48D7-905D-E08872EEF9C6}" srcOrd="9" destOrd="0" presId="urn:microsoft.com/office/officeart/2005/8/layout/hList7"/>
    <dgm:cxn modelId="{B3E8394B-9540-44FA-B658-A7FB2079C8C9}" type="presParOf" srcId="{74659997-383B-4A56-B4DE-9CF48A938367}" destId="{7AECE7FE-A9A8-4679-9595-DF784EBB8CD8}" srcOrd="10" destOrd="0" presId="urn:microsoft.com/office/officeart/2005/8/layout/hList7"/>
    <dgm:cxn modelId="{87EDE6DE-995D-4878-967A-E3939D5E69B3}" type="presParOf" srcId="{7AECE7FE-A9A8-4679-9595-DF784EBB8CD8}" destId="{4173C492-DB8E-4945-A959-EF71EE231DFA}" srcOrd="0" destOrd="0" presId="urn:microsoft.com/office/officeart/2005/8/layout/hList7"/>
    <dgm:cxn modelId="{BEED7694-C530-4059-82C6-48F78402150A}" type="presParOf" srcId="{7AECE7FE-A9A8-4679-9595-DF784EBB8CD8}" destId="{AAD0012E-854F-426E-9162-C9A42CC0261C}" srcOrd="1" destOrd="0" presId="urn:microsoft.com/office/officeart/2005/8/layout/hList7"/>
    <dgm:cxn modelId="{5F36884C-A353-4ABF-BEBF-EA26A16B97B7}" type="presParOf" srcId="{7AECE7FE-A9A8-4679-9595-DF784EBB8CD8}" destId="{100834B2-CCF8-4C40-B90D-EC3023AA2300}" srcOrd="2" destOrd="0" presId="urn:microsoft.com/office/officeart/2005/8/layout/hList7"/>
    <dgm:cxn modelId="{A44F8130-D6D8-4E03-B12B-D5941387C69D}" type="presParOf" srcId="{7AECE7FE-A9A8-4679-9595-DF784EBB8CD8}" destId="{84E262C0-97D5-4F7A-801D-676E87A8783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98188-5A32-4D1E-AC14-775115AF82D6}">
      <dsp:nvSpPr>
        <dsp:cNvPr id="0" name=""/>
        <dsp:cNvSpPr/>
      </dsp:nvSpPr>
      <dsp:spPr>
        <a:xfrm>
          <a:off x="123" y="0"/>
          <a:ext cx="1642603" cy="4329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err="1"/>
            <a:t>Focusing</a:t>
          </a:r>
          <a:r>
            <a:rPr lang="fr-FR" sz="1600" b="1" kern="1200"/>
            <a:t> on </a:t>
          </a:r>
          <a:r>
            <a:rPr lang="fr-FR" sz="1600" b="1" kern="1200" err="1"/>
            <a:t>parenting</a:t>
          </a:r>
          <a:r>
            <a:rPr lang="fr-FR" sz="1600" b="1" kern="1200"/>
            <a:t> and parents</a:t>
          </a:r>
          <a:endParaRPr lang="en-GB" sz="1600" b="1" kern="1200"/>
        </a:p>
      </dsp:txBody>
      <dsp:txXfrm>
        <a:off x="123" y="1731941"/>
        <a:ext cx="1642603" cy="1731941"/>
      </dsp:txXfrm>
    </dsp:sp>
    <dsp:sp modelId="{B491FA6D-9793-43C8-8D47-EEF36CE90D33}">
      <dsp:nvSpPr>
        <dsp:cNvPr id="0" name=""/>
        <dsp:cNvSpPr/>
      </dsp:nvSpPr>
      <dsp:spPr>
        <a:xfrm>
          <a:off x="100504" y="259791"/>
          <a:ext cx="1441841" cy="14418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784D6-6737-4B19-847D-06F484A6FABB}">
      <dsp:nvSpPr>
        <dsp:cNvPr id="0" name=""/>
        <dsp:cNvSpPr/>
      </dsp:nvSpPr>
      <dsp:spPr>
        <a:xfrm>
          <a:off x="1692004" y="0"/>
          <a:ext cx="1642603" cy="4329853"/>
        </a:xfrm>
        <a:prstGeom prst="roundRect">
          <a:avLst>
            <a:gd name="adj" fmla="val 10000"/>
          </a:avLst>
        </a:prstGeom>
        <a:solidFill>
          <a:schemeClr val="accent5">
            <a:hueOff val="-3038248"/>
            <a:satOff val="353"/>
            <a:lumOff val="5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Building on </a:t>
          </a:r>
          <a:r>
            <a:rPr lang="fr-FR" sz="1600" b="1" kern="1200" err="1"/>
            <a:t>community-based</a:t>
          </a:r>
          <a:r>
            <a:rPr lang="fr-FR" sz="1600" b="1" kern="1200"/>
            <a:t> </a:t>
          </a:r>
          <a:r>
            <a:rPr lang="fr-FR" sz="1600" b="1" kern="1200" err="1"/>
            <a:t>programming</a:t>
          </a:r>
          <a:endParaRPr lang="en-GB" sz="1600" b="1" kern="1200"/>
        </a:p>
      </dsp:txBody>
      <dsp:txXfrm>
        <a:off x="1692004" y="1731941"/>
        <a:ext cx="1642603" cy="1731941"/>
      </dsp:txXfrm>
    </dsp:sp>
    <dsp:sp modelId="{F3A14722-7C3F-45F0-A440-7300638A3D19}">
      <dsp:nvSpPr>
        <dsp:cNvPr id="0" name=""/>
        <dsp:cNvSpPr/>
      </dsp:nvSpPr>
      <dsp:spPr>
        <a:xfrm>
          <a:off x="1792385" y="259791"/>
          <a:ext cx="1441841" cy="14418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0C7E-EBBC-4FB6-B92B-538E161BA2FA}">
      <dsp:nvSpPr>
        <dsp:cNvPr id="0" name=""/>
        <dsp:cNvSpPr/>
      </dsp:nvSpPr>
      <dsp:spPr>
        <a:xfrm>
          <a:off x="3383885" y="0"/>
          <a:ext cx="1642603" cy="4329853"/>
        </a:xfrm>
        <a:prstGeom prst="roundRect">
          <a:avLst>
            <a:gd name="adj" fmla="val 10000"/>
          </a:avLst>
        </a:prstGeom>
        <a:solidFill>
          <a:schemeClr val="accent5">
            <a:hueOff val="-6076496"/>
            <a:satOff val="706"/>
            <a:lumOff val="112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err="1"/>
            <a:t>Extending</a:t>
          </a:r>
          <a:r>
            <a:rPr lang="fr-FR" sz="1600" b="1" kern="1200"/>
            <a:t> the </a:t>
          </a:r>
          <a:r>
            <a:rPr lang="fr-FR" sz="1600" b="1" kern="1200" err="1"/>
            <a:t>age</a:t>
          </a:r>
          <a:r>
            <a:rPr lang="fr-FR" sz="1600" b="1" kern="1200"/>
            <a:t> range</a:t>
          </a:r>
          <a:endParaRPr lang="en-GB" sz="1600" b="1" kern="1200"/>
        </a:p>
      </dsp:txBody>
      <dsp:txXfrm>
        <a:off x="3383885" y="1731941"/>
        <a:ext cx="1642603" cy="1731941"/>
      </dsp:txXfrm>
    </dsp:sp>
    <dsp:sp modelId="{9CC7C04F-6B86-4D3D-871A-1EEC027D71BD}">
      <dsp:nvSpPr>
        <dsp:cNvPr id="0" name=""/>
        <dsp:cNvSpPr/>
      </dsp:nvSpPr>
      <dsp:spPr>
        <a:xfrm>
          <a:off x="3484266" y="259791"/>
          <a:ext cx="1441841" cy="14418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775EB-C4CC-4F62-9789-D3A4F0D0A6A5}">
      <dsp:nvSpPr>
        <dsp:cNvPr id="0" name=""/>
        <dsp:cNvSpPr/>
      </dsp:nvSpPr>
      <dsp:spPr>
        <a:xfrm>
          <a:off x="5075767" y="0"/>
          <a:ext cx="1642603" cy="4329853"/>
        </a:xfrm>
        <a:prstGeom prst="roundRect">
          <a:avLst>
            <a:gd name="adj" fmla="val 10000"/>
          </a:avLst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Building climate resilient, family-centered spaces</a:t>
          </a:r>
          <a:endParaRPr lang="en-GB" sz="1600" b="1" kern="1200"/>
        </a:p>
      </dsp:txBody>
      <dsp:txXfrm>
        <a:off x="5075767" y="1731941"/>
        <a:ext cx="1642603" cy="1731941"/>
      </dsp:txXfrm>
    </dsp:sp>
    <dsp:sp modelId="{022EFBF3-322B-4904-9752-E022709070AE}">
      <dsp:nvSpPr>
        <dsp:cNvPr id="0" name=""/>
        <dsp:cNvSpPr/>
      </dsp:nvSpPr>
      <dsp:spPr>
        <a:xfrm>
          <a:off x="5176148" y="259791"/>
          <a:ext cx="1441841" cy="14418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DEE1C-A213-4B32-A3E9-399E8FB53E8D}">
      <dsp:nvSpPr>
        <dsp:cNvPr id="0" name=""/>
        <dsp:cNvSpPr/>
      </dsp:nvSpPr>
      <dsp:spPr>
        <a:xfrm>
          <a:off x="6767648" y="0"/>
          <a:ext cx="1642603" cy="4329853"/>
        </a:xfrm>
        <a:prstGeom prst="roundRect">
          <a:avLst>
            <a:gd name="adj" fmla="val 10000"/>
          </a:avLst>
        </a:prstGeom>
        <a:solidFill>
          <a:srgbClr val="01C5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i="0" kern="1200"/>
            <a:t>Developing integrated data systems</a:t>
          </a:r>
        </a:p>
      </dsp:txBody>
      <dsp:txXfrm>
        <a:off x="6767648" y="1731941"/>
        <a:ext cx="1642603" cy="1731941"/>
      </dsp:txXfrm>
    </dsp:sp>
    <dsp:sp modelId="{2FD69337-0D3E-4E40-8984-9A589029560E}">
      <dsp:nvSpPr>
        <dsp:cNvPr id="0" name=""/>
        <dsp:cNvSpPr/>
      </dsp:nvSpPr>
      <dsp:spPr>
        <a:xfrm>
          <a:off x="6868029" y="259791"/>
          <a:ext cx="1441841" cy="144184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3C492-DB8E-4945-A959-EF71EE231DFA}">
      <dsp:nvSpPr>
        <dsp:cNvPr id="0" name=""/>
        <dsp:cNvSpPr/>
      </dsp:nvSpPr>
      <dsp:spPr>
        <a:xfrm>
          <a:off x="8459529" y="0"/>
          <a:ext cx="1642603" cy="4329853"/>
        </a:xfrm>
        <a:prstGeom prst="roundRect">
          <a:avLst>
            <a:gd name="adj" fmla="val 10000"/>
          </a:avLst>
        </a:prstGeom>
        <a:solidFill>
          <a:srgbClr val="FD74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Implementing national oversight through quality frameworks and funding for co-ordination</a:t>
          </a:r>
        </a:p>
      </dsp:txBody>
      <dsp:txXfrm>
        <a:off x="8459529" y="1731941"/>
        <a:ext cx="1642603" cy="1731941"/>
      </dsp:txXfrm>
    </dsp:sp>
    <dsp:sp modelId="{84E262C0-97D5-4F7A-801D-676E87A87830}">
      <dsp:nvSpPr>
        <dsp:cNvPr id="0" name=""/>
        <dsp:cNvSpPr/>
      </dsp:nvSpPr>
      <dsp:spPr>
        <a:xfrm>
          <a:off x="8559910" y="259791"/>
          <a:ext cx="1441841" cy="144184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532F3-8A96-4A54-8639-D56074513A15}">
      <dsp:nvSpPr>
        <dsp:cNvPr id="0" name=""/>
        <dsp:cNvSpPr/>
      </dsp:nvSpPr>
      <dsp:spPr>
        <a:xfrm>
          <a:off x="404090" y="3463882"/>
          <a:ext cx="9294075" cy="649477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0.01028</cdr:x>
      <cdr:y>0.06817</cdr:y>
    </cdr:from>
    <cdr:to>
      <cdr:x>0.14072</cdr:x>
      <cdr:y>0.21814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C64E08-110C-E3CE-487B-7344DA084992}"/>
            </a:ext>
          </a:extLst>
        </cdr:cNvPr>
        <cdr:cNvSpPr txBox="1"/>
      </cdr:nvSpPr>
      <cdr:spPr>
        <a:xfrm xmlns:a="http://schemas.openxmlformats.org/drawingml/2006/main">
          <a:off x="118894" y="346842"/>
          <a:ext cx="1508539" cy="76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% of </a:t>
          </a:r>
          <a:r>
            <a:rPr lang="fr-FR" sz="1400" dirty="0" err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median</a:t>
          </a:r>
          <a:r>
            <a: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fr-FR" sz="1400" dirty="0" err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household</a:t>
          </a:r>
          <a:r>
            <a: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fr-FR" sz="1400" dirty="0" err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disposable</a:t>
          </a:r>
          <a:r>
            <a: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fr-FR" sz="1400" dirty="0" err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income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0.90365</cdr:x>
      <cdr:y>0.93624</cdr:y>
    </cdr:from>
    <cdr:to>
      <cdr:x>0.94288</cdr:x>
      <cdr:y>0.98818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2A9D32D-3ECB-7AE8-3BC7-A44D27EA6943}"/>
            </a:ext>
          </a:extLst>
        </cdr:cNvPr>
        <cdr:cNvSpPr txBox="1"/>
      </cdr:nvSpPr>
      <cdr:spPr>
        <a:xfrm xmlns:a="http://schemas.openxmlformats.org/drawingml/2006/main">
          <a:off x="10450808" y="4763548"/>
          <a:ext cx="453730" cy="264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Age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359E-3C96-4E60-96C0-A19BE1421393}" type="datetimeFigureOut">
              <a:rPr lang="en-US" smtClean="0"/>
              <a:t>23-Sep-2025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45888-34A4-401B-81DE-67D4A59E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0B110-6D5C-41B6-B691-9EC45F72F5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0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0F21-64C6-DD32-6E77-727D921A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C180A-E7A2-FD2F-E491-4E7BFEB67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64941-DF20-C7D0-94FB-52A437ABF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C7C19-57E3-BCD8-0BE1-333DBBD2A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ABB9-DC74-0F83-E850-420383B68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8E582-3149-239E-BC01-1A35917CE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721C4-1A59-A641-A131-6D244788C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F07B5-E4BA-3A94-72C9-4095D5CE3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DC663-1E3B-B39D-296C-7E08C30D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775F2-B095-5F37-BF61-3C05C8709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0F4D4-42B5-65EA-3DFF-35BCF66D5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B74BD-B2D0-DA4F-CFD9-7CEDDD130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14F0-79C5-57C2-0305-51E856D3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3D28A-8725-207E-C0C1-F94958F57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12BC3-6B5B-59D4-A84A-7F24D169A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45E-5AC5-E880-7460-BBE8D24A2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7CF31-CA54-AFE1-9ACE-18468D7F8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F4AC3C-5028-0EE0-7053-69E695DB2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2DF6C-89EB-B058-2F74-932E7A90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B321D-5E7A-ED6E-5F5F-671FF826B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2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3013"/>
            <a:ext cx="596741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DD09D-4E58-4A16-86A4-EE5C56A61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97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0B110-6D5C-41B6-B691-9EC45F72F5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8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0B110-6D5C-41B6-B691-9EC45F72F5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6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45888-34A4-401B-81DE-67D4A59EF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45888-34A4-401B-81DE-67D4A59EF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2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45888-34A4-401B-81DE-67D4A59EF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2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 defTabSz="914400" rtl="0" eaLnBrk="1" latinLnBrk="0" hangingPunct="1">
              <a:lnSpc>
                <a:spcPts val="1300"/>
              </a:lnSpc>
              <a:spcAft>
                <a:spcPts val="300"/>
              </a:spcAft>
              <a:buClr>
                <a:srgbClr val="4E81BD"/>
              </a:buClr>
              <a:buFont typeface="Symbol" panose="05050102010706020507" pitchFamily="18" charset="2"/>
              <a:buChar char=""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5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A27AA-30A9-E734-109C-0EC43EDF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AE846-D899-F1C1-F680-1E176B54B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514E1-8781-5DD3-7761-A4A9B3995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AE77-5050-BB61-C0BF-C2ACD43FE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DD09D-4E58-4A16-86A4-EE5C56A61E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5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pool&#10;&#10;Description automatically generated with low confidence">
            <a:extLst>
              <a:ext uri="{FF2B5EF4-FFF2-40B4-BE49-F238E27FC236}">
                <a16:creationId xmlns:a16="http://schemas.microsoft.com/office/drawing/2014/main" id="{3C92A16D-DF89-4063-BF6B-3DD9C088F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663844" y="2948947"/>
            <a:ext cx="864313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44954" y="3308510"/>
            <a:ext cx="8102093" cy="1056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Add text </a:t>
            </a:r>
            <a:br>
              <a:rPr lang="en-US"/>
            </a:br>
            <a:r>
              <a:rPr lang="en-US"/>
              <a:t>Title of the section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15944" y="2282461"/>
            <a:ext cx="960112" cy="6138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032E6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6760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2309489"/>
            <a:ext cx="2592288" cy="4183386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1707538"/>
            <a:ext cx="2592288" cy="473327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413047" y="1707535"/>
            <a:ext cx="2592288" cy="473327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1127428"/>
            <a:ext cx="10953624" cy="451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406263" y="2312339"/>
            <a:ext cx="2599072" cy="4183386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9133" y="2306638"/>
            <a:ext cx="2583568" cy="4183386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189133" y="1714776"/>
            <a:ext cx="2583568" cy="473327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958880" y="1704686"/>
            <a:ext cx="2592288" cy="473327"/>
          </a:xfrm>
          <a:prstGeom prst="rect">
            <a:avLst/>
          </a:prstGeom>
          <a:solidFill>
            <a:srgbClr val="6C016F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3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952096" y="2309489"/>
            <a:ext cx="2599072" cy="4183386"/>
          </a:xfrm>
          <a:prstGeom prst="rect">
            <a:avLst/>
          </a:prstGeom>
          <a:solidFill>
            <a:srgbClr val="FBF3FB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406263" y="6501341"/>
            <a:ext cx="2599072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3392" y="6501341"/>
            <a:ext cx="2599072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89133" y="6501341"/>
            <a:ext cx="2583568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952096" y="6501341"/>
            <a:ext cx="2599072" cy="0"/>
          </a:xfrm>
          <a:prstGeom prst="line">
            <a:avLst/>
          </a:prstGeom>
          <a:ln w="25400">
            <a:solidFill>
              <a:srgbClr val="6C0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8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3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_EDU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D7B-E879-4803-90ED-B678EA87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6" y="204576"/>
            <a:ext cx="9575899" cy="74810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47AC1D6-467E-499E-81B5-77F8A85D15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54000" y="1625600"/>
            <a:ext cx="11802533" cy="50884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7192B-BC10-4E48-8F89-C1088BB59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1138101"/>
            <a:ext cx="11802533" cy="350930"/>
          </a:xfrm>
        </p:spPr>
        <p:txBody>
          <a:bodyPr>
            <a:spAutoFit/>
          </a:bodyPr>
          <a:lstStyle>
            <a:lvl1pPr marL="0" indent="0" algn="ctr">
              <a:buNone/>
              <a:defRPr sz="1867" b="1"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4CFB44-5BF6-4D6A-AB95-136AAA3CC9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83333" y="673174"/>
            <a:ext cx="1473200" cy="279508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 marL="457178" indent="0">
              <a:buFont typeface="Arial" panose="020B0604020202020204" pitchFamily="34" charset="0"/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/>
              <a:t>Figure 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9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3819" y="5363694"/>
            <a:ext cx="928183" cy="14943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709973" cy="147797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754597"/>
            <a:ext cx="8832000" cy="1388415"/>
          </a:xfrm>
        </p:spPr>
        <p:txBody>
          <a:bodyPr anchor="ctr" anchorCtr="0">
            <a:spAutoFit/>
          </a:bodyPr>
          <a:lstStyle>
            <a:lvl1pPr algn="ctr">
              <a:lnSpc>
                <a:spcPts val="4933"/>
              </a:lnSpc>
              <a:defRPr sz="4933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D987146-1C5A-4F23-BCCB-8E73A1104772}" type="datetimeFigureOut">
              <a:rPr lang="en-GB" smtClean="0"/>
              <a:pPr/>
              <a:t>23/09/2025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333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0409576-4E98-4002-B9AA-E9F6A437B6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D987146-1C5A-4F23-BCCB-8E73A1104772}" type="datetimeFigureOut">
              <a:rPr lang="en-GB" smtClean="0"/>
              <a:pPr/>
              <a:t>23/09/2025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333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0409576-4E98-4002-B9AA-E9F6A437B6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418155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6406" y="1316765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594" indent="-228594">
              <a:buClr>
                <a:srgbClr val="033673"/>
              </a:buClr>
              <a:buFont typeface="Wingdings" panose="05000000000000000000" pitchFamily="2" charset="2"/>
              <a:buChar char="§"/>
              <a:defRPr sz="2133" baseline="0">
                <a:solidFill>
                  <a:schemeClr val="tx1"/>
                </a:solidFill>
                <a:latin typeface="+mn-lt"/>
              </a:defRPr>
            </a:lvl1pPr>
            <a:lvl2pPr marL="685783" indent="-228594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2133" b="0">
                <a:solidFill>
                  <a:schemeClr val="tx1"/>
                </a:solidFill>
                <a:latin typeface="+mn-lt"/>
              </a:defRPr>
            </a:lvl2pPr>
            <a:lvl3pPr marL="1142971" indent="-228594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3pPr>
            <a:lvl4pPr marL="1600160" indent="-228594">
              <a:buSzPct val="100000"/>
              <a:buFont typeface="Calibri Light" panose="020F0302020204030204" pitchFamily="34" charset="0"/>
              <a:buChar char="›"/>
              <a:defRPr sz="2133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7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8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" y="1"/>
            <a:ext cx="12191237" cy="68580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91477" y="1988840"/>
            <a:ext cx="9025003" cy="11709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391261" y="3159777"/>
            <a:ext cx="9025003" cy="80511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022249"/>
                </a:solidFill>
                <a:latin typeface="+mj-lt"/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391262" y="4604753"/>
            <a:ext cx="6624953" cy="3282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1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Add speakers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391260" y="5775042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Month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391262" y="4933026"/>
            <a:ext cx="6624953" cy="4022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Add name of directorate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4452723"/>
            <a:ext cx="1787691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6407" y="1316766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594" indent="-228594">
              <a:buClr>
                <a:srgbClr val="033673"/>
              </a:buClr>
              <a:buFont typeface="Wingdings" panose="05000000000000000000" pitchFamily="2" charset="2"/>
              <a:buChar char="§"/>
              <a:defRPr sz="2133" baseline="0">
                <a:solidFill>
                  <a:schemeClr val="tx1"/>
                </a:solidFill>
                <a:latin typeface="+mn-lt"/>
              </a:defRPr>
            </a:lvl1pPr>
            <a:lvl2pPr marL="685783" indent="-228594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2133" b="0">
                <a:solidFill>
                  <a:schemeClr val="tx1"/>
                </a:solidFill>
                <a:latin typeface="+mn-lt"/>
              </a:defRPr>
            </a:lvl2pPr>
            <a:lvl3pPr marL="1142971" indent="-228594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3pPr>
            <a:lvl4pPr marL="1600160" indent="-228594">
              <a:buSzPct val="100000"/>
              <a:buFont typeface="Calibri Light" panose="020F0302020204030204" pitchFamily="34" charset="0"/>
              <a:buChar char="›"/>
              <a:defRPr sz="2133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8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0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2309489"/>
            <a:ext cx="5376597" cy="4183386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.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2338" y="2309489"/>
            <a:ext cx="5384679" cy="4183386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rmAutofit/>
          </a:bodyPr>
          <a:lstStyle>
            <a:lvl1pPr marL="342891" indent="-342891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1707538"/>
            <a:ext cx="5376597" cy="473327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192011" y="1707535"/>
            <a:ext cx="5385016" cy="473327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1127428"/>
            <a:ext cx="10953624" cy="451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623392" y="6501341"/>
            <a:ext cx="5376597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92012" y="6501341"/>
            <a:ext cx="5376597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8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5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3" y="2309489"/>
            <a:ext cx="3552395" cy="4183386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623393" y="1707538"/>
            <a:ext cx="3552395" cy="473327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19804" y="1707535"/>
            <a:ext cx="3552395" cy="473327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1127428"/>
            <a:ext cx="10953624" cy="451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319804" y="2312339"/>
            <a:ext cx="3552395" cy="4183386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16213" y="2306638"/>
            <a:ext cx="3552395" cy="4183386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342891" indent="-342891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8016213" y="1714776"/>
            <a:ext cx="3552395" cy="473327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623393" y="6501341"/>
            <a:ext cx="3552395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19804" y="6501341"/>
            <a:ext cx="3552395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16213" y="6503160"/>
            <a:ext cx="3552395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8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435" y="204576"/>
            <a:ext cx="10753195" cy="74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0755"/>
            <a:ext cx="10515600" cy="495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128527"/>
            <a:ext cx="11837224" cy="900207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3992"/>
            <a:endParaRPr lang="es-ES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91" y="4965171"/>
            <a:ext cx="1116709" cy="192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4" y="176531"/>
            <a:ext cx="387151" cy="804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81165-0A37-5670-D853-FB071B79FF7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24676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22249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B5B5"/>
        </a:buClr>
        <a:buFont typeface="Wingdings" panose="05000000000000000000" pitchFamily="2" charset="2"/>
        <a:buChar char="s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9AF02"/>
        </a:buClr>
        <a:buSzPct val="9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436" y="204576"/>
            <a:ext cx="10753195" cy="74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0756"/>
            <a:ext cx="10515600" cy="495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128528"/>
            <a:ext cx="11837224" cy="900206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3992"/>
            <a:endParaRPr lang="es-ES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92" y="4965172"/>
            <a:ext cx="1116709" cy="192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" y="176531"/>
            <a:ext cx="387151" cy="804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0BFCD-8D87-3CDA-3F6A-BD0651616ED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1"/>
            <a:ext cx="1746251" cy="153888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496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22249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B5B5"/>
        </a:buClr>
        <a:buFont typeface="Wingdings" panose="05000000000000000000" pitchFamily="2" charset="2"/>
        <a:buChar char="s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9AF02"/>
        </a:buClr>
        <a:buSzPct val="9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F0A6DC-867B-D301-700E-2B7901E35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1477" y="1988840"/>
            <a:ext cx="9607827" cy="1170936"/>
          </a:xfrm>
        </p:spPr>
        <p:txBody>
          <a:bodyPr>
            <a:normAutofit lnSpcReduction="10000"/>
          </a:bodyPr>
          <a:lstStyle/>
          <a:p>
            <a:r>
              <a:rPr lang="en-GB"/>
              <a:t>Rethinking the boundaries of early childhood education and care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CCF3D-55D8-33D7-FE8C-E8792E1EEA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Breaking Silos, Building Futures: Policy Innovations for Integrated Family and Child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C58B5-82B3-D254-E9FE-A7306583A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Elizabeth Shuey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3949-F629-F9E0-B1FC-3535E6FAC6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91260" y="5775042"/>
            <a:ext cx="6866117" cy="6655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/>
              <a:t>25 September 2025</a:t>
            </a:r>
          </a:p>
          <a:p>
            <a:pPr>
              <a:spcBef>
                <a:spcPts val="0"/>
              </a:spcBef>
            </a:pPr>
            <a:r>
              <a:rPr lang="en-GB"/>
              <a:t>COFACE Families Europe and </a:t>
            </a:r>
            <a:r>
              <a:rPr lang="en-GB" err="1"/>
              <a:t>Odisee</a:t>
            </a:r>
            <a:r>
              <a:rPr lang="en-GB"/>
              <a:t> University Conference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A1063B-F1A0-B99D-2D46-95249117D1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91263" y="4933026"/>
            <a:ext cx="4280668" cy="402204"/>
          </a:xfrm>
        </p:spPr>
        <p:txBody>
          <a:bodyPr/>
          <a:lstStyle/>
          <a:p>
            <a:r>
              <a:rPr lang="en-GB"/>
              <a:t>OECD Directorate for Education and Skills, Early Childhood Education and Care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B1768-6144-DF8C-D2EC-E7E9B6F6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2D4A-6DF7-9AA6-7E4C-6EBBEF0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on parenting and parents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95C06-67DA-86AB-24CE-A04B5C7E1014}"/>
              </a:ext>
            </a:extLst>
          </p:cNvPr>
          <p:cNvGrpSpPr/>
          <p:nvPr/>
        </p:nvGrpSpPr>
        <p:grpSpPr>
          <a:xfrm>
            <a:off x="397898" y="1250820"/>
            <a:ext cx="1642603" cy="1903197"/>
            <a:chOff x="5274698" y="1264073"/>
            <a:chExt cx="1642603" cy="190319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26F1C15-5301-7711-471F-2C117269F92C}"/>
                </a:ext>
              </a:extLst>
            </p:cNvPr>
            <p:cNvSpPr/>
            <p:nvPr/>
          </p:nvSpPr>
          <p:spPr>
            <a:xfrm>
              <a:off x="5274698" y="1264073"/>
              <a:ext cx="1642603" cy="19031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Oval 6" descr="Family with two children outline">
              <a:extLst>
                <a:ext uri="{FF2B5EF4-FFF2-40B4-BE49-F238E27FC236}">
                  <a16:creationId xmlns:a16="http://schemas.microsoft.com/office/drawing/2014/main" id="{6D9830B7-322F-C6F5-1EB8-23D7A162EBC2}"/>
                </a:ext>
              </a:extLst>
            </p:cNvPr>
            <p:cNvSpPr/>
            <p:nvPr/>
          </p:nvSpPr>
          <p:spPr>
            <a:xfrm>
              <a:off x="5375078" y="1554173"/>
              <a:ext cx="1441841" cy="144184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-23000" r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87612CC-A641-590E-B8A1-735AC967E316}"/>
              </a:ext>
            </a:extLst>
          </p:cNvPr>
          <p:cNvSpPr txBox="1">
            <a:spLocks/>
          </p:cNvSpPr>
          <p:nvPr/>
        </p:nvSpPr>
        <p:spPr>
          <a:xfrm>
            <a:off x="2660408" y="1250820"/>
            <a:ext cx="9033314" cy="44741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C01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ECEC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6C01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C01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support parents 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</a:rPr>
              <a:t>to foster children’s well-being and early learning, amplifying and sustaining children’s positive experiences in ECEC</a:t>
            </a: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. ECEC programmes can offer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Evidence-based parenting skills programmes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Educating parents about child development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Opportunities for parents to connect with staff and with one another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visiting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or employment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14777-B09C-43FD-7F54-6A98DC60B83E}"/>
              </a:ext>
            </a:extLst>
          </p:cNvPr>
          <p:cNvSpPr txBox="1"/>
          <p:nvPr/>
        </p:nvSpPr>
        <p:spPr>
          <a:xfrm>
            <a:off x="1469870" y="5317080"/>
            <a:ext cx="957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>
                <a:solidFill>
                  <a:srgbClr val="6C016F"/>
                </a:solidFill>
              </a:rPr>
              <a:t>In Iceland, service co-ordinators support parents to navigate across various service sectors.</a:t>
            </a:r>
          </a:p>
        </p:txBody>
      </p:sp>
    </p:spTree>
    <p:extLst>
      <p:ext uri="{BB962C8B-B14F-4D97-AF65-F5344CB8AC3E}">
        <p14:creationId xmlns:p14="http://schemas.microsoft.com/office/powerpoint/2010/main" val="26337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F4E7-48E0-5C10-803E-489763B7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A52AB-584E-9067-0C11-EA487B11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on community-based programming  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1AE7FB-C9CE-92AF-27E7-6CC6B37E4980}"/>
              </a:ext>
            </a:extLst>
          </p:cNvPr>
          <p:cNvGrpSpPr/>
          <p:nvPr/>
        </p:nvGrpSpPr>
        <p:grpSpPr>
          <a:xfrm>
            <a:off x="397898" y="1250820"/>
            <a:ext cx="1642603" cy="1982710"/>
            <a:chOff x="5274698" y="1264074"/>
            <a:chExt cx="1642603" cy="198271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58F0348-4B91-A81B-B242-2D86007CC56E}"/>
                </a:ext>
              </a:extLst>
            </p:cNvPr>
            <p:cNvSpPr/>
            <p:nvPr/>
          </p:nvSpPr>
          <p:spPr>
            <a:xfrm>
              <a:off x="5274698" y="1264074"/>
              <a:ext cx="1642603" cy="19827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38248"/>
                <a:satOff val="353"/>
                <a:lumOff val="5608"/>
                <a:alphaOff val="0"/>
              </a:schemeClr>
            </a:fillRef>
            <a:effectRef idx="0">
              <a:schemeClr val="accent5">
                <a:hueOff val="-3038248"/>
                <a:satOff val="353"/>
                <a:lumOff val="5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Oval 3" descr="Warehouse with solid fill">
              <a:extLst>
                <a:ext uri="{FF2B5EF4-FFF2-40B4-BE49-F238E27FC236}">
                  <a16:creationId xmlns:a16="http://schemas.microsoft.com/office/drawing/2014/main" id="{0B9FA9EA-041A-A385-CC5C-2DFA23CBD561}"/>
                </a:ext>
              </a:extLst>
            </p:cNvPr>
            <p:cNvSpPr/>
            <p:nvPr/>
          </p:nvSpPr>
          <p:spPr>
            <a:xfrm>
              <a:off x="5375079" y="1523864"/>
              <a:ext cx="1441841" cy="144184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145909"/>
                <a:satOff val="17912"/>
                <a:lumOff val="214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E12BC40-96C8-C4D4-6227-D8F22ECD322A}"/>
              </a:ext>
            </a:extLst>
          </p:cNvPr>
          <p:cNvSpPr txBox="1">
            <a:spLocks/>
          </p:cNvSpPr>
          <p:nvPr/>
        </p:nvSpPr>
        <p:spPr>
          <a:xfrm>
            <a:off x="2660408" y="1250820"/>
            <a:ext cx="9033314" cy="44741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01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hubs are one strategy to address barriers to participation in ECEC and facilitate co-ordination across service providers.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services can be a core component of hubs due to widespread availability and trust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A “no wrong door” approach ensures families find an appropriate suite of service</a:t>
            </a:r>
            <a:r>
              <a:rPr lang="en-GB" sz="2400" dirty="0">
                <a:solidFill>
                  <a:srgbClr val="000000"/>
                </a:solidFill>
              </a:rPr>
              <a:t>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/>
              </a:rPr>
              <a:t>The specific services associated with hubs are highly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adaptable to local contexts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/>
              </a:rPr>
              <a:t>Including a core set of services can support public understanding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E585D-2BC5-4975-0DE8-DBB98D4E1A9B}"/>
              </a:ext>
            </a:extLst>
          </p:cNvPr>
          <p:cNvSpPr txBox="1"/>
          <p:nvPr/>
        </p:nvSpPr>
        <p:spPr>
          <a:xfrm>
            <a:off x="914401" y="5303103"/>
            <a:ext cx="1047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>
                <a:solidFill>
                  <a:srgbClr val="13018C"/>
                </a:solidFill>
              </a:rPr>
              <a:t>The Sure Start programme in the United Kingdom offered a suite of co-ordinated services and has inspired the new Best Start Family Hub model in England</a:t>
            </a:r>
            <a:r>
              <a:rPr lang="en-US" sz="2400" b="1" i="1">
                <a:solidFill>
                  <a:srgbClr val="13018C"/>
                </a:solidFill>
              </a:rPr>
              <a:t>.</a:t>
            </a:r>
            <a:endParaRPr lang="en-GB" sz="2400" b="1" i="1">
              <a:solidFill>
                <a:srgbClr val="130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46E21-70D3-ECB2-7B6B-E31C1E05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37F88-113E-1F8E-B709-8B33B9E0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Extending the age range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C8ED9-5BB4-4E5F-0E2B-768C17B4CC08}"/>
              </a:ext>
            </a:extLst>
          </p:cNvPr>
          <p:cNvGrpSpPr/>
          <p:nvPr/>
        </p:nvGrpSpPr>
        <p:grpSpPr>
          <a:xfrm>
            <a:off x="498278" y="1308832"/>
            <a:ext cx="1642603" cy="2035718"/>
            <a:chOff x="5274698" y="1264074"/>
            <a:chExt cx="1642603" cy="20357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CE9A92C-E6E6-0DE9-20F1-02FA5582283C}"/>
                </a:ext>
              </a:extLst>
            </p:cNvPr>
            <p:cNvSpPr/>
            <p:nvPr/>
          </p:nvSpPr>
          <p:spPr>
            <a:xfrm>
              <a:off x="5274698" y="1264074"/>
              <a:ext cx="1642603" cy="20357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076496"/>
                <a:satOff val="706"/>
                <a:lumOff val="11217"/>
                <a:alphaOff val="0"/>
              </a:schemeClr>
            </a:fillRef>
            <a:effectRef idx="0">
              <a:schemeClr val="accent5">
                <a:hueOff val="-6076496"/>
                <a:satOff val="706"/>
                <a:lumOff val="1121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Oval 3" descr="Child with balloon with solid fill">
              <a:extLst>
                <a:ext uri="{FF2B5EF4-FFF2-40B4-BE49-F238E27FC236}">
                  <a16:creationId xmlns:a16="http://schemas.microsoft.com/office/drawing/2014/main" id="{3843E9C6-311F-3C0A-163D-D333EBCDDB1C}"/>
                </a:ext>
              </a:extLst>
            </p:cNvPr>
            <p:cNvSpPr/>
            <p:nvPr/>
          </p:nvSpPr>
          <p:spPr>
            <a:xfrm>
              <a:off x="5375079" y="1523864"/>
              <a:ext cx="1441841" cy="144184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6291818"/>
                <a:satOff val="35825"/>
                <a:lumOff val="428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54CD566A-6423-14E9-13D8-2876EFD0D43E}"/>
              </a:ext>
            </a:extLst>
          </p:cNvPr>
          <p:cNvSpPr txBox="1">
            <a:spLocks/>
          </p:cNvSpPr>
          <p:nvPr/>
        </p:nvSpPr>
        <p:spPr>
          <a:xfrm>
            <a:off x="2660408" y="1250820"/>
            <a:ext cx="9033314" cy="44741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179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Cross-sector co-ordination can extend aspects of ECEC from the pre-natal period through elementary school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179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focus on parents supports </a:t>
            </a: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co-ordination of pre-natal services with ECEC programming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of ECEC for younger children and preschool-aged children can reduce inequalities and inefficiencies in the system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Strong co-ordination between ECEC and primary school is critical for quality for children at both stages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ED75A-21F8-C8B6-F005-8B600A8D015E}"/>
              </a:ext>
            </a:extLst>
          </p:cNvPr>
          <p:cNvSpPr txBox="1"/>
          <p:nvPr/>
        </p:nvSpPr>
        <p:spPr>
          <a:xfrm>
            <a:off x="914401" y="5303103"/>
            <a:ext cx="1047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>
                <a:solidFill>
                  <a:srgbClr val="0179A8"/>
                </a:solidFill>
              </a:rPr>
              <a:t>The non-formal education sector in Luxembourg has a unified curriculum for children ages 0 to 12, from their first entry into early childhood structures through their out-of-school time in elementary schools.</a:t>
            </a:r>
          </a:p>
        </p:txBody>
      </p:sp>
    </p:spTree>
    <p:extLst>
      <p:ext uri="{BB962C8B-B14F-4D97-AF65-F5344CB8AC3E}">
        <p14:creationId xmlns:p14="http://schemas.microsoft.com/office/powerpoint/2010/main" val="215108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BF5D-9B52-7F62-F2C6-02431FC0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CB6C80-50E0-A9AF-BBE8-445F3BD2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climate resilient, family-</a:t>
            </a:r>
            <a:r>
              <a:rPr lang="en-US" err="1"/>
              <a:t>centred</a:t>
            </a:r>
            <a:r>
              <a:rPr lang="en-US"/>
              <a:t> spaces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84626B-D313-B6CD-81E0-54ECC0CFA3F4}"/>
              </a:ext>
            </a:extLst>
          </p:cNvPr>
          <p:cNvGrpSpPr/>
          <p:nvPr/>
        </p:nvGrpSpPr>
        <p:grpSpPr>
          <a:xfrm>
            <a:off x="477411" y="1211064"/>
            <a:ext cx="1642603" cy="2048970"/>
            <a:chOff x="5274698" y="1264073"/>
            <a:chExt cx="1642603" cy="204897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E29AE42-26B1-D986-7DE6-B941A5D19708}"/>
                </a:ext>
              </a:extLst>
            </p:cNvPr>
            <p:cNvSpPr/>
            <p:nvPr/>
          </p:nvSpPr>
          <p:spPr>
            <a:xfrm>
              <a:off x="5274698" y="1264073"/>
              <a:ext cx="1642603" cy="2048970"/>
            </a:xfrm>
            <a:prstGeom prst="roundRect">
              <a:avLst>
                <a:gd name="adj" fmla="val 10000"/>
              </a:avLst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14744"/>
                <a:satOff val="1059"/>
                <a:lumOff val="16825"/>
                <a:alphaOff val="0"/>
              </a:schemeClr>
            </a:fillRef>
            <a:effectRef idx="0">
              <a:schemeClr val="accent5">
                <a:hueOff val="-9114744"/>
                <a:satOff val="1059"/>
                <a:lumOff val="1682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Oval 3" descr="Open hand with plant with solid fill">
              <a:extLst>
                <a:ext uri="{FF2B5EF4-FFF2-40B4-BE49-F238E27FC236}">
                  <a16:creationId xmlns:a16="http://schemas.microsoft.com/office/drawing/2014/main" id="{E6A7E604-0005-9815-24F8-58F8E5E04419}"/>
                </a:ext>
              </a:extLst>
            </p:cNvPr>
            <p:cNvSpPr/>
            <p:nvPr/>
          </p:nvSpPr>
          <p:spPr>
            <a:xfrm>
              <a:off x="5375079" y="1523864"/>
              <a:ext cx="1441841" cy="144184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9437727"/>
                <a:satOff val="53737"/>
                <a:lumOff val="64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B1374BC-91C3-829A-4D4A-EC5B006CC370}"/>
              </a:ext>
            </a:extLst>
          </p:cNvPr>
          <p:cNvSpPr txBox="1">
            <a:spLocks/>
          </p:cNvSpPr>
          <p:nvPr/>
        </p:nvSpPr>
        <p:spPr>
          <a:xfrm>
            <a:off x="2660408" y="1250820"/>
            <a:ext cx="9033314" cy="44741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children learn through movement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particularly vulnerable to the effects of climate change on the</a:t>
            </a: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 built environment and access to outdoor play areas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Designing urban spaces with and for families can support opportunities for learning beyond the walls of ECEC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Connections between ECEC and other actors in the community supports environmental awareness in ECEC curricula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44743-6838-51A0-5956-1918F1C0BAAC}"/>
              </a:ext>
            </a:extLst>
          </p:cNvPr>
          <p:cNvSpPr txBox="1"/>
          <p:nvPr/>
        </p:nvSpPr>
        <p:spPr>
          <a:xfrm>
            <a:off x="914401" y="5303103"/>
            <a:ext cx="1047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>
                <a:solidFill>
                  <a:srgbClr val="006600"/>
                </a:solidFill>
              </a:rPr>
              <a:t>Canada funds local projects to explore, test and develop tools, models and programmes to build resiliency in children through outdoor learning and play.</a:t>
            </a:r>
          </a:p>
        </p:txBody>
      </p:sp>
    </p:spTree>
    <p:extLst>
      <p:ext uri="{BB962C8B-B14F-4D97-AF65-F5344CB8AC3E}">
        <p14:creationId xmlns:p14="http://schemas.microsoft.com/office/powerpoint/2010/main" val="157984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3164-9450-9402-17B1-C3A52ACED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5EACBD-C24D-03FE-3DF5-01DF4F17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integrated data systems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CD6FD8-E299-A36D-3CD2-37C1286408C9}"/>
              </a:ext>
            </a:extLst>
          </p:cNvPr>
          <p:cNvGrpSpPr/>
          <p:nvPr/>
        </p:nvGrpSpPr>
        <p:grpSpPr>
          <a:xfrm>
            <a:off x="570177" y="1264073"/>
            <a:ext cx="1642603" cy="1969457"/>
            <a:chOff x="5274699" y="1264073"/>
            <a:chExt cx="1642603" cy="19694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65C935E-FA3A-7EFF-1F06-C8BFED2DAE61}"/>
                </a:ext>
              </a:extLst>
            </p:cNvPr>
            <p:cNvSpPr/>
            <p:nvPr/>
          </p:nvSpPr>
          <p:spPr>
            <a:xfrm>
              <a:off x="5274699" y="1264073"/>
              <a:ext cx="1642603" cy="1969457"/>
            </a:xfrm>
            <a:prstGeom prst="roundRect">
              <a:avLst>
                <a:gd name="adj" fmla="val 10000"/>
              </a:avLst>
            </a:prstGeom>
            <a:solidFill>
              <a:srgbClr val="01C55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152992"/>
                <a:satOff val="1412"/>
                <a:lumOff val="22434"/>
                <a:alphaOff val="0"/>
              </a:schemeClr>
            </a:fillRef>
            <a:effectRef idx="0">
              <a:schemeClr val="accent5">
                <a:hueOff val="-12152992"/>
                <a:satOff val="1412"/>
                <a:lumOff val="2243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Oval 3" descr="Database outline">
              <a:extLst>
                <a:ext uri="{FF2B5EF4-FFF2-40B4-BE49-F238E27FC236}">
                  <a16:creationId xmlns:a16="http://schemas.microsoft.com/office/drawing/2014/main" id="{BE7A9D1C-7E86-C21B-2647-2F09FEC65B6F}"/>
                </a:ext>
              </a:extLst>
            </p:cNvPr>
            <p:cNvSpPr/>
            <p:nvPr/>
          </p:nvSpPr>
          <p:spPr>
            <a:xfrm>
              <a:off x="5375080" y="1523864"/>
              <a:ext cx="1441841" cy="144184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12583637"/>
                <a:satOff val="71650"/>
                <a:lumOff val="85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90A21AB-BFE3-CD9B-6915-E24F2D826CCE}"/>
              </a:ext>
            </a:extLst>
          </p:cNvPr>
          <p:cNvSpPr txBox="1">
            <a:spLocks/>
          </p:cNvSpPr>
          <p:nvPr/>
        </p:nvSpPr>
        <p:spPr>
          <a:xfrm>
            <a:off x="2660408" y="1250820"/>
            <a:ext cx="9033314" cy="44741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1C5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sharing across sectors serving children and families is a policy priority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1C5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individual data and the burden</a:t>
            </a: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 of data collection and entry can be hurdles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2400">
                <a:solidFill>
                  <a:srgbClr val="000000"/>
                </a:solidFill>
              </a:rPr>
              <a:t>Logic models articulate which data are needed and by whom to deliver desired outcomes</a:t>
            </a:r>
          </a:p>
          <a:p>
            <a:pPr>
              <a:defRPr/>
            </a:pPr>
            <a:r>
              <a:rPr lang="en-GB" sz="2400">
                <a:solidFill>
                  <a:srgbClr val="000000"/>
                </a:solidFill>
              </a:rPr>
              <a:t>Whole-of-government approaches underpin data governance and infrastructure</a:t>
            </a:r>
          </a:p>
          <a:p>
            <a:pPr>
              <a:defRPr/>
            </a:pPr>
            <a:endParaRPr lang="en-GB" sz="2400">
              <a:solidFill>
                <a:srgbClr val="000000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49502-6E5D-9B63-BF4C-C0AC460D236D}"/>
              </a:ext>
            </a:extLst>
          </p:cNvPr>
          <p:cNvSpPr txBox="1"/>
          <p:nvPr/>
        </p:nvSpPr>
        <p:spPr>
          <a:xfrm>
            <a:off x="914401" y="5303103"/>
            <a:ext cx="1047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>
                <a:solidFill>
                  <a:srgbClr val="01C557"/>
                </a:solidFill>
              </a:rPr>
              <a:t>The </a:t>
            </a:r>
            <a:r>
              <a:rPr lang="en-GB" sz="2400" b="1">
                <a:solidFill>
                  <a:srgbClr val="01C557"/>
                </a:solidFill>
              </a:rPr>
              <a:t>Restacking the Odds </a:t>
            </a:r>
            <a:r>
              <a:rPr lang="en-GB" sz="2400" b="1" i="1">
                <a:solidFill>
                  <a:srgbClr val="01C557"/>
                </a:solidFill>
              </a:rPr>
              <a:t>initiative in Australia has developed a set of “lead indicators” that programmes can use to collect and share better data on their services.</a:t>
            </a:r>
          </a:p>
        </p:txBody>
      </p:sp>
    </p:spTree>
    <p:extLst>
      <p:ext uri="{BB962C8B-B14F-4D97-AF65-F5344CB8AC3E}">
        <p14:creationId xmlns:p14="http://schemas.microsoft.com/office/powerpoint/2010/main" val="259487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4885-A1D4-7642-FE32-C641A4A0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48503-9765-FD38-D64D-91FDBD9B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national oversight through quality frameworks and funding for co-ordination 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AC2582-41FC-1032-04F6-DE084A839E85}"/>
              </a:ext>
            </a:extLst>
          </p:cNvPr>
          <p:cNvGrpSpPr/>
          <p:nvPr/>
        </p:nvGrpSpPr>
        <p:grpSpPr>
          <a:xfrm>
            <a:off x="450908" y="1250822"/>
            <a:ext cx="1642603" cy="2035718"/>
            <a:chOff x="5274699" y="1264074"/>
            <a:chExt cx="1642603" cy="20357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DFCF1D4-43A3-879F-EEA9-BB60240F538C}"/>
                </a:ext>
              </a:extLst>
            </p:cNvPr>
            <p:cNvSpPr/>
            <p:nvPr/>
          </p:nvSpPr>
          <p:spPr>
            <a:xfrm>
              <a:off x="5274699" y="1264074"/>
              <a:ext cx="1642603" cy="2035718"/>
            </a:xfrm>
            <a:prstGeom prst="roundRect">
              <a:avLst>
                <a:gd name="adj" fmla="val 10000"/>
              </a:avLst>
            </a:prstGeom>
            <a:solidFill>
              <a:srgbClr val="FD740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191240"/>
                <a:satOff val="1765"/>
                <a:lumOff val="28042"/>
                <a:alphaOff val="0"/>
              </a:schemeClr>
            </a:fillRef>
            <a:effectRef idx="0">
              <a:schemeClr val="accent5">
                <a:hueOff val="-15191240"/>
                <a:satOff val="1765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Oval 3" descr="Glue outline">
              <a:extLst>
                <a:ext uri="{FF2B5EF4-FFF2-40B4-BE49-F238E27FC236}">
                  <a16:creationId xmlns:a16="http://schemas.microsoft.com/office/drawing/2014/main" id="{9E1ED6A0-9791-0DCD-DB4D-17B6F462413F}"/>
                </a:ext>
              </a:extLst>
            </p:cNvPr>
            <p:cNvSpPr/>
            <p:nvPr/>
          </p:nvSpPr>
          <p:spPr>
            <a:xfrm>
              <a:off x="5375080" y="1523864"/>
              <a:ext cx="1441841" cy="144184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15729545"/>
                <a:satOff val="89562"/>
                <a:lumOff val="10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5DB4E1B0-F53B-E8A6-243F-CB9E9E9858E8}"/>
              </a:ext>
            </a:extLst>
          </p:cNvPr>
          <p:cNvSpPr txBox="1">
            <a:spLocks/>
          </p:cNvSpPr>
          <p:nvPr/>
        </p:nvSpPr>
        <p:spPr>
          <a:xfrm>
            <a:off x="2660408" y="1250820"/>
            <a:ext cx="9033314" cy="44741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D740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components of co-ordinated programming must be of good quality to achieve desired results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D74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Multi-sectoral quality frameworks  provide mechanisms for prioritising co-ordination and a common language for programmes to use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balance between local autonomy and consistent oversight and quality, as well as funding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Provide a shared vision and “glue” that holds together co-ordinated services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09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89B78-B331-C488-69F8-6455E319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Governance for </a:t>
            </a:r>
            <a:r>
              <a:rPr lang="en-US" sz="2600" err="1"/>
              <a:t>co-ordinated</a:t>
            </a:r>
            <a:r>
              <a:rPr lang="en-US" sz="2600"/>
              <a:t> services throughout childhood: Several models exist</a:t>
            </a:r>
            <a:endParaRPr lang="en-GB" sz="2600">
              <a:solidFill>
                <a:srgbClr val="008888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B5029A-9763-0FA6-97E7-4E16463271DD}"/>
              </a:ext>
            </a:extLst>
          </p:cNvPr>
          <p:cNvGrpSpPr/>
          <p:nvPr/>
        </p:nvGrpSpPr>
        <p:grpSpPr>
          <a:xfrm>
            <a:off x="366206" y="1057245"/>
            <a:ext cx="10551176" cy="2044296"/>
            <a:chOff x="366206" y="1057245"/>
            <a:chExt cx="10551176" cy="204429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61BB6B-70F7-8E9F-3986-6926440CEA3B}"/>
                </a:ext>
              </a:extLst>
            </p:cNvPr>
            <p:cNvGrpSpPr/>
            <p:nvPr/>
          </p:nvGrpSpPr>
          <p:grpSpPr>
            <a:xfrm>
              <a:off x="534985" y="1102478"/>
              <a:ext cx="10382397" cy="1999063"/>
              <a:chOff x="534985" y="1102478"/>
              <a:chExt cx="10382397" cy="199906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635B19D-EF76-48EA-E6DA-5EBF23C8C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985" y="1203594"/>
                <a:ext cx="3170635" cy="1897947"/>
              </a:xfrm>
              <a:prstGeom prst="rect">
                <a:avLst/>
              </a:prstGeom>
              <a:ln>
                <a:solidFill>
                  <a:srgbClr val="008080"/>
                </a:solidFill>
              </a:ln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3B326B-E805-5AFB-9032-26BE79F9EE30}"/>
                  </a:ext>
                </a:extLst>
              </p:cNvPr>
              <p:cNvSpPr txBox="1"/>
              <p:nvPr/>
            </p:nvSpPr>
            <p:spPr>
              <a:xfrm>
                <a:off x="3825623" y="1102478"/>
                <a:ext cx="7091759" cy="437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339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1) A dedicated national authority for children and families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0C0005-A0D3-4814-D83A-D4563E2589AB}"/>
                </a:ext>
              </a:extLst>
            </p:cNvPr>
            <p:cNvSpPr/>
            <p:nvPr/>
          </p:nvSpPr>
          <p:spPr>
            <a:xfrm>
              <a:off x="366206" y="1057245"/>
              <a:ext cx="337558" cy="395774"/>
            </a:xfrm>
            <a:prstGeom prst="ellipse">
              <a:avLst/>
            </a:prstGeom>
            <a:solidFill>
              <a:srgbClr val="006699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5FD19C-DB38-0612-4A7C-2A07E65D588B}"/>
              </a:ext>
            </a:extLst>
          </p:cNvPr>
          <p:cNvGrpSpPr/>
          <p:nvPr/>
        </p:nvGrpSpPr>
        <p:grpSpPr>
          <a:xfrm>
            <a:off x="4062313" y="2256476"/>
            <a:ext cx="7772932" cy="2583486"/>
            <a:chOff x="4062313" y="2256476"/>
            <a:chExt cx="7772932" cy="25834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17099D-EA8E-7B82-064D-41DE9349DC59}"/>
                </a:ext>
              </a:extLst>
            </p:cNvPr>
            <p:cNvGrpSpPr/>
            <p:nvPr/>
          </p:nvGrpSpPr>
          <p:grpSpPr>
            <a:xfrm>
              <a:off x="4062313" y="2256476"/>
              <a:ext cx="7772932" cy="2583486"/>
              <a:chOff x="4062313" y="2256476"/>
              <a:chExt cx="7772932" cy="2583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1D1E801-8C21-3086-86B2-E5FE61446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6080" y="2639292"/>
                <a:ext cx="2629165" cy="2200670"/>
              </a:xfrm>
              <a:prstGeom prst="rect">
                <a:avLst/>
              </a:prstGeom>
              <a:ln>
                <a:solidFill>
                  <a:srgbClr val="009999"/>
                </a:solidFill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9ED32E-0E39-6C0A-1608-C1FA4A6698B8}"/>
                  </a:ext>
                </a:extLst>
              </p:cNvPr>
              <p:cNvSpPr txBox="1"/>
              <p:nvPr/>
            </p:nvSpPr>
            <p:spPr>
              <a:xfrm>
                <a:off x="4062313" y="2256476"/>
                <a:ext cx="58916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3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2) National strategies and legislation for co-ordinated early childhood efforts 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FBE3B0-C7A6-49AC-7225-EC09678840DE}"/>
                </a:ext>
              </a:extLst>
            </p:cNvPr>
            <p:cNvSpPr/>
            <p:nvPr/>
          </p:nvSpPr>
          <p:spPr>
            <a:xfrm>
              <a:off x="11148164" y="2285104"/>
              <a:ext cx="347428" cy="394293"/>
            </a:xfrm>
            <a:prstGeom prst="ellipse">
              <a:avLst/>
            </a:prstGeom>
            <a:solidFill>
              <a:srgbClr val="006699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C9A8A8-A345-0477-3FBE-6FE21E7909C5}"/>
              </a:ext>
            </a:extLst>
          </p:cNvPr>
          <p:cNvGrpSpPr/>
          <p:nvPr/>
        </p:nvGrpSpPr>
        <p:grpSpPr>
          <a:xfrm>
            <a:off x="442793" y="4025722"/>
            <a:ext cx="11527535" cy="2340406"/>
            <a:chOff x="442793" y="4025722"/>
            <a:chExt cx="11527535" cy="23404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B3F57D-94AA-11CE-47E7-59DE40138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963" y="4172071"/>
              <a:ext cx="3227905" cy="2194057"/>
            </a:xfrm>
            <a:prstGeom prst="rect">
              <a:avLst/>
            </a:prstGeom>
            <a:ln>
              <a:solidFill>
                <a:srgbClr val="00808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F9B5BF-C665-0585-811B-278D96E2AD02}"/>
                </a:ext>
              </a:extLst>
            </p:cNvPr>
            <p:cNvSpPr txBox="1"/>
            <p:nvPr/>
          </p:nvSpPr>
          <p:spPr>
            <a:xfrm>
              <a:off x="3978024" y="5194150"/>
              <a:ext cx="7992304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3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3) High-level co-ordination across traditional governance structures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4BE480-3D05-2C69-A25C-68B46F1691A8}"/>
                </a:ext>
              </a:extLst>
            </p:cNvPr>
            <p:cNvSpPr/>
            <p:nvPr/>
          </p:nvSpPr>
          <p:spPr>
            <a:xfrm>
              <a:off x="442793" y="4025722"/>
              <a:ext cx="337558" cy="395774"/>
            </a:xfrm>
            <a:prstGeom prst="ellipse">
              <a:avLst/>
            </a:prstGeom>
            <a:solidFill>
              <a:srgbClr val="006699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623E186-2493-7821-7D72-743455BD6C03}"/>
              </a:ext>
            </a:extLst>
          </p:cNvPr>
          <p:cNvSpPr txBox="1"/>
          <p:nvPr/>
        </p:nvSpPr>
        <p:spPr>
          <a:xfrm>
            <a:off x="4071736" y="1539521"/>
            <a:ext cx="644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Japan’s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 and Families Agency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(established 2023)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ED9E6-0847-6F87-E15C-EEDD3ACDDEC3}"/>
              </a:ext>
            </a:extLst>
          </p:cNvPr>
          <p:cNvSpPr txBox="1"/>
          <p:nvPr/>
        </p:nvSpPr>
        <p:spPr>
          <a:xfrm>
            <a:off x="4213430" y="3010059"/>
            <a:ext cx="5082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marR="0" lvl="0" indent="-269875" algn="l" defTabSz="91433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Colombia’s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Cero a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Siempre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(since 2011)</a:t>
            </a:r>
          </a:p>
          <a:p>
            <a:pPr marL="363538" marR="0" lvl="0" indent="-269875" algn="l" defTabSz="91433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Ireland’s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5 Strategy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(2019-2028)</a:t>
            </a:r>
          </a:p>
          <a:p>
            <a:pPr marL="363538" marR="0" lvl="0" indent="-269875" algn="l" defTabSz="91433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Australia’s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Years Strategy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(2024-2034)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3538" marR="0" lvl="0" indent="-269875" algn="l" defTabSz="91433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Iceland’s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Prosperity Act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(since 2022)</a:t>
            </a:r>
          </a:p>
          <a:p>
            <a:pPr marL="363538" marR="0" lvl="0" indent="-269875" algn="l" defTabSz="91433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States’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Rescue Plan Act 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E670F-E6C0-23FE-4B98-1C77CA45A167}"/>
              </a:ext>
            </a:extLst>
          </p:cNvPr>
          <p:cNvSpPr txBox="1"/>
          <p:nvPr/>
        </p:nvSpPr>
        <p:spPr>
          <a:xfrm>
            <a:off x="3825623" y="5631193"/>
            <a:ext cx="732254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marR="0" lvl="0" indent="-269875" algn="l" defTabSz="91433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France’s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1000 premiers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(since 2020)</a:t>
            </a:r>
          </a:p>
          <a:p>
            <a:pPr marL="539750" marR="0" lvl="0" indent="-269875" algn="l" defTabSz="914339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of ECEC and health data in Germany during the </a:t>
            </a: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pandemic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8B876-86FE-A0BD-40AB-D1B8ACBD7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1565" y="3523943"/>
            <a:ext cx="8282609" cy="2214248"/>
          </a:xfrm>
        </p:spPr>
        <p:txBody>
          <a:bodyPr>
            <a:normAutofit lnSpcReduction="10000"/>
          </a:bodyPr>
          <a:lstStyle/>
          <a:p>
            <a:endParaRPr lang="en-GB">
              <a:solidFill>
                <a:srgbClr val="0563C1"/>
              </a:solidFill>
            </a:endParaRPr>
          </a:p>
          <a:p>
            <a:r>
              <a:rPr lang="en-US"/>
              <a:t>www.oecd.org/en/about/programmes/early-childhood-education-and-care-ecec</a:t>
            </a:r>
          </a:p>
          <a:p>
            <a:endParaRPr lang="en-US"/>
          </a:p>
          <a:p>
            <a:r>
              <a:rPr lang="en-US"/>
              <a:t>elizabeth.shuey@oecd.org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0F54-4C4E-A073-7720-15E930EC4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2699" y="2192151"/>
            <a:ext cx="6203523" cy="613848"/>
          </a:xfrm>
        </p:spPr>
        <p:txBody>
          <a:bodyPr/>
          <a:lstStyle/>
          <a:p>
            <a:r>
              <a:rPr lang="en-GB"/>
              <a:t>Thank you for your attention!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A86D-95E2-BA2C-BDE0-98324C01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6" y="204575"/>
            <a:ext cx="10089541" cy="748107"/>
          </a:xfrm>
        </p:spPr>
        <p:txBody>
          <a:bodyPr/>
          <a:lstStyle/>
          <a:p>
            <a:r>
              <a:rPr lang="en-GB" sz="2600">
                <a:solidFill>
                  <a:srgbClr val="002060"/>
                </a:solidFill>
              </a:rPr>
              <a:t>Starting Strong VIII</a:t>
            </a:r>
            <a:endParaRPr lang="en-US" sz="2600">
              <a:solidFill>
                <a:srgbClr val="00206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D284C3B-65D7-7382-938F-7C4F1AE8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3" y="1141959"/>
            <a:ext cx="3695141" cy="4953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026A1-6FF2-E8C1-82DF-F49B72453D0B}"/>
              </a:ext>
            </a:extLst>
          </p:cNvPr>
          <p:cNvSpPr txBox="1"/>
          <p:nvPr/>
        </p:nvSpPr>
        <p:spPr>
          <a:xfrm>
            <a:off x="5099125" y="1526449"/>
            <a:ext cx="6093994" cy="2769989"/>
          </a:xfrm>
          <a:prstGeom prst="rect">
            <a:avLst/>
          </a:prstGeom>
          <a:solidFill>
            <a:srgbClr val="B8CEF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I. Overview and methodology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II. Inequalities in early childhood: drivers and mitigating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00"/>
                </a:solidFill>
                <a:latin typeface="Calibri" panose="020F0502020204030204"/>
              </a:rPr>
              <a:t>Part III. Supporting equity and inclusion in early childhood education and care (ECEC)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IV. ECEC policies with a last 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9FB02-6B3B-0DB3-40CD-15B9CE687A21}"/>
              </a:ext>
            </a:extLst>
          </p:cNvPr>
          <p:cNvSpPr txBox="1"/>
          <p:nvPr/>
        </p:nvSpPr>
        <p:spPr>
          <a:xfrm>
            <a:off x="5099125" y="4296438"/>
            <a:ext cx="6093994" cy="830997"/>
          </a:xfrm>
          <a:prstGeom prst="rect">
            <a:avLst/>
          </a:prstGeom>
          <a:solidFill>
            <a:srgbClr val="739EFD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10. Co-ordinating early years      	policies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44381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A86D-95E2-BA2C-BDE0-98324C01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29" y="218496"/>
            <a:ext cx="10496741" cy="748107"/>
          </a:xfrm>
        </p:spPr>
        <p:txBody>
          <a:bodyPr/>
          <a:lstStyle/>
          <a:p>
            <a:r>
              <a:rPr lang="en-US" sz="2600">
                <a:solidFill>
                  <a:srgbClr val="002060"/>
                </a:solidFill>
              </a:rPr>
              <a:t>Early childhood education and care (ECEC) is a cost-effective way to close achievement gaps before they widen</a:t>
            </a:r>
            <a:endParaRPr lang="en-US" sz="2600" b="0">
              <a:solidFill>
                <a:srgbClr val="002060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5199425-077F-0EDC-3539-C6D95C10CB01}"/>
              </a:ext>
            </a:extLst>
          </p:cNvPr>
          <p:cNvSpPr/>
          <p:nvPr/>
        </p:nvSpPr>
        <p:spPr>
          <a:xfrm rot="5400000">
            <a:off x="6793452" y="2984125"/>
            <a:ext cx="1012330" cy="3201344"/>
          </a:xfrm>
          <a:prstGeom prst="parallelogram">
            <a:avLst>
              <a:gd name="adj" fmla="val 46554"/>
            </a:avLst>
          </a:prstGeom>
          <a:pattFill prst="ltDnDiag">
            <a:fgClr>
              <a:sysClr val="window" lastClr="FFFFFF">
                <a:lumMod val="65000"/>
              </a:sys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A55688-C206-F5B9-986E-DDD21017E054}"/>
              </a:ext>
            </a:extLst>
          </p:cNvPr>
          <p:cNvCxnSpPr>
            <a:cxnSpLocks/>
          </p:cNvCxnSpPr>
          <p:nvPr/>
        </p:nvCxnSpPr>
        <p:spPr>
          <a:xfrm flipH="1" flipV="1">
            <a:off x="8962755" y="2664878"/>
            <a:ext cx="11962" cy="2685523"/>
          </a:xfrm>
          <a:prstGeom prst="line">
            <a:avLst/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5C7A90-A454-4EA4-BA4E-59C8BCC6F47E}"/>
              </a:ext>
            </a:extLst>
          </p:cNvPr>
          <p:cNvCxnSpPr>
            <a:cxnSpLocks/>
          </p:cNvCxnSpPr>
          <p:nvPr/>
        </p:nvCxnSpPr>
        <p:spPr>
          <a:xfrm flipV="1">
            <a:off x="1724985" y="2970030"/>
            <a:ext cx="1119748" cy="753686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CCA8596B-6767-BFBE-5EE1-8C2569820E5F}"/>
              </a:ext>
            </a:extLst>
          </p:cNvPr>
          <p:cNvSpPr/>
          <p:nvPr/>
        </p:nvSpPr>
        <p:spPr>
          <a:xfrm>
            <a:off x="2854371" y="3072298"/>
            <a:ext cx="138207" cy="426604"/>
          </a:xfrm>
          <a:prstGeom prst="rightBrace">
            <a:avLst/>
          </a:prstGeom>
          <a:noFill/>
          <a:ln w="254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A6F22FD-A7E3-6E42-353D-AC434AAE3062}"/>
              </a:ext>
            </a:extLst>
          </p:cNvPr>
          <p:cNvSpPr/>
          <p:nvPr/>
        </p:nvSpPr>
        <p:spPr>
          <a:xfrm>
            <a:off x="9156331" y="3650438"/>
            <a:ext cx="163602" cy="870238"/>
          </a:xfrm>
          <a:prstGeom prst="rightBrace">
            <a:avLst/>
          </a:prstGeom>
          <a:noFill/>
          <a:ln w="254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B3A0A-F924-AFC8-6F33-8E34FA25F7EA}"/>
              </a:ext>
            </a:extLst>
          </p:cNvPr>
          <p:cNvSpPr txBox="1"/>
          <p:nvPr/>
        </p:nvSpPr>
        <p:spPr>
          <a:xfrm>
            <a:off x="2782318" y="1768984"/>
            <a:ext cx="688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ECEC on individual outcomes and performance gap: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E6EDF2-3513-A6F0-ACCE-54F501F01F8A}"/>
              </a:ext>
            </a:extLst>
          </p:cNvPr>
          <p:cNvCxnSpPr>
            <a:cxnSpLocks/>
          </p:cNvCxnSpPr>
          <p:nvPr/>
        </p:nvCxnSpPr>
        <p:spPr>
          <a:xfrm flipV="1">
            <a:off x="1784502" y="4338931"/>
            <a:ext cx="1133028" cy="866315"/>
          </a:xfrm>
          <a:prstGeom prst="line">
            <a:avLst/>
          </a:prstGeom>
          <a:noFill/>
          <a:ln w="50800" cap="flat" cmpd="sng" algn="ctr">
            <a:solidFill>
              <a:srgbClr val="70AD47"/>
            </a:solidFill>
            <a:prstDash val="dash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25BDBA-E6B0-EA29-29EC-381C0F903728}"/>
              </a:ext>
            </a:extLst>
          </p:cNvPr>
          <p:cNvCxnSpPr>
            <a:cxnSpLocks/>
          </p:cNvCxnSpPr>
          <p:nvPr/>
        </p:nvCxnSpPr>
        <p:spPr>
          <a:xfrm>
            <a:off x="2846703" y="4413444"/>
            <a:ext cx="6309628" cy="677518"/>
          </a:xfrm>
          <a:prstGeom prst="line">
            <a:avLst/>
          </a:prstGeom>
          <a:noFill/>
          <a:ln w="50800" cap="flat" cmpd="sng" algn="ctr">
            <a:solidFill>
              <a:srgbClr val="70AD47"/>
            </a:solidFill>
            <a:prstDash val="dash"/>
            <a:miter lim="800000"/>
          </a:ln>
          <a:effectLst/>
        </p:spPr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F031B03-C4C5-14E9-2369-9A00A80A9301}"/>
              </a:ext>
            </a:extLst>
          </p:cNvPr>
          <p:cNvSpPr/>
          <p:nvPr/>
        </p:nvSpPr>
        <p:spPr>
          <a:xfrm rot="5244374">
            <a:off x="3690986" y="2690860"/>
            <a:ext cx="1191978" cy="2833285"/>
          </a:xfrm>
          <a:prstGeom prst="parallelogram">
            <a:avLst>
              <a:gd name="adj" fmla="val 52199"/>
            </a:avLst>
          </a:prstGeom>
          <a:pattFill prst="ltDnDiag">
            <a:fgClr>
              <a:sysClr val="window" lastClr="FFFFFF">
                <a:lumMod val="65000"/>
              </a:sys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BA2DD2-403A-47A4-9B90-A6427FF516A9}"/>
              </a:ext>
            </a:extLst>
          </p:cNvPr>
          <p:cNvSpPr/>
          <p:nvPr/>
        </p:nvSpPr>
        <p:spPr>
          <a:xfrm rot="7333414">
            <a:off x="1572012" y="4224827"/>
            <a:ext cx="1884514" cy="467163"/>
          </a:xfrm>
          <a:prstGeom prst="triangle">
            <a:avLst>
              <a:gd name="adj" fmla="val 33951"/>
            </a:avLst>
          </a:prstGeom>
          <a:pattFill prst="ltDnDiag">
            <a:fgClr>
              <a:sysClr val="window" lastClr="FFFFFF">
                <a:lumMod val="65000"/>
              </a:sys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FCECC37-97F1-E7FA-4270-0B7DC0F896F8}"/>
              </a:ext>
            </a:extLst>
          </p:cNvPr>
          <p:cNvSpPr/>
          <p:nvPr/>
        </p:nvSpPr>
        <p:spPr>
          <a:xfrm rot="319282">
            <a:off x="2854508" y="4259250"/>
            <a:ext cx="2845256" cy="235866"/>
          </a:xfrm>
          <a:prstGeom prst="rtTriangle">
            <a:avLst/>
          </a:prstGeom>
          <a:pattFill prst="ltDnDiag">
            <a:fgClr>
              <a:sysClr val="window" lastClr="FFFFFF">
                <a:lumMod val="65000"/>
              </a:sys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04E90-C9BD-14C5-8776-22D0D89F391C}"/>
              </a:ext>
            </a:extLst>
          </p:cNvPr>
          <p:cNvSpPr txBox="1"/>
          <p:nvPr/>
        </p:nvSpPr>
        <p:spPr>
          <a:xfrm>
            <a:off x="9938821" y="4858946"/>
            <a:ext cx="1927989" cy="1323439"/>
          </a:xfrm>
          <a:prstGeom prst="rect">
            <a:avLst/>
          </a:prstGeom>
          <a:noFill/>
          <a:ln w="25400">
            <a:solidFill>
              <a:srgbClr val="ED7D3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Inequalities reduced over the life cycle through ECEC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03EC5BE-41C7-7235-6C61-1310CAABA0C4}"/>
              </a:ext>
            </a:extLst>
          </p:cNvPr>
          <p:cNvCxnSpPr>
            <a:cxnSpLocks/>
          </p:cNvCxnSpPr>
          <p:nvPr/>
        </p:nvCxnSpPr>
        <p:spPr>
          <a:xfrm>
            <a:off x="7365889" y="4554481"/>
            <a:ext cx="2463911" cy="84167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D7326B-82B8-AEDA-A0D3-90598881CA40}"/>
              </a:ext>
            </a:extLst>
          </p:cNvPr>
          <p:cNvCxnSpPr>
            <a:cxnSpLocks/>
          </p:cNvCxnSpPr>
          <p:nvPr/>
        </p:nvCxnSpPr>
        <p:spPr>
          <a:xfrm>
            <a:off x="2814358" y="2999110"/>
            <a:ext cx="6207650" cy="583738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62C26B-2587-F781-CE91-392EC143D7CD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1738568" y="3536732"/>
            <a:ext cx="1080531" cy="1646943"/>
          </a:xfrm>
          <a:prstGeom prst="line">
            <a:avLst/>
          </a:prstGeom>
          <a:noFill/>
          <a:ln w="508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FDC71F-3FB1-78E7-02FC-69B9B85AF94A}"/>
              </a:ext>
            </a:extLst>
          </p:cNvPr>
          <p:cNvCxnSpPr>
            <a:cxnSpLocks/>
          </p:cNvCxnSpPr>
          <p:nvPr/>
        </p:nvCxnSpPr>
        <p:spPr>
          <a:xfrm>
            <a:off x="2804333" y="3549807"/>
            <a:ext cx="6267977" cy="970869"/>
          </a:xfrm>
          <a:prstGeom prst="line">
            <a:avLst/>
          </a:prstGeom>
          <a:noFill/>
          <a:ln w="508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8B8252-5484-3ED4-98D5-3599F4B09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9" y="3429000"/>
            <a:ext cx="487680" cy="487680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5FB4CC-3BC9-2930-6434-6ADBBE79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6" y="5217432"/>
            <a:ext cx="487680" cy="487680"/>
          </a:xfrm>
          <a:prstGeom prst="rect">
            <a:avLst/>
          </a:prstGeom>
        </p:spPr>
      </p:pic>
      <p:pic>
        <p:nvPicPr>
          <p:cNvPr id="29" name="Graphic 28" descr="Money with solid fill">
            <a:extLst>
              <a:ext uri="{FF2B5EF4-FFF2-40B4-BE49-F238E27FC236}">
                <a16:creationId xmlns:a16="http://schemas.microsoft.com/office/drawing/2014/main" id="{69CEC560-EB4C-BEF0-2DCF-852AA04B8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6718" y="3109421"/>
            <a:ext cx="365760" cy="365760"/>
          </a:xfrm>
          <a:prstGeom prst="rect">
            <a:avLst/>
          </a:prstGeom>
        </p:spPr>
      </p:pic>
      <p:pic>
        <p:nvPicPr>
          <p:cNvPr id="30" name="Graphic 29" descr="Coins outline">
            <a:extLst>
              <a:ext uri="{FF2B5EF4-FFF2-40B4-BE49-F238E27FC236}">
                <a16:creationId xmlns:a16="http://schemas.microsoft.com/office/drawing/2014/main" id="{C4603491-202F-8C6B-11BD-1FA51F19A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9258" y="4967959"/>
            <a:ext cx="274320" cy="274320"/>
          </a:xfrm>
          <a:prstGeom prst="rect">
            <a:avLst/>
          </a:prstGeom>
        </p:spPr>
      </p:pic>
      <p:pic>
        <p:nvPicPr>
          <p:cNvPr id="31" name="Graphic 30" descr="Playground with solid fill">
            <a:extLst>
              <a:ext uri="{FF2B5EF4-FFF2-40B4-BE49-F238E27FC236}">
                <a16:creationId xmlns:a16="http://schemas.microsoft.com/office/drawing/2014/main" id="{AD45AD30-834B-5339-3103-91C14D2D43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9933" y="1415475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3D1B3C-D3B6-7B72-2F40-971529B52426}"/>
              </a:ext>
            </a:extLst>
          </p:cNvPr>
          <p:cNvSpPr/>
          <p:nvPr/>
        </p:nvSpPr>
        <p:spPr>
          <a:xfrm>
            <a:off x="2285177" y="5456873"/>
            <a:ext cx="1075174" cy="30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7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CB94A37-AB6F-15BD-C38C-864DB7BDE1BB}"/>
              </a:ext>
            </a:extLst>
          </p:cNvPr>
          <p:cNvSpPr/>
          <p:nvPr/>
        </p:nvSpPr>
        <p:spPr>
          <a:xfrm>
            <a:off x="8386769" y="5452447"/>
            <a:ext cx="1075174" cy="30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30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64E6A1-0A97-82A3-E02E-428685B6A171}"/>
              </a:ext>
            </a:extLst>
          </p:cNvPr>
          <p:cNvSpPr/>
          <p:nvPr/>
        </p:nvSpPr>
        <p:spPr>
          <a:xfrm>
            <a:off x="31128" y="4223620"/>
            <a:ext cx="922532" cy="6861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gap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B51E52A-4FEF-1276-47F8-6810FD1C65AC}"/>
              </a:ext>
            </a:extLst>
          </p:cNvPr>
          <p:cNvSpPr/>
          <p:nvPr/>
        </p:nvSpPr>
        <p:spPr>
          <a:xfrm>
            <a:off x="1014639" y="3799952"/>
            <a:ext cx="180763" cy="1417480"/>
          </a:xfrm>
          <a:prstGeom prst="leftBrace">
            <a:avLst/>
          </a:prstGeom>
          <a:noFill/>
          <a:ln w="254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BE2A034-0829-715D-44BD-98AB9D5E0056}"/>
              </a:ext>
            </a:extLst>
          </p:cNvPr>
          <p:cNvSpPr/>
          <p:nvPr/>
        </p:nvSpPr>
        <p:spPr>
          <a:xfrm>
            <a:off x="9959740" y="4043780"/>
            <a:ext cx="1217621" cy="6861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gap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4750C7C1-4D34-09E6-37F5-E4C804E69679}"/>
              </a:ext>
            </a:extLst>
          </p:cNvPr>
          <p:cNvSpPr/>
          <p:nvPr/>
        </p:nvSpPr>
        <p:spPr>
          <a:xfrm rot="10800000">
            <a:off x="9403954" y="3664651"/>
            <a:ext cx="180763" cy="1417480"/>
          </a:xfrm>
          <a:prstGeom prst="leftBrace">
            <a:avLst/>
          </a:prstGeom>
          <a:noFill/>
          <a:ln w="254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598179-B232-5ECF-F492-4B8598A24B6E}"/>
              </a:ext>
            </a:extLst>
          </p:cNvPr>
          <p:cNvSpPr/>
          <p:nvPr/>
        </p:nvSpPr>
        <p:spPr>
          <a:xfrm>
            <a:off x="3116979" y="3201977"/>
            <a:ext cx="1847657" cy="30408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Short-term gap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EF90AE1B-53BF-8BFD-8BF2-2B01645CB9B8}"/>
              </a:ext>
            </a:extLst>
          </p:cNvPr>
          <p:cNvSpPr/>
          <p:nvPr/>
        </p:nvSpPr>
        <p:spPr>
          <a:xfrm>
            <a:off x="1376418" y="6274340"/>
            <a:ext cx="7943515" cy="376813"/>
          </a:xfrm>
          <a:prstGeom prst="rightArrow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AF5DFB04-B904-D822-383B-2C737509067C}"/>
              </a:ext>
            </a:extLst>
          </p:cNvPr>
          <p:cNvSpPr/>
          <p:nvPr/>
        </p:nvSpPr>
        <p:spPr>
          <a:xfrm>
            <a:off x="11639550" y="5239592"/>
            <a:ext cx="133350" cy="520628"/>
          </a:xfrm>
          <a:prstGeom prst="downArrow">
            <a:avLst/>
          </a:prstGeom>
          <a:solidFill>
            <a:srgbClr val="ED7D3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2DC232-CCFE-477D-EEBF-3F253E5C6C64}"/>
              </a:ext>
            </a:extLst>
          </p:cNvPr>
          <p:cNvCxnSpPr>
            <a:cxnSpLocks/>
          </p:cNvCxnSpPr>
          <p:nvPr/>
        </p:nvCxnSpPr>
        <p:spPr>
          <a:xfrm flipH="1" flipV="1">
            <a:off x="2829479" y="2617185"/>
            <a:ext cx="10139" cy="2780908"/>
          </a:xfrm>
          <a:prstGeom prst="line">
            <a:avLst/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90B5F9-8F92-9755-DBB5-23EB818778BE}"/>
              </a:ext>
            </a:extLst>
          </p:cNvPr>
          <p:cNvSpPr txBox="1"/>
          <p:nvPr/>
        </p:nvSpPr>
        <p:spPr>
          <a:xfrm>
            <a:off x="4680175" y="1014416"/>
            <a:ext cx="294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Hypothetical scenario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/>
      <p:bldP spid="17" grpId="0" animBg="1"/>
      <p:bldP spid="18" grpId="0" animBg="1"/>
      <p:bldP spid="18" grpId="1" animBg="1"/>
      <p:bldP spid="19" grpId="0" animBg="1"/>
      <p:bldP spid="2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648-0311-F96C-4599-A953457B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6" y="204576"/>
            <a:ext cx="10368036" cy="748104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Combine </a:t>
            </a:r>
            <a:r>
              <a:rPr lang="en-US" sz="2600">
                <a:solidFill>
                  <a:srgbClr val="002060"/>
                </a:solidFill>
              </a:rPr>
              <a:t>investments</a:t>
            </a:r>
            <a:r>
              <a:rPr lang="en-US">
                <a:solidFill>
                  <a:srgbClr val="002060"/>
                </a:solidFill>
              </a:rPr>
              <a:t> for a more consistent policy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01C397-07C1-45C7-BC37-186A418440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43626" y="673174"/>
            <a:ext cx="1712907" cy="279506"/>
          </a:xfrm>
        </p:spPr>
        <p:txBody>
          <a:bodyPr/>
          <a:lstStyle/>
          <a:p>
            <a:r>
              <a:rPr lang="en-GB"/>
              <a:t>Figure 4.4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CD7A-3207-772D-0736-5E094E9369D5}"/>
              </a:ext>
            </a:extLst>
          </p:cNvPr>
          <p:cNvSpPr txBox="1"/>
          <p:nvPr/>
        </p:nvSpPr>
        <p:spPr>
          <a:xfrm>
            <a:off x="2137865" y="1023008"/>
            <a:ext cx="7524700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spending</a:t>
            </a:r>
            <a:r>
              <a:rPr lang="en-US" baseline="0"/>
              <a:t> on family benefits and education, OECD average, 2019</a:t>
            </a:r>
            <a:endParaRPr lang="en-US"/>
          </a:p>
          <a:p>
            <a:endParaRPr lang="en-US"/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32C569A1-AD58-6A96-4249-C701D133C5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87759546"/>
              </p:ext>
            </p:extLst>
          </p:nvPr>
        </p:nvGraphicFramePr>
        <p:xfrm>
          <a:off x="254000" y="1421278"/>
          <a:ext cx="11565106" cy="508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C2DFD-1152-3FD5-4366-99AD677E0C97}"/>
              </a:ext>
            </a:extLst>
          </p:cNvPr>
          <p:cNvSpPr/>
          <p:nvPr/>
        </p:nvSpPr>
        <p:spPr>
          <a:xfrm>
            <a:off x="762000" y="2876664"/>
            <a:ext cx="2054087" cy="3357541"/>
          </a:xfrm>
          <a:prstGeom prst="round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1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4BD5FF-D37D-0680-B008-5382BD76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90705"/>
            <a:ext cx="10360180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>
                <a:solidFill>
                  <a:srgbClr val="002060"/>
                </a:solidFill>
              </a:rPr>
              <a:t>A policy roadmap for ECEC to support equity and inclusion with lasting impact: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B26632-F4B5-DEA0-1900-9454BEF026D9}"/>
              </a:ext>
            </a:extLst>
          </p:cNvPr>
          <p:cNvGrpSpPr/>
          <p:nvPr/>
        </p:nvGrpSpPr>
        <p:grpSpPr>
          <a:xfrm>
            <a:off x="480510" y="1126863"/>
            <a:ext cx="11031670" cy="784860"/>
            <a:chOff x="480510" y="1126863"/>
            <a:chExt cx="11031670" cy="7848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C5A116-075F-7E66-48B6-E5D67CF4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10" y="1126863"/>
              <a:ext cx="861060" cy="78486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CCF9432-0048-CC0E-D576-FA80567104B7}"/>
                </a:ext>
              </a:extLst>
            </p:cNvPr>
            <p:cNvSpPr/>
            <p:nvPr/>
          </p:nvSpPr>
          <p:spPr>
            <a:xfrm>
              <a:off x="1270035" y="1155232"/>
              <a:ext cx="10242145" cy="728123"/>
            </a:xfrm>
            <a:prstGeom prst="rect">
              <a:avLst/>
            </a:prstGeom>
            <a:solidFill>
              <a:srgbClr val="DCB2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2C7C31-3488-133A-17AC-01A6D3A9AE42}"/>
                </a:ext>
              </a:extLst>
            </p:cNvPr>
            <p:cNvSpPr txBox="1"/>
            <p:nvPr/>
          </p:nvSpPr>
          <p:spPr>
            <a:xfrm>
              <a:off x="1494535" y="1288461"/>
              <a:ext cx="6272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Reduce gaps in participation in ECEC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3D4CFC-2C6F-42A7-D6E4-5C7CBC38D1C8}"/>
              </a:ext>
            </a:extLst>
          </p:cNvPr>
          <p:cNvGrpSpPr/>
          <p:nvPr/>
        </p:nvGrpSpPr>
        <p:grpSpPr>
          <a:xfrm>
            <a:off x="455922" y="1885839"/>
            <a:ext cx="11044225" cy="769620"/>
            <a:chOff x="455922" y="1885839"/>
            <a:chExt cx="11044225" cy="769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96C3C2-F0C9-3D4E-5826-1E376749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22" y="1885839"/>
              <a:ext cx="853440" cy="769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F73CFC-69F3-287E-053C-7D1B3969B961}"/>
                </a:ext>
              </a:extLst>
            </p:cNvPr>
            <p:cNvSpPr/>
            <p:nvPr/>
          </p:nvSpPr>
          <p:spPr>
            <a:xfrm>
              <a:off x="1258002" y="1918620"/>
              <a:ext cx="10242145" cy="728123"/>
            </a:xfrm>
            <a:prstGeom prst="rect">
              <a:avLst/>
            </a:prstGeom>
            <a:solidFill>
              <a:srgbClr val="DCB2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69D52-CCD0-7597-2925-2F4249D72413}"/>
                </a:ext>
              </a:extLst>
            </p:cNvPr>
            <p:cNvSpPr txBox="1"/>
            <p:nvPr/>
          </p:nvSpPr>
          <p:spPr>
            <a:xfrm>
              <a:off x="1494534" y="2027103"/>
              <a:ext cx="92256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Support meaningful interactions between children and ECEC staff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2360D1-2F8A-7FB7-12A5-C12D8B968363}"/>
              </a:ext>
            </a:extLst>
          </p:cNvPr>
          <p:cNvGrpSpPr/>
          <p:nvPr/>
        </p:nvGrpSpPr>
        <p:grpSpPr>
          <a:xfrm>
            <a:off x="440858" y="2672706"/>
            <a:ext cx="11059289" cy="769620"/>
            <a:chOff x="440858" y="2672706"/>
            <a:chExt cx="11059289" cy="7696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E62980-25AA-0275-5288-EC9F7308B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858" y="2672706"/>
              <a:ext cx="838200" cy="76962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004FE1-56A4-CD64-712E-2C3B4109EB82}"/>
                </a:ext>
              </a:extLst>
            </p:cNvPr>
            <p:cNvSpPr/>
            <p:nvPr/>
          </p:nvSpPr>
          <p:spPr>
            <a:xfrm>
              <a:off x="1233937" y="2693455"/>
              <a:ext cx="10266210" cy="728123"/>
            </a:xfrm>
            <a:prstGeom prst="rect">
              <a:avLst/>
            </a:prstGeom>
            <a:solidFill>
              <a:srgbClr val="DCB2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7DA15A-5682-FEB6-A821-C82C416A5B3D}"/>
                </a:ext>
              </a:extLst>
            </p:cNvPr>
            <p:cNvSpPr txBox="1"/>
            <p:nvPr/>
          </p:nvSpPr>
          <p:spPr>
            <a:xfrm>
              <a:off x="1494534" y="2836474"/>
              <a:ext cx="6093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Make ECEC inclusive for all children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DCCA70-4E8A-FF28-EF96-1EAFB2866514}"/>
              </a:ext>
            </a:extLst>
          </p:cNvPr>
          <p:cNvGrpSpPr/>
          <p:nvPr/>
        </p:nvGrpSpPr>
        <p:grpSpPr>
          <a:xfrm>
            <a:off x="447700" y="3442326"/>
            <a:ext cx="11040413" cy="762000"/>
            <a:chOff x="447700" y="3442326"/>
            <a:chExt cx="11040413" cy="762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1631FCA-F8F3-2F9B-CDFE-43D810A70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700" y="3442326"/>
              <a:ext cx="845820" cy="762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35C246-4B21-78F8-F9EF-178333E01E54}"/>
                </a:ext>
              </a:extLst>
            </p:cNvPr>
            <p:cNvSpPr/>
            <p:nvPr/>
          </p:nvSpPr>
          <p:spPr>
            <a:xfrm>
              <a:off x="1245968" y="3459265"/>
              <a:ext cx="10242145" cy="728123"/>
            </a:xfrm>
            <a:prstGeom prst="rect">
              <a:avLst/>
            </a:prstGeom>
            <a:solidFill>
              <a:srgbClr val="DCB2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E8074C-5D01-4EAA-372C-149837E1EC62}"/>
                </a:ext>
              </a:extLst>
            </p:cNvPr>
            <p:cNvSpPr txBox="1"/>
            <p:nvPr/>
          </p:nvSpPr>
          <p:spPr>
            <a:xfrm>
              <a:off x="1494535" y="3637876"/>
              <a:ext cx="94514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Connect ECEC services with families, schools and communities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D6B303-0AAF-A623-E323-0F51F60FFD7A}"/>
              </a:ext>
            </a:extLst>
          </p:cNvPr>
          <p:cNvGrpSpPr/>
          <p:nvPr/>
        </p:nvGrpSpPr>
        <p:grpSpPr>
          <a:xfrm>
            <a:off x="455320" y="4192294"/>
            <a:ext cx="11032792" cy="784860"/>
            <a:chOff x="455320" y="4192294"/>
            <a:chExt cx="11032792" cy="78486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F4E788-CEF4-1FC7-27BA-9D4F70D9C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320" y="4192294"/>
              <a:ext cx="838200" cy="7848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BD349A-1F70-231C-DDE1-C232EB0A1B6A}"/>
                </a:ext>
              </a:extLst>
            </p:cNvPr>
            <p:cNvSpPr/>
            <p:nvPr/>
          </p:nvSpPr>
          <p:spPr>
            <a:xfrm>
              <a:off x="1245967" y="4220663"/>
              <a:ext cx="10242145" cy="728123"/>
            </a:xfrm>
            <a:prstGeom prst="rect">
              <a:avLst/>
            </a:prstGeom>
            <a:solidFill>
              <a:srgbClr val="DCB2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AD3F2A-EE4D-7983-5F97-AEDAD8C9E2B3}"/>
                </a:ext>
              </a:extLst>
            </p:cNvPr>
            <p:cNvSpPr txBox="1"/>
            <p:nvPr/>
          </p:nvSpPr>
          <p:spPr>
            <a:xfrm>
              <a:off x="1494534" y="4398308"/>
              <a:ext cx="8743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Improve governance and funding for early years policies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D0763-0ACD-C723-625B-327C36DEA4B0}"/>
              </a:ext>
            </a:extLst>
          </p:cNvPr>
          <p:cNvGrpSpPr/>
          <p:nvPr/>
        </p:nvGrpSpPr>
        <p:grpSpPr>
          <a:xfrm>
            <a:off x="108284" y="5028013"/>
            <a:ext cx="11815011" cy="1658971"/>
            <a:chOff x="108284" y="5028013"/>
            <a:chExt cx="11815011" cy="1658971"/>
          </a:xfrm>
        </p:grpSpPr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1A4A9F5E-A322-AF52-D599-856F57414BC4}"/>
                </a:ext>
              </a:extLst>
            </p:cNvPr>
            <p:cNvSpPr/>
            <p:nvPr/>
          </p:nvSpPr>
          <p:spPr>
            <a:xfrm>
              <a:off x="108284" y="5028013"/>
              <a:ext cx="11815011" cy="1658971"/>
            </a:xfrm>
            <a:prstGeom prst="cube">
              <a:avLst>
                <a:gd name="adj" fmla="val 6144"/>
              </a:avLst>
            </a:prstGeom>
            <a:solidFill>
              <a:srgbClr val="B8CEFE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AC8996-8544-06BE-CB64-5F7B245742E7}"/>
                </a:ext>
              </a:extLst>
            </p:cNvPr>
            <p:cNvGrpSpPr/>
            <p:nvPr/>
          </p:nvGrpSpPr>
          <p:grpSpPr>
            <a:xfrm>
              <a:off x="485872" y="5181754"/>
              <a:ext cx="8955395" cy="697230"/>
              <a:chOff x="485872" y="5181754"/>
              <a:chExt cx="8955395" cy="69723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6414573-7541-DE2B-02B0-533440F59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872" y="5181754"/>
                <a:ext cx="760095" cy="69723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4545B-FE46-8889-14CD-FF5D4C407C47}"/>
                  </a:ext>
                </a:extLst>
              </p:cNvPr>
              <p:cNvSpPr txBox="1"/>
              <p:nvPr/>
            </p:nvSpPr>
            <p:spPr>
              <a:xfrm>
                <a:off x="1494534" y="5356637"/>
                <a:ext cx="794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32E61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Combine universal and targeted approaches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8E7DEF8-61C7-C9A7-59F7-BAB61EA331D2}"/>
                </a:ext>
              </a:extLst>
            </p:cNvPr>
            <p:cNvGrpSpPr/>
            <p:nvPr/>
          </p:nvGrpSpPr>
          <p:grpSpPr>
            <a:xfrm>
              <a:off x="488483" y="5951987"/>
              <a:ext cx="8952784" cy="680085"/>
              <a:chOff x="488483" y="5951987"/>
              <a:chExt cx="8952784" cy="68008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E908714-B742-657E-B898-4E1CEACB5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483" y="5951987"/>
                <a:ext cx="742950" cy="68008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DE0DC-95D4-48B9-0C94-9F1D0E7032FA}"/>
                  </a:ext>
                </a:extLst>
              </p:cNvPr>
              <p:cNvSpPr txBox="1"/>
              <p:nvPr/>
            </p:nvSpPr>
            <p:spPr>
              <a:xfrm>
                <a:off x="1494534" y="6021810"/>
                <a:ext cx="794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32E61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Align ECEC with the broader early years policies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420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8A4CD9-92D9-76EC-BBC5-3054DF5A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>
                <a:solidFill>
                  <a:srgbClr val="002060"/>
                </a:solidFill>
              </a:rPr>
              <a:t>Early development occurs in key stages amidst broader social and economic changes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EF0F43-D8D0-A9F3-193A-2B44BB0C0767}"/>
              </a:ext>
            </a:extLst>
          </p:cNvPr>
          <p:cNvGrpSpPr/>
          <p:nvPr/>
        </p:nvGrpSpPr>
        <p:grpSpPr>
          <a:xfrm>
            <a:off x="4319651" y="3091774"/>
            <a:ext cx="3552698" cy="2011646"/>
            <a:chOff x="4347210" y="2400198"/>
            <a:chExt cx="3552698" cy="2011646"/>
          </a:xfrm>
        </p:grpSpPr>
        <p:sp>
          <p:nvSpPr>
            <p:cNvPr id="19" name="Arrow: Curved Right 18">
              <a:extLst>
                <a:ext uri="{FF2B5EF4-FFF2-40B4-BE49-F238E27FC236}">
                  <a16:creationId xmlns:a16="http://schemas.microsoft.com/office/drawing/2014/main" id="{F630887B-DF2D-6592-F6D3-9AC1199C5F82}"/>
                </a:ext>
              </a:extLst>
            </p:cNvPr>
            <p:cNvSpPr/>
            <p:nvPr/>
          </p:nvSpPr>
          <p:spPr>
            <a:xfrm>
              <a:off x="4347210" y="2525894"/>
              <a:ext cx="1257300" cy="1885950"/>
            </a:xfrm>
            <a:prstGeom prst="curved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Arrow: Curved Right 19">
              <a:extLst>
                <a:ext uri="{FF2B5EF4-FFF2-40B4-BE49-F238E27FC236}">
                  <a16:creationId xmlns:a16="http://schemas.microsoft.com/office/drawing/2014/main" id="{97B77670-0C89-884B-D119-A81C9313B717}"/>
                </a:ext>
              </a:extLst>
            </p:cNvPr>
            <p:cNvSpPr/>
            <p:nvPr/>
          </p:nvSpPr>
          <p:spPr>
            <a:xfrm rot="10462472">
              <a:off x="6642608" y="2400198"/>
              <a:ext cx="1257300" cy="1885950"/>
            </a:xfrm>
            <a:prstGeom prst="curved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875E2A-F0F9-C51C-0AB3-FB8C4B8DE5CB}"/>
                </a:ext>
              </a:extLst>
            </p:cNvPr>
            <p:cNvSpPr txBox="1"/>
            <p:nvPr/>
          </p:nvSpPr>
          <p:spPr>
            <a:xfrm>
              <a:off x="4490085" y="3013501"/>
              <a:ext cx="3219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accent5">
                      <a:lumMod val="75000"/>
                    </a:schemeClr>
                  </a:solidFill>
                </a:rPr>
                <a:t>Reproduction of inequalities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5BF2790-C288-2969-93E3-C446798EE3E8}"/>
              </a:ext>
            </a:extLst>
          </p:cNvPr>
          <p:cNvGrpSpPr/>
          <p:nvPr/>
        </p:nvGrpSpPr>
        <p:grpSpPr>
          <a:xfrm>
            <a:off x="915045" y="3960557"/>
            <a:ext cx="3219450" cy="1994411"/>
            <a:chOff x="915045" y="3960557"/>
            <a:chExt cx="3219450" cy="1994411"/>
          </a:xfrm>
        </p:grpSpPr>
        <p:pic>
          <p:nvPicPr>
            <p:cNvPr id="23" name="Graphic 22" descr="Downward trend graph with solid fill">
              <a:extLst>
                <a:ext uri="{FF2B5EF4-FFF2-40B4-BE49-F238E27FC236}">
                  <a16:creationId xmlns:a16="http://schemas.microsoft.com/office/drawing/2014/main" id="{E8584F32-1097-FE61-1A4D-7E22F9136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6169" y="3960557"/>
              <a:ext cx="1594231" cy="159423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494CF9-8566-3695-8A20-04E47CF38F87}"/>
                </a:ext>
              </a:extLst>
            </p:cNvPr>
            <p:cNvSpPr txBox="1"/>
            <p:nvPr/>
          </p:nvSpPr>
          <p:spPr>
            <a:xfrm>
              <a:off x="915045" y="5493303"/>
              <a:ext cx="3219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Declining time for play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F80B60-04B3-7817-2C79-A278A5E1B98A}"/>
              </a:ext>
            </a:extLst>
          </p:cNvPr>
          <p:cNvGrpSpPr/>
          <p:nvPr/>
        </p:nvGrpSpPr>
        <p:grpSpPr>
          <a:xfrm>
            <a:off x="7614800" y="4087883"/>
            <a:ext cx="3850005" cy="1928570"/>
            <a:chOff x="7614800" y="4087883"/>
            <a:chExt cx="3850005" cy="1928570"/>
          </a:xfrm>
        </p:grpSpPr>
        <p:pic>
          <p:nvPicPr>
            <p:cNvPr id="26" name="Graphic 25" descr="Upward trend with solid fill">
              <a:extLst>
                <a:ext uri="{FF2B5EF4-FFF2-40B4-BE49-F238E27FC236}">
                  <a16:creationId xmlns:a16="http://schemas.microsoft.com/office/drawing/2014/main" id="{4F42D876-A132-0182-74B3-B59E5A6F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91602" y="4087883"/>
              <a:ext cx="1483782" cy="148378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66A28D-22DD-0681-1FB5-6EED0518A933}"/>
                </a:ext>
              </a:extLst>
            </p:cNvPr>
            <p:cNvSpPr txBox="1"/>
            <p:nvPr/>
          </p:nvSpPr>
          <p:spPr>
            <a:xfrm>
              <a:off x="7614800" y="5554788"/>
              <a:ext cx="3850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Increasing income inequality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731044ED-3F31-1239-3405-64F87330A4E0}"/>
              </a:ext>
            </a:extLst>
          </p:cNvPr>
          <p:cNvSpPr/>
          <p:nvPr/>
        </p:nvSpPr>
        <p:spPr>
          <a:xfrm>
            <a:off x="2119046" y="1361329"/>
            <a:ext cx="9509760" cy="1485900"/>
          </a:xfrm>
          <a:prstGeom prst="rightArrow">
            <a:avLst/>
          </a:prstGeom>
          <a:gradFill flip="none" rotWithShape="1">
            <a:gsLst>
              <a:gs pos="0">
                <a:srgbClr val="3294C4"/>
              </a:gs>
              <a:gs pos="74000">
                <a:srgbClr val="33B2A0"/>
              </a:gs>
              <a:gs pos="83000">
                <a:srgbClr val="33BB95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Pregnant lady with solid fill">
            <a:extLst>
              <a:ext uri="{FF2B5EF4-FFF2-40B4-BE49-F238E27FC236}">
                <a16:creationId xmlns:a16="http://schemas.microsoft.com/office/drawing/2014/main" id="{DABD7EEC-876E-4907-2CEF-B89733C78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7570" y="1647079"/>
            <a:ext cx="914400" cy="914400"/>
          </a:xfrm>
          <a:prstGeom prst="rect">
            <a:avLst/>
          </a:prstGeom>
        </p:spPr>
      </p:pic>
      <p:pic>
        <p:nvPicPr>
          <p:cNvPr id="8" name="Graphic 7" descr="Baby crawling with solid fill">
            <a:extLst>
              <a:ext uri="{FF2B5EF4-FFF2-40B4-BE49-F238E27FC236}">
                <a16:creationId xmlns:a16="http://schemas.microsoft.com/office/drawing/2014/main" id="{2F1CAF49-F3CF-7E04-7292-C04C7E05A9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33446" y="1841389"/>
            <a:ext cx="720090" cy="720090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974FF3A4-22FD-83E7-0AEE-4CF12F1F8B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19346" y="1578466"/>
            <a:ext cx="914400" cy="914400"/>
          </a:xfrm>
          <a:prstGeom prst="rect">
            <a:avLst/>
          </a:prstGeom>
        </p:spPr>
      </p:pic>
      <p:pic>
        <p:nvPicPr>
          <p:cNvPr id="18" name="Graphic 17" descr="Schoolhouse with solid fill">
            <a:extLst>
              <a:ext uri="{FF2B5EF4-FFF2-40B4-BE49-F238E27FC236}">
                <a16:creationId xmlns:a16="http://schemas.microsoft.com/office/drawing/2014/main" id="{01D3E35A-B395-6DAD-3B68-C7B542EE37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96636" y="1464232"/>
            <a:ext cx="914400" cy="914400"/>
          </a:xfrm>
          <a:prstGeom prst="rect">
            <a:avLst/>
          </a:prstGeom>
        </p:spPr>
      </p:pic>
      <p:pic>
        <p:nvPicPr>
          <p:cNvPr id="13" name="Graphic 12" descr="School girl with solid fill">
            <a:extLst>
              <a:ext uri="{FF2B5EF4-FFF2-40B4-BE49-F238E27FC236}">
                <a16:creationId xmlns:a16="http://schemas.microsoft.com/office/drawing/2014/main" id="{FFC28A57-5B5A-EF0C-18D6-FD59EF2338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78008" y="1594607"/>
            <a:ext cx="1027380" cy="102738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9CF11770-C38D-9597-2B78-B3390A1C80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39803" y="1686097"/>
            <a:ext cx="914400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B9B2825C-0C62-AACF-B86B-6AC7AFCE04A3}"/>
              </a:ext>
            </a:extLst>
          </p:cNvPr>
          <p:cNvSpPr/>
          <p:nvPr/>
        </p:nvSpPr>
        <p:spPr>
          <a:xfrm>
            <a:off x="619093" y="1901050"/>
            <a:ext cx="1354299" cy="412755"/>
          </a:xfrm>
          <a:prstGeom prst="rightArrow">
            <a:avLst/>
          </a:prstGeom>
          <a:gradFill flip="none" rotWithShape="1">
            <a:gsLst>
              <a:gs pos="0">
                <a:srgbClr val="3294C4"/>
              </a:gs>
              <a:gs pos="74000">
                <a:srgbClr val="33B2A0"/>
              </a:gs>
              <a:gs pos="83000">
                <a:srgbClr val="33BB95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64F7620-5D99-26B4-F394-F3C7CA0D01D0}"/>
              </a:ext>
            </a:extLst>
          </p:cNvPr>
          <p:cNvSpPr/>
          <p:nvPr/>
        </p:nvSpPr>
        <p:spPr>
          <a:xfrm rot="1136122">
            <a:off x="732877" y="1315833"/>
            <a:ext cx="1271188" cy="412755"/>
          </a:xfrm>
          <a:prstGeom prst="rightArrow">
            <a:avLst/>
          </a:prstGeom>
          <a:gradFill flip="none" rotWithShape="1">
            <a:gsLst>
              <a:gs pos="0">
                <a:srgbClr val="3294C4"/>
              </a:gs>
              <a:gs pos="74000">
                <a:srgbClr val="33B2A0"/>
              </a:gs>
              <a:gs pos="83000">
                <a:srgbClr val="33BB95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B02B328-FC0E-55C8-B199-A703AD73E368}"/>
              </a:ext>
            </a:extLst>
          </p:cNvPr>
          <p:cNvSpPr/>
          <p:nvPr/>
        </p:nvSpPr>
        <p:spPr>
          <a:xfrm rot="20292872">
            <a:off x="767002" y="2548035"/>
            <a:ext cx="1271188" cy="412755"/>
          </a:xfrm>
          <a:prstGeom prst="rightArrow">
            <a:avLst/>
          </a:prstGeom>
          <a:gradFill flip="none" rotWithShape="1">
            <a:gsLst>
              <a:gs pos="0">
                <a:srgbClr val="3294C4"/>
              </a:gs>
              <a:gs pos="74000">
                <a:srgbClr val="33B2A0"/>
              </a:gs>
              <a:gs pos="83000">
                <a:srgbClr val="33BB95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648-0311-F96C-4599-A953457B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6" y="204576"/>
            <a:ext cx="10368036" cy="748104"/>
          </a:xfrm>
        </p:spPr>
        <p:txBody>
          <a:bodyPr/>
          <a:lstStyle/>
          <a:p>
            <a:r>
              <a:rPr lang="en-US" sz="2600">
                <a:solidFill>
                  <a:srgbClr val="002060"/>
                </a:solidFill>
              </a:rPr>
              <a:t>Align ECEC with the broader early years policies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01C397-07C1-45C7-BC37-186A418440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43626" y="673174"/>
            <a:ext cx="1712907" cy="279506"/>
          </a:xfrm>
        </p:spPr>
        <p:txBody>
          <a:bodyPr/>
          <a:lstStyle/>
          <a:p>
            <a:r>
              <a:rPr lang="en-GB"/>
              <a:t>Figure 4.1</a:t>
            </a:r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D99DD6E1-A71B-61FD-96B0-631B3DBA11EE}"/>
              </a:ext>
            </a:extLst>
          </p:cNvPr>
          <p:cNvSpPr txBox="1">
            <a:spLocks/>
          </p:cNvSpPr>
          <p:nvPr/>
        </p:nvSpPr>
        <p:spPr>
          <a:xfrm>
            <a:off x="5840929" y="2029452"/>
            <a:ext cx="6215604" cy="515049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types of ECEC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together with…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Parenting and parent engagement programmes; Home visiting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medical care and nutrition support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00000"/>
                </a:solidFill>
                <a:latin typeface="Calibri" panose="020F0502020204030204"/>
              </a:rPr>
              <a:t>Schools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leave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Employment and training supports for parents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Welfare benefits and tax relief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and urban planning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224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9E0C64-3DE5-53A6-D9B3-66F0623FD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344" y="1570884"/>
            <a:ext cx="5093494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2A4AA-B0F6-654F-F87B-DF136DF2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>
                <a:solidFill>
                  <a:srgbClr val="002060"/>
                </a:solidFill>
              </a:rPr>
              <a:t>Different types and degrees of policy and service co-ordination are possible, including within the ECEC sector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1F0C38-564A-8037-CEBA-FB57CB70A288}"/>
              </a:ext>
            </a:extLst>
          </p:cNvPr>
          <p:cNvGrpSpPr/>
          <p:nvPr/>
        </p:nvGrpSpPr>
        <p:grpSpPr>
          <a:xfrm>
            <a:off x="264521" y="1249854"/>
            <a:ext cx="3923815" cy="3301733"/>
            <a:chOff x="551482" y="1185646"/>
            <a:chExt cx="3923815" cy="33017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EEFC07-9A8F-7BD6-71C9-A4EF3AD367C5}"/>
                </a:ext>
              </a:extLst>
            </p:cNvPr>
            <p:cNvSpPr txBox="1"/>
            <p:nvPr/>
          </p:nvSpPr>
          <p:spPr>
            <a:xfrm>
              <a:off x="551482" y="1682316"/>
              <a:ext cx="3923815" cy="28050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46000">
                  <a:schemeClr val="accent6">
                    <a:lumMod val="60000"/>
                    <a:lumOff val="40000"/>
                  </a:schemeClr>
                </a:gs>
                <a:gs pos="100000">
                  <a:srgbClr val="FF9900"/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400" b="1"/>
                <a:t>Fragmentation</a:t>
              </a:r>
            </a:p>
            <a:p>
              <a:pPr algn="ctr">
                <a:lnSpc>
                  <a:spcPct val="150000"/>
                </a:lnSpc>
              </a:pPr>
              <a:r>
                <a:rPr lang="en-GB" sz="2400" b="1"/>
                <a:t>Co-operation</a:t>
              </a:r>
            </a:p>
            <a:p>
              <a:pPr algn="ctr">
                <a:lnSpc>
                  <a:spcPct val="150000"/>
                </a:lnSpc>
              </a:pPr>
              <a:r>
                <a:rPr lang="en-GB" sz="2400" b="1"/>
                <a:t>Collaboration</a:t>
              </a:r>
            </a:p>
            <a:p>
              <a:pPr algn="ctr">
                <a:lnSpc>
                  <a:spcPct val="150000"/>
                </a:lnSpc>
              </a:pPr>
              <a:r>
                <a:rPr lang="en-GB" sz="2400" b="1"/>
                <a:t>Co-ordination</a:t>
              </a:r>
            </a:p>
            <a:p>
              <a:pPr algn="ctr">
                <a:lnSpc>
                  <a:spcPct val="150000"/>
                </a:lnSpc>
              </a:pPr>
              <a:r>
                <a:rPr lang="en-GB" sz="2400" b="1"/>
                <a:t>Integration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6B8D87-04D1-368A-6E3D-7DF4418ED2F6}"/>
                </a:ext>
              </a:extLst>
            </p:cNvPr>
            <p:cNvSpPr txBox="1"/>
            <p:nvPr/>
          </p:nvSpPr>
          <p:spPr>
            <a:xfrm>
              <a:off x="551482" y="1185646"/>
              <a:ext cx="3923815" cy="523220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/>
                <a:t>Continuum of alignment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A161BA-8CB7-55A6-BDD8-39FFB2321FAD}"/>
              </a:ext>
            </a:extLst>
          </p:cNvPr>
          <p:cNvGrpSpPr/>
          <p:nvPr/>
        </p:nvGrpSpPr>
        <p:grpSpPr>
          <a:xfrm>
            <a:off x="2478795" y="1074468"/>
            <a:ext cx="9268486" cy="5521319"/>
            <a:chOff x="2478795" y="1074468"/>
            <a:chExt cx="9268486" cy="55213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7BB938-24D9-B996-0D17-46BBEA606996}"/>
                </a:ext>
              </a:extLst>
            </p:cNvPr>
            <p:cNvSpPr txBox="1"/>
            <p:nvPr/>
          </p:nvSpPr>
          <p:spPr>
            <a:xfrm>
              <a:off x="4968195" y="3147520"/>
              <a:ext cx="5669279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>
                      <a:lumMod val="95000"/>
                    </a:schemeClr>
                  </a:solidFill>
                </a:rPr>
                <a:t>Local authorities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578A11-E643-31B4-A024-01D38BC599EE}"/>
                </a:ext>
              </a:extLst>
            </p:cNvPr>
            <p:cNvSpPr txBox="1"/>
            <p:nvPr/>
          </p:nvSpPr>
          <p:spPr>
            <a:xfrm>
              <a:off x="4341107" y="4424397"/>
              <a:ext cx="6300913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>
                      <a:lumMod val="95000"/>
                    </a:schemeClr>
                  </a:solidFill>
                </a:rPr>
                <a:t>Providers and non-governmental organisations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2C89C3-EC38-3046-C211-0352F9815282}"/>
                </a:ext>
              </a:extLst>
            </p:cNvPr>
            <p:cNvSpPr txBox="1"/>
            <p:nvPr/>
          </p:nvSpPr>
          <p:spPr>
            <a:xfrm>
              <a:off x="2478795" y="6195677"/>
              <a:ext cx="8239363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>
                      <a:lumMod val="95000"/>
                    </a:schemeClr>
                  </a:solidFill>
                </a:rPr>
                <a:t>Children and families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CB8E95-E03C-C040-CE88-2840F5B5FBD5}"/>
                </a:ext>
              </a:extLst>
            </p:cNvPr>
            <p:cNvGrpSpPr/>
            <p:nvPr/>
          </p:nvGrpSpPr>
          <p:grpSpPr>
            <a:xfrm>
              <a:off x="4687449" y="2341436"/>
              <a:ext cx="6297129" cy="714837"/>
              <a:chOff x="5678967" y="2672115"/>
              <a:chExt cx="6297129" cy="71483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066169-171A-CFBC-C09E-7188B3B20638}"/>
                  </a:ext>
                </a:extLst>
              </p:cNvPr>
              <p:cNvSpPr txBox="1"/>
              <p:nvPr/>
            </p:nvSpPr>
            <p:spPr>
              <a:xfrm>
                <a:off x="5678967" y="2678594"/>
                <a:ext cx="1438387" cy="707886"/>
              </a:xfrm>
              <a:prstGeom prst="rect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/>
                  <a:t>Ministry of education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A208C5-E8A9-2899-A1FF-C83BFE801356}"/>
                  </a:ext>
                </a:extLst>
              </p:cNvPr>
              <p:cNvSpPr txBox="1"/>
              <p:nvPr/>
            </p:nvSpPr>
            <p:spPr>
              <a:xfrm>
                <a:off x="7176666" y="2679066"/>
                <a:ext cx="1460530" cy="707886"/>
              </a:xfrm>
              <a:prstGeom prst="rect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/>
                  <a:t>Ministry of health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53124F-8645-04C9-493F-3F56627BB802}"/>
                  </a:ext>
                </a:extLst>
              </p:cNvPr>
              <p:cNvSpPr txBox="1"/>
              <p:nvPr/>
            </p:nvSpPr>
            <p:spPr>
              <a:xfrm>
                <a:off x="8700262" y="2672115"/>
                <a:ext cx="1637841" cy="707886"/>
              </a:xfrm>
              <a:prstGeom prst="rect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/>
                  <a:t>Ministry of employment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7F627F-225B-F4AD-B397-02EE0BCB9A56}"/>
                  </a:ext>
                </a:extLst>
              </p:cNvPr>
              <p:cNvSpPr txBox="1"/>
              <p:nvPr/>
            </p:nvSpPr>
            <p:spPr>
              <a:xfrm>
                <a:off x="10393188" y="2673395"/>
                <a:ext cx="1582908" cy="707886"/>
              </a:xfrm>
              <a:prstGeom prst="rect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/>
                  <a:t>Ministry of social affairs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E8755B-089C-BEB4-9FA4-04ECF33B1BFB}"/>
                </a:ext>
              </a:extLst>
            </p:cNvPr>
            <p:cNvSpPr txBox="1"/>
            <p:nvPr/>
          </p:nvSpPr>
          <p:spPr>
            <a:xfrm>
              <a:off x="4685517" y="3615803"/>
              <a:ext cx="1438387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School board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B41BE3-2D91-F66A-E226-9B3B30A5A4BA}"/>
                </a:ext>
              </a:extLst>
            </p:cNvPr>
            <p:cNvSpPr txBox="1"/>
            <p:nvPr/>
          </p:nvSpPr>
          <p:spPr>
            <a:xfrm>
              <a:off x="6184918" y="3615803"/>
              <a:ext cx="1438387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en-GB" sz="2000" b="1"/>
                <a:t>Municipal health dept.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74A352-0A5E-B2E1-D0ED-8F5E7CD57D86}"/>
                </a:ext>
              </a:extLst>
            </p:cNvPr>
            <p:cNvSpPr txBox="1"/>
            <p:nvPr/>
          </p:nvSpPr>
          <p:spPr>
            <a:xfrm>
              <a:off x="7708744" y="3615803"/>
              <a:ext cx="1637841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Employment office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C39D1-D0BD-5407-C87F-061D9B208D1E}"/>
                </a:ext>
              </a:extLst>
            </p:cNvPr>
            <p:cNvSpPr txBox="1"/>
            <p:nvPr/>
          </p:nvSpPr>
          <p:spPr>
            <a:xfrm>
              <a:off x="9401671" y="3615803"/>
              <a:ext cx="1637840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Municipal social policies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B81BCF-3798-853F-13FC-6F3809C583B0}"/>
                </a:ext>
              </a:extLst>
            </p:cNvPr>
            <p:cNvSpPr txBox="1"/>
            <p:nvPr/>
          </p:nvSpPr>
          <p:spPr>
            <a:xfrm>
              <a:off x="6945444" y="5381978"/>
              <a:ext cx="1781060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Charities and foundations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FDC423-1681-5277-920C-42A7D8107A32}"/>
                </a:ext>
              </a:extLst>
            </p:cNvPr>
            <p:cNvSpPr txBox="1"/>
            <p:nvPr/>
          </p:nvSpPr>
          <p:spPr>
            <a:xfrm>
              <a:off x="6580509" y="4923242"/>
              <a:ext cx="1781060" cy="400110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Employers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E75F2E-2C53-41F0-36A6-60870C61050B}"/>
                </a:ext>
              </a:extLst>
            </p:cNvPr>
            <p:cNvSpPr txBox="1"/>
            <p:nvPr/>
          </p:nvSpPr>
          <p:spPr>
            <a:xfrm>
              <a:off x="4713040" y="4931808"/>
              <a:ext cx="1781060" cy="400110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Schools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E72766-7150-6767-E207-073E1C97E475}"/>
                </a:ext>
              </a:extLst>
            </p:cNvPr>
            <p:cNvSpPr txBox="1"/>
            <p:nvPr/>
          </p:nvSpPr>
          <p:spPr>
            <a:xfrm>
              <a:off x="5023764" y="5400837"/>
              <a:ext cx="1781060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Home-based ECEC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64E1E-C4A9-D40E-016E-F09C69AEEA92}"/>
                </a:ext>
              </a:extLst>
            </p:cNvPr>
            <p:cNvSpPr txBox="1"/>
            <p:nvPr/>
          </p:nvSpPr>
          <p:spPr>
            <a:xfrm>
              <a:off x="8853646" y="5400837"/>
              <a:ext cx="1781060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Parent organisations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592DD7-319A-F006-4FB7-99354B108CD1}"/>
                </a:ext>
              </a:extLst>
            </p:cNvPr>
            <p:cNvSpPr txBox="1"/>
            <p:nvPr/>
          </p:nvSpPr>
          <p:spPr>
            <a:xfrm>
              <a:off x="8463847" y="4918595"/>
              <a:ext cx="1781060" cy="400110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Unions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0C9A83-29F8-027A-D3AB-767D3FD6967C}"/>
                </a:ext>
              </a:extLst>
            </p:cNvPr>
            <p:cNvSpPr txBox="1"/>
            <p:nvPr/>
          </p:nvSpPr>
          <p:spPr>
            <a:xfrm>
              <a:off x="2832084" y="4926704"/>
              <a:ext cx="1781060" cy="400110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Public ECEC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C0B7B3-5B91-9481-F2ED-919890BB7B84}"/>
                </a:ext>
              </a:extLst>
            </p:cNvPr>
            <p:cNvSpPr txBox="1"/>
            <p:nvPr/>
          </p:nvSpPr>
          <p:spPr>
            <a:xfrm>
              <a:off x="3128833" y="5492230"/>
              <a:ext cx="1781060" cy="400110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Private ECEC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D2C7FF-756E-6602-6EC3-B9C3261A0498}"/>
                </a:ext>
              </a:extLst>
            </p:cNvPr>
            <p:cNvGrpSpPr/>
            <p:nvPr/>
          </p:nvGrpSpPr>
          <p:grpSpPr>
            <a:xfrm>
              <a:off x="4685517" y="1074468"/>
              <a:ext cx="6300914" cy="722777"/>
              <a:chOff x="5464366" y="1260259"/>
              <a:chExt cx="6300914" cy="722777"/>
            </a:xfrm>
          </p:grpSpPr>
          <p:sp>
            <p:nvSpPr>
              <p:cNvPr id="2" name="Arrow: Left-Right 1">
                <a:extLst>
                  <a:ext uri="{FF2B5EF4-FFF2-40B4-BE49-F238E27FC236}">
                    <a16:creationId xmlns:a16="http://schemas.microsoft.com/office/drawing/2014/main" id="{9E40FBB9-7B4E-FFC5-515F-00BF6C7AEAD8}"/>
                  </a:ext>
                </a:extLst>
              </p:cNvPr>
              <p:cNvSpPr/>
              <p:nvPr/>
            </p:nvSpPr>
            <p:spPr>
              <a:xfrm>
                <a:off x="5464366" y="1260259"/>
                <a:ext cx="6300914" cy="722777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008080"/>
                  </a:gs>
                  <a:gs pos="50000">
                    <a:srgbClr val="00B5BC"/>
                  </a:gs>
                  <a:gs pos="100000">
                    <a:srgbClr val="EBF7F9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50C656-6399-63B9-597C-08A28DA60CC6}"/>
                  </a:ext>
                </a:extLst>
              </p:cNvPr>
              <p:cNvSpPr txBox="1"/>
              <p:nvPr/>
            </p:nvSpPr>
            <p:spPr>
              <a:xfrm>
                <a:off x="6995711" y="1388125"/>
                <a:ext cx="3183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>
                    <a:solidFill>
                      <a:schemeClr val="bg1">
                        <a:lumMod val="95000"/>
                      </a:schemeClr>
                    </a:solidFill>
                  </a:rPr>
                  <a:t>Horizontal integration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7E4AED-004E-AF02-4B08-022DA0D3E5D4}"/>
                </a:ext>
              </a:extLst>
            </p:cNvPr>
            <p:cNvGrpSpPr/>
            <p:nvPr/>
          </p:nvGrpSpPr>
          <p:grpSpPr>
            <a:xfrm rot="16200000">
              <a:off x="9037212" y="3446087"/>
              <a:ext cx="4697362" cy="722777"/>
              <a:chOff x="4887660" y="1260259"/>
              <a:chExt cx="7435673" cy="722777"/>
            </a:xfrm>
          </p:grpSpPr>
          <p:sp>
            <p:nvSpPr>
              <p:cNvPr id="9" name="Arrow: Left-Right 8">
                <a:extLst>
                  <a:ext uri="{FF2B5EF4-FFF2-40B4-BE49-F238E27FC236}">
                    <a16:creationId xmlns:a16="http://schemas.microsoft.com/office/drawing/2014/main" id="{DDFC0AFE-C02F-77FF-02BC-A5F4A51E6962}"/>
                  </a:ext>
                </a:extLst>
              </p:cNvPr>
              <p:cNvSpPr/>
              <p:nvPr/>
            </p:nvSpPr>
            <p:spPr>
              <a:xfrm>
                <a:off x="4887660" y="1260259"/>
                <a:ext cx="7435673" cy="722777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008080"/>
                  </a:gs>
                  <a:gs pos="50000">
                    <a:srgbClr val="00B5BC"/>
                  </a:gs>
                  <a:gs pos="100000">
                    <a:srgbClr val="EBF7F9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E9546F-2203-9518-7187-E352EA86A4D5}"/>
                  </a:ext>
                </a:extLst>
              </p:cNvPr>
              <p:cNvSpPr txBox="1"/>
              <p:nvPr/>
            </p:nvSpPr>
            <p:spPr>
              <a:xfrm>
                <a:off x="6334410" y="1388127"/>
                <a:ext cx="4942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>
                    <a:solidFill>
                      <a:schemeClr val="bg1">
                        <a:lumMod val="95000"/>
                      </a:schemeClr>
                    </a:solidFill>
                  </a:rPr>
                  <a:t>Vertical integration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867C03-9231-963C-42CB-0E3E3366F53E}"/>
                </a:ext>
              </a:extLst>
            </p:cNvPr>
            <p:cNvSpPr txBox="1"/>
            <p:nvPr/>
          </p:nvSpPr>
          <p:spPr>
            <a:xfrm>
              <a:off x="4968196" y="1861380"/>
              <a:ext cx="5669279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>
                      <a:lumMod val="95000"/>
                    </a:schemeClr>
                  </a:solidFill>
                </a:rPr>
                <a:t>Central government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8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E117CF-ECD4-2AE0-DEE9-22A3AE08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Rethinking the boundaries of ECEC</a:t>
            </a:r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402331-ED3B-A184-D4AD-BDB670416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011786"/>
              </p:ext>
            </p:extLst>
          </p:nvPr>
        </p:nvGraphicFramePr>
        <p:xfrm>
          <a:off x="1208140" y="1148080"/>
          <a:ext cx="10102256" cy="432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175981"/>
      </p:ext>
    </p:extLst>
  </p:cSld>
  <p:clrMapOvr>
    <a:masterClrMapping/>
  </p:clrMapOvr>
</p:sld>
</file>

<file path=ppt/theme/theme1.xml><?xml version="1.0" encoding="utf-8"?>
<a:theme xmlns:a="http://schemas.openxmlformats.org/drawingml/2006/main" name="1_EDU PPT">
  <a:themeElements>
    <a:clrScheme name="EDU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 PPT" id="{B3614CC8-81AF-43E6-8681-CDA736A2ECEC}" vid="{09651357-3FA7-40CF-8F5B-1419683D927E}"/>
    </a:ext>
  </a:extLst>
</a:theme>
</file>

<file path=ppt/theme/theme2.xml><?xml version="1.0" encoding="utf-8"?>
<a:theme xmlns:a="http://schemas.openxmlformats.org/drawingml/2006/main" name="EDU PPT">
  <a:themeElements>
    <a:clrScheme name="EDU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 PPT" id="{B3614CC8-81AF-43E6-8681-CDA736A2ECEC}" vid="{09651357-3FA7-40CF-8F5B-1419683D92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8F7979E00BA48AE1122FC0FE048E5" ma:contentTypeVersion="14" ma:contentTypeDescription="Create a new document." ma:contentTypeScope="" ma:versionID="1cfa05c114b6d3c2018e3b0977d096e7">
  <xsd:schema xmlns:xsd="http://www.w3.org/2001/XMLSchema" xmlns:xs="http://www.w3.org/2001/XMLSchema" xmlns:p="http://schemas.microsoft.com/office/2006/metadata/properties" xmlns:ns2="461d6b92-a401-45b5-8184-99016de358d1" xmlns:ns3="5200e469-5b7b-4b9b-85b9-962f9698d994" targetNamespace="http://schemas.microsoft.com/office/2006/metadata/properties" ma:root="true" ma:fieldsID="a750664786ab0d8d8eadb4c737f06b3d" ns2:_="" ns3:_="">
    <xsd:import namespace="461d6b92-a401-45b5-8184-99016de358d1"/>
    <xsd:import namespace="5200e469-5b7b-4b9b-85b9-962f9698d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6b92-a401-45b5-8184-99016de35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4da484-3d94-41e9-bcfe-1d6e31fc8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469-5b7b-4b9b-85b9-962f9698d99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bd49e1a-2cad-4938-946d-b872ae929c6d}" ma:internalName="TaxCatchAll" ma:showField="CatchAllData" ma:web="5200e469-5b7b-4b9b-85b9-962f9698d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1d6b92-a401-45b5-8184-99016de358d1">
      <Terms xmlns="http://schemas.microsoft.com/office/infopath/2007/PartnerControls"/>
    </lcf76f155ced4ddcb4097134ff3c332f>
    <TaxCatchAll xmlns="5200e469-5b7b-4b9b-85b9-962f9698d994" xsi:nil="true"/>
  </documentManagement>
</p:properties>
</file>

<file path=customXml/itemProps1.xml><?xml version="1.0" encoding="utf-8"?>
<ds:datastoreItem xmlns:ds="http://schemas.openxmlformats.org/officeDocument/2006/customXml" ds:itemID="{A485C86F-7DB3-453F-B8A5-730814ED50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ED7BE-8381-4E1D-9CA3-D0A95C7CB0B0}"/>
</file>

<file path=customXml/itemProps3.xml><?xml version="1.0" encoding="utf-8"?>
<ds:datastoreItem xmlns:ds="http://schemas.openxmlformats.org/officeDocument/2006/customXml" ds:itemID="{6C9708B7-0CF3-4363-88B9-3A3A4AD74230}">
  <ds:schemaRefs>
    <ds:schemaRef ds:uri="6f0c196f-7a4e-4108-99a2-4ed4b1c5ed36"/>
    <ds:schemaRef ds:uri="f85cd9c5-ab91-42e5-83ce-c291ccd21a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1108</Words>
  <Application>Microsoft Office PowerPoint</Application>
  <PresentationFormat>Widescreen</PresentationFormat>
  <Paragraphs>158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Bahnschrift SemiBold SemiConden</vt:lpstr>
      <vt:lpstr>Calibri</vt:lpstr>
      <vt:lpstr>Calibri Light</vt:lpstr>
      <vt:lpstr>Symbol</vt:lpstr>
      <vt:lpstr>Wingdings</vt:lpstr>
      <vt:lpstr>1_EDU PPT</vt:lpstr>
      <vt:lpstr>EDU PPT</vt:lpstr>
      <vt:lpstr>PowerPoint Presentation</vt:lpstr>
      <vt:lpstr>Starting Strong VIII</vt:lpstr>
      <vt:lpstr>Early childhood education and care (ECEC) is a cost-effective way to close achievement gaps before they widen</vt:lpstr>
      <vt:lpstr>Combine investments for a more consistent policy approach</vt:lpstr>
      <vt:lpstr>A policy roadmap for ECEC to support equity and inclusion with lasting impact: </vt:lpstr>
      <vt:lpstr>Early development occurs in key stages amidst broader social and economic changes</vt:lpstr>
      <vt:lpstr>Align ECEC with the broader early years policies</vt:lpstr>
      <vt:lpstr>Different types and degrees of policy and service co-ordination are possible, including within the ECEC sector</vt:lpstr>
      <vt:lpstr>Rethinking the boundaries of ECEC</vt:lpstr>
      <vt:lpstr>Focusing on parenting and parents</vt:lpstr>
      <vt:lpstr>Building on community-based programming  </vt:lpstr>
      <vt:lpstr>Extending the age range</vt:lpstr>
      <vt:lpstr>Building climate resilient, family-centred spaces</vt:lpstr>
      <vt:lpstr>Developing integrated data systems</vt:lpstr>
      <vt:lpstr>Implementing national oversight through quality frameworks and funding for co-ordination </vt:lpstr>
      <vt:lpstr>Governance for co-ordinated services throughout childhood: Several models exist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Socio-economic gaps in cognitive and social and emotional development at age 5</dc:title>
  <dc:creator>JAMET Stéphanie, EDU/ECS</dc:creator>
  <cp:lastModifiedBy>SHUEY Elizabeth, EDU/ECS</cp:lastModifiedBy>
  <cp:revision>1</cp:revision>
  <dcterms:created xsi:type="dcterms:W3CDTF">2025-01-21T20:13:19Z</dcterms:created>
  <dcterms:modified xsi:type="dcterms:W3CDTF">2025-09-23T07:53:21Z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2025-01-21T20:55:40Z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60328f6b-d316-4521-afab-a129984a2682</vt:lpwstr>
  </property>
  <property fmtid="{D5CDD505-2E9C-101B-9397-08002B2CF9AE}" pid="8" name="MSIP_Label_0e5510b0-e729-4ef0-a3dd-4ba0dfe56c99_ContentBits">
    <vt:lpwstr>2</vt:lpwstr>
  </property>
  <property fmtid="{D5CDD505-2E9C-101B-9397-08002B2CF9AE}" pid="9" name="ClassificationContentMarkingFooterLocations">
    <vt:lpwstr>Office Theme:8\1_EDU PPT:5</vt:lpwstr>
  </property>
  <property fmtid="{D5CDD505-2E9C-101B-9397-08002B2CF9AE}" pid="10" name="ClassificationContentMarkingFooterText">
    <vt:lpwstr>Restricted Use - À usage restreint</vt:lpwstr>
  </property>
  <property fmtid="{D5CDD505-2E9C-101B-9397-08002B2CF9AE}" pid="11" name="ContentTypeId">
    <vt:lpwstr>0x0101005058F7979E00BA48AE1122FC0FE048E5</vt:lpwstr>
  </property>
  <property fmtid="{D5CDD505-2E9C-101B-9397-08002B2CF9AE}" pid="12" name="MediaServiceImageTags">
    <vt:lpwstr/>
  </property>
</Properties>
</file>