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  <p:sldMasterId id="2147483961" r:id="rId5"/>
  </p:sldMasterIdLst>
  <p:notesMasterIdLst>
    <p:notesMasterId r:id="rId22"/>
  </p:notesMasterIdLst>
  <p:handoutMasterIdLst>
    <p:handoutMasterId r:id="rId23"/>
  </p:handoutMasterIdLst>
  <p:sldIdLst>
    <p:sldId id="256" r:id="rId6"/>
    <p:sldId id="779" r:id="rId7"/>
    <p:sldId id="802" r:id="rId8"/>
    <p:sldId id="796" r:id="rId9"/>
    <p:sldId id="776" r:id="rId10"/>
    <p:sldId id="359" r:id="rId11"/>
    <p:sldId id="364" r:id="rId12"/>
    <p:sldId id="365" r:id="rId13"/>
    <p:sldId id="366" r:id="rId14"/>
    <p:sldId id="367" r:id="rId15"/>
    <p:sldId id="804" r:id="rId16"/>
    <p:sldId id="399" r:id="rId17"/>
    <p:sldId id="803" r:id="rId18"/>
    <p:sldId id="801" r:id="rId19"/>
    <p:sldId id="799" r:id="rId20"/>
    <p:sldId id="798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003399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7483" autoAdjust="0"/>
  </p:normalViewPr>
  <p:slideViewPr>
    <p:cSldViewPr snapToGrid="0">
      <p:cViewPr varScale="1">
        <p:scale>
          <a:sx n="93" d="100"/>
          <a:sy n="93" d="100"/>
        </p:scale>
        <p:origin x="1264" y="20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3" Type="http://customschemas.google.com/relationships/presentationmetadata" Target="metadata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AB261-A045-4E9F-8FA3-368703A196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989A4E2-6AB2-4394-BA57-0D0FF194178E}">
      <dgm:prSet phldrT="[Text]" custT="1"/>
      <dgm:spPr/>
      <dgm:t>
        <a:bodyPr/>
        <a:lstStyle/>
        <a:p>
          <a:r>
            <a:rPr lang="fr-BE" sz="2000" b="1" dirty="0" err="1"/>
            <a:t>Children’s</a:t>
          </a:r>
          <a:r>
            <a:rPr lang="fr-BE" sz="2000" b="1" dirty="0"/>
            <a:t> cognitive, social and </a:t>
          </a:r>
          <a:r>
            <a:rPr lang="fr-BE" sz="2000" b="1" dirty="0" err="1"/>
            <a:t>emotional</a:t>
          </a:r>
          <a:r>
            <a:rPr lang="fr-BE" sz="2000" b="1" dirty="0"/>
            <a:t> </a:t>
          </a:r>
          <a:r>
            <a:rPr lang="fr-BE" sz="2000" b="1" dirty="0" err="1"/>
            <a:t>development</a:t>
          </a:r>
          <a:endParaRPr lang="en-IE" sz="2000" b="1" dirty="0"/>
        </a:p>
      </dgm:t>
    </dgm:pt>
    <dgm:pt modelId="{824B75CC-787F-402F-917D-8DA5287E4DBC}" type="parTrans" cxnId="{310490C5-E624-40FF-B0D7-2DBA51C66DE0}">
      <dgm:prSet/>
      <dgm:spPr/>
      <dgm:t>
        <a:bodyPr/>
        <a:lstStyle/>
        <a:p>
          <a:endParaRPr lang="en-IE" sz="1800"/>
        </a:p>
      </dgm:t>
    </dgm:pt>
    <dgm:pt modelId="{3E675B7F-2539-472C-A084-59939ABDDC8C}" type="sibTrans" cxnId="{310490C5-E624-40FF-B0D7-2DBA51C66DE0}">
      <dgm:prSet/>
      <dgm:spPr/>
      <dgm:t>
        <a:bodyPr/>
        <a:lstStyle/>
        <a:p>
          <a:endParaRPr lang="en-IE" sz="1800"/>
        </a:p>
      </dgm:t>
    </dgm:pt>
    <dgm:pt modelId="{B673047F-5F68-48A6-AD55-4FF9F1A6326B}">
      <dgm:prSet phldrT="[Text]" custT="1"/>
      <dgm:spPr/>
      <dgm:t>
        <a:bodyPr/>
        <a:lstStyle/>
        <a:p>
          <a:r>
            <a:rPr lang="fr-BE" sz="1800" b="1" dirty="0"/>
            <a:t>European </a:t>
          </a:r>
          <a:r>
            <a:rPr lang="fr-BE" sz="1800" b="1" dirty="0" err="1"/>
            <a:t>Education</a:t>
          </a:r>
          <a:r>
            <a:rPr lang="fr-BE" sz="1800" b="1" dirty="0"/>
            <a:t> Area Strategic Framework</a:t>
          </a:r>
          <a:r>
            <a:rPr lang="fr-BE" sz="1800" dirty="0"/>
            <a:t>, incl. </a:t>
          </a:r>
          <a:r>
            <a:rPr lang="fr-BE" sz="1800" dirty="0" err="1"/>
            <a:t>targets</a:t>
          </a:r>
          <a:r>
            <a:rPr lang="fr-BE" sz="1800" dirty="0"/>
            <a:t> for participation (96% of </a:t>
          </a:r>
          <a:r>
            <a:rPr lang="fr-BE" sz="1800" dirty="0" err="1"/>
            <a:t>children</a:t>
          </a:r>
          <a:r>
            <a:rPr lang="fr-BE" sz="1800" dirty="0"/>
            <a:t> &gt;3) and the ECEC </a:t>
          </a:r>
          <a:r>
            <a:rPr lang="fr-BE" sz="1800" dirty="0" err="1"/>
            <a:t>Working</a:t>
          </a:r>
          <a:r>
            <a:rPr lang="fr-BE" sz="1800" dirty="0"/>
            <a:t> group (2021)</a:t>
          </a:r>
          <a:endParaRPr lang="en-IE" sz="1800" dirty="0"/>
        </a:p>
      </dgm:t>
    </dgm:pt>
    <dgm:pt modelId="{1D21B539-876D-4C87-AF0E-FBCE54932E30}" type="parTrans" cxnId="{243F95A6-6823-45FA-9C91-399B005ED519}">
      <dgm:prSet/>
      <dgm:spPr/>
      <dgm:t>
        <a:bodyPr/>
        <a:lstStyle/>
        <a:p>
          <a:endParaRPr lang="en-IE" sz="1800"/>
        </a:p>
      </dgm:t>
    </dgm:pt>
    <dgm:pt modelId="{02985AD9-D47F-4D69-94E9-1D32434875D4}" type="sibTrans" cxnId="{243F95A6-6823-45FA-9C91-399B005ED519}">
      <dgm:prSet/>
      <dgm:spPr/>
      <dgm:t>
        <a:bodyPr/>
        <a:lstStyle/>
        <a:p>
          <a:endParaRPr lang="en-IE" sz="1800"/>
        </a:p>
      </dgm:t>
    </dgm:pt>
    <dgm:pt modelId="{FE4BB1BA-A3C0-4BB8-9AC1-9E2D81A1E52D}">
      <dgm:prSet phldrT="[Text]" custT="1"/>
      <dgm:spPr/>
      <dgm:t>
        <a:bodyPr/>
        <a:lstStyle/>
        <a:p>
          <a:r>
            <a:rPr lang="en-GB" sz="1800" b="1" dirty="0"/>
            <a:t>Council Recommendation on ECEC: the Barcelona targets for 2030</a:t>
          </a:r>
          <a:r>
            <a:rPr lang="en-GB" sz="1800" dirty="0"/>
            <a:t>, </a:t>
          </a:r>
          <a:r>
            <a:rPr lang="fr-BE" sz="1800" dirty="0"/>
            <a:t>incl. </a:t>
          </a:r>
          <a:r>
            <a:rPr lang="fr-BE" sz="1800" dirty="0" err="1"/>
            <a:t>targets</a:t>
          </a:r>
          <a:r>
            <a:rPr lang="fr-BE" sz="1800" dirty="0"/>
            <a:t> for participation (96% of </a:t>
          </a:r>
          <a:r>
            <a:rPr lang="fr-BE" sz="1800" dirty="0" err="1"/>
            <a:t>children</a:t>
          </a:r>
          <a:r>
            <a:rPr lang="fr-BE" sz="1800" dirty="0"/>
            <a:t> &gt;3; 45% of </a:t>
          </a:r>
          <a:r>
            <a:rPr lang="fr-BE" sz="1800" dirty="0" err="1"/>
            <a:t>children</a:t>
          </a:r>
          <a:r>
            <a:rPr lang="fr-BE" sz="1800" dirty="0"/>
            <a:t> &lt;3); part of the Care </a:t>
          </a:r>
          <a:r>
            <a:rPr lang="fr-BE" sz="1800" dirty="0" err="1"/>
            <a:t>Strategy</a:t>
          </a:r>
          <a:r>
            <a:rPr lang="fr-BE" sz="1800" dirty="0"/>
            <a:t> </a:t>
          </a:r>
          <a:r>
            <a:rPr lang="en-GB" sz="1800" dirty="0"/>
            <a:t>(2022)</a:t>
          </a:r>
          <a:endParaRPr lang="en-IE" sz="1800" dirty="0"/>
        </a:p>
      </dgm:t>
    </dgm:pt>
    <dgm:pt modelId="{F724FF0B-0454-45F3-9830-6E8D5524FE98}" type="parTrans" cxnId="{CA95BC1A-EF10-4E84-9AAB-56895A4F4C0B}">
      <dgm:prSet/>
      <dgm:spPr/>
      <dgm:t>
        <a:bodyPr/>
        <a:lstStyle/>
        <a:p>
          <a:endParaRPr lang="en-IE" sz="1800"/>
        </a:p>
      </dgm:t>
    </dgm:pt>
    <dgm:pt modelId="{CF7602E9-C909-422A-BCE2-0271A0E084E2}" type="sibTrans" cxnId="{CA95BC1A-EF10-4E84-9AAB-56895A4F4C0B}">
      <dgm:prSet/>
      <dgm:spPr/>
      <dgm:t>
        <a:bodyPr/>
        <a:lstStyle/>
        <a:p>
          <a:endParaRPr lang="en-IE" sz="1800"/>
        </a:p>
      </dgm:t>
    </dgm:pt>
    <dgm:pt modelId="{B55135BF-100C-411A-8BD2-2FDAF992E084}">
      <dgm:prSet phldrT="[Text]" custT="1"/>
      <dgm:spPr/>
      <dgm:t>
        <a:bodyPr/>
        <a:lstStyle/>
        <a:p>
          <a:r>
            <a:rPr lang="fr-BE" sz="2000" b="1" dirty="0"/>
            <a:t>Parents’ </a:t>
          </a:r>
          <a:r>
            <a:rPr lang="fr-BE" sz="2000" b="1" dirty="0" err="1"/>
            <a:t>employment</a:t>
          </a:r>
          <a:r>
            <a:rPr lang="fr-BE" sz="2000" b="1" dirty="0"/>
            <a:t> / </a:t>
          </a:r>
          <a:r>
            <a:rPr lang="fr-BE" sz="2000" b="1" dirty="0" err="1"/>
            <a:t>Gender</a:t>
          </a:r>
          <a:r>
            <a:rPr lang="fr-BE" sz="2000" b="1" dirty="0"/>
            <a:t> </a:t>
          </a:r>
          <a:r>
            <a:rPr lang="fr-BE" sz="2000" b="1" dirty="0" err="1"/>
            <a:t>equality</a:t>
          </a:r>
          <a:r>
            <a:rPr lang="fr-BE" sz="2000" b="1" dirty="0"/>
            <a:t> / Work-life balance</a:t>
          </a:r>
          <a:endParaRPr lang="en-IE" sz="2000" b="1" dirty="0"/>
        </a:p>
      </dgm:t>
    </dgm:pt>
    <dgm:pt modelId="{D2CBA202-3513-426E-AC8B-E8E347C32798}" type="parTrans" cxnId="{D7F616AD-DCB7-4A85-A435-5443E3B5F942}">
      <dgm:prSet/>
      <dgm:spPr/>
      <dgm:t>
        <a:bodyPr/>
        <a:lstStyle/>
        <a:p>
          <a:endParaRPr lang="en-IE" sz="1800"/>
        </a:p>
      </dgm:t>
    </dgm:pt>
    <dgm:pt modelId="{5167AC2F-82E0-4BE9-A64A-140BFAEF606D}" type="sibTrans" cxnId="{D7F616AD-DCB7-4A85-A435-5443E3B5F942}">
      <dgm:prSet/>
      <dgm:spPr/>
      <dgm:t>
        <a:bodyPr/>
        <a:lstStyle/>
        <a:p>
          <a:endParaRPr lang="en-IE" sz="1800"/>
        </a:p>
      </dgm:t>
    </dgm:pt>
    <dgm:pt modelId="{80F742A6-2BD7-4721-91D4-355677B0C272}">
      <dgm:prSet phldrT="[Text]" custT="1"/>
      <dgm:spPr/>
      <dgm:t>
        <a:bodyPr/>
        <a:lstStyle/>
        <a:p>
          <a:r>
            <a:rPr lang="fr-BE" sz="1800" b="1" dirty="0"/>
            <a:t>Council </a:t>
          </a:r>
          <a:r>
            <a:rPr lang="fr-BE" sz="1800" b="1" dirty="0" err="1"/>
            <a:t>Recommendation</a:t>
          </a:r>
          <a:r>
            <a:rPr lang="fr-BE" sz="1800" b="1" dirty="0"/>
            <a:t> </a:t>
          </a:r>
          <a:r>
            <a:rPr lang="fr-BE" sz="1800" b="1" dirty="0" err="1"/>
            <a:t>establishing</a:t>
          </a:r>
          <a:r>
            <a:rPr lang="fr-BE" sz="1800" b="1" dirty="0"/>
            <a:t> a European Child </a:t>
          </a:r>
          <a:r>
            <a:rPr lang="fr-BE" sz="1800" b="1" dirty="0" err="1"/>
            <a:t>Guarantee</a:t>
          </a:r>
          <a:r>
            <a:rPr lang="fr-BE" sz="1800" dirty="0"/>
            <a:t>, </a:t>
          </a:r>
          <a:r>
            <a:rPr lang="fr-BE" sz="1800" dirty="0" err="1"/>
            <a:t>promoting</a:t>
          </a:r>
          <a:r>
            <a:rPr lang="fr-BE" sz="1800" dirty="0"/>
            <a:t> effective and free </a:t>
          </a:r>
          <a:r>
            <a:rPr lang="fr-BE" sz="1800" dirty="0" err="1"/>
            <a:t>access</a:t>
          </a:r>
          <a:r>
            <a:rPr lang="fr-BE" sz="1800" dirty="0"/>
            <a:t> to ECEC of </a:t>
          </a:r>
          <a:r>
            <a:rPr lang="fr-BE" sz="1800" dirty="0" err="1"/>
            <a:t>vulnerable</a:t>
          </a:r>
          <a:r>
            <a:rPr lang="fr-BE" sz="1800" dirty="0"/>
            <a:t> </a:t>
          </a:r>
          <a:r>
            <a:rPr lang="fr-BE" sz="1800" dirty="0" err="1"/>
            <a:t>children</a:t>
          </a:r>
          <a:r>
            <a:rPr lang="fr-BE" sz="1800" dirty="0"/>
            <a:t> (2021)</a:t>
          </a:r>
          <a:endParaRPr lang="en-IE" sz="1800" dirty="0"/>
        </a:p>
      </dgm:t>
    </dgm:pt>
    <dgm:pt modelId="{2F7A20A7-EBD9-41BF-8D0F-C3342211D98F}" type="parTrans" cxnId="{E849014E-353A-4DE5-8C94-588DA2514E27}">
      <dgm:prSet/>
      <dgm:spPr/>
      <dgm:t>
        <a:bodyPr/>
        <a:lstStyle/>
        <a:p>
          <a:endParaRPr lang="en-IE" sz="1800"/>
        </a:p>
      </dgm:t>
    </dgm:pt>
    <dgm:pt modelId="{7CD79D8F-F4F2-40C4-95B3-F9F4D778C6BA}" type="sibTrans" cxnId="{E849014E-353A-4DE5-8C94-588DA2514E27}">
      <dgm:prSet/>
      <dgm:spPr/>
      <dgm:t>
        <a:bodyPr/>
        <a:lstStyle/>
        <a:p>
          <a:endParaRPr lang="en-IE" sz="1800"/>
        </a:p>
      </dgm:t>
    </dgm:pt>
    <dgm:pt modelId="{3845C9A6-159E-43F3-AB83-5B6A7F29D55D}">
      <dgm:prSet phldrT="[Text]" custT="1"/>
      <dgm:spPr/>
      <dgm:t>
        <a:bodyPr/>
        <a:lstStyle/>
        <a:p>
          <a:r>
            <a:rPr lang="fr-BE" sz="1800" b="1" dirty="0"/>
            <a:t>EU </a:t>
          </a:r>
          <a:r>
            <a:rPr lang="fr-BE" sz="1800" b="1" dirty="0" err="1"/>
            <a:t>Strategy</a:t>
          </a:r>
          <a:r>
            <a:rPr lang="fr-BE" sz="1800" b="1" dirty="0"/>
            <a:t> on the </a:t>
          </a:r>
          <a:r>
            <a:rPr lang="fr-BE" sz="1800" b="1" dirty="0" err="1"/>
            <a:t>Rights</a:t>
          </a:r>
          <a:r>
            <a:rPr lang="fr-BE" sz="1800" b="1" dirty="0"/>
            <a:t> of the </a:t>
          </a:r>
          <a:r>
            <a:rPr lang="fr-BE" sz="1800" b="1" dirty="0" err="1"/>
            <a:t>child</a:t>
          </a:r>
          <a:r>
            <a:rPr lang="fr-BE" sz="1800" b="1" dirty="0"/>
            <a:t> </a:t>
          </a:r>
          <a:r>
            <a:rPr lang="fr-BE" sz="1800" dirty="0"/>
            <a:t>(2021/2022)</a:t>
          </a:r>
          <a:endParaRPr lang="en-IE" sz="1800" dirty="0"/>
        </a:p>
      </dgm:t>
    </dgm:pt>
    <dgm:pt modelId="{3816030D-178F-4D6E-BE77-4A9354B3D7C8}" type="parTrans" cxnId="{A90EC0FC-D6B2-4E8D-91A3-54974895609C}">
      <dgm:prSet/>
      <dgm:spPr/>
      <dgm:t>
        <a:bodyPr/>
        <a:lstStyle/>
        <a:p>
          <a:endParaRPr lang="en-IE" sz="1800"/>
        </a:p>
      </dgm:t>
    </dgm:pt>
    <dgm:pt modelId="{72BCF1D6-2130-42E7-89C8-19FC79467342}" type="sibTrans" cxnId="{A90EC0FC-D6B2-4E8D-91A3-54974895609C}">
      <dgm:prSet/>
      <dgm:spPr/>
      <dgm:t>
        <a:bodyPr/>
        <a:lstStyle/>
        <a:p>
          <a:endParaRPr lang="en-IE" sz="1800"/>
        </a:p>
      </dgm:t>
    </dgm:pt>
    <dgm:pt modelId="{DF473AD5-D4A4-48FA-9BA2-BC0EA202146B}">
      <dgm:prSet phldrT="[Text]" custT="1"/>
      <dgm:spPr/>
      <dgm:t>
        <a:bodyPr/>
        <a:lstStyle/>
        <a:p>
          <a:r>
            <a:rPr lang="fr-BE" sz="2000" b="1" dirty="0" err="1"/>
            <a:t>Fight</a:t>
          </a:r>
          <a:r>
            <a:rPr lang="fr-BE" sz="2000" b="1" dirty="0"/>
            <a:t> </a:t>
          </a:r>
          <a:r>
            <a:rPr lang="fr-BE" sz="2000" b="1" dirty="0" err="1"/>
            <a:t>against</a:t>
          </a:r>
          <a:r>
            <a:rPr lang="fr-BE" sz="2000" b="1" dirty="0"/>
            <a:t> </a:t>
          </a:r>
          <a:r>
            <a:rPr lang="fr-BE" sz="2000" b="1" dirty="0" err="1"/>
            <a:t>poverty</a:t>
          </a:r>
          <a:r>
            <a:rPr lang="fr-BE" sz="2000" b="1" dirty="0"/>
            <a:t> and social exclusion</a:t>
          </a:r>
          <a:endParaRPr lang="en-IE" sz="2000" b="1" dirty="0"/>
        </a:p>
      </dgm:t>
    </dgm:pt>
    <dgm:pt modelId="{C7D08B16-01C6-4F65-A31C-17E09CE6127C}" type="parTrans" cxnId="{82715842-E4DC-409E-8378-A1CFE092D96B}">
      <dgm:prSet/>
      <dgm:spPr/>
      <dgm:t>
        <a:bodyPr/>
        <a:lstStyle/>
        <a:p>
          <a:endParaRPr lang="en-IE" sz="1800"/>
        </a:p>
      </dgm:t>
    </dgm:pt>
    <dgm:pt modelId="{A82ABC57-B7F3-4BC6-9D78-B10F061028FA}" type="sibTrans" cxnId="{82715842-E4DC-409E-8378-A1CFE092D96B}">
      <dgm:prSet/>
      <dgm:spPr/>
      <dgm:t>
        <a:bodyPr/>
        <a:lstStyle/>
        <a:p>
          <a:endParaRPr lang="en-IE" sz="1800"/>
        </a:p>
      </dgm:t>
    </dgm:pt>
    <dgm:pt modelId="{99BF6AAB-5315-433E-9625-24C5E820C0BC}">
      <dgm:prSet phldrT="[Text]" custT="1"/>
      <dgm:spPr/>
      <dgm:t>
        <a:bodyPr/>
        <a:lstStyle/>
        <a:p>
          <a:r>
            <a:rPr lang="fr-BE" sz="1800" b="1" dirty="0"/>
            <a:t>Council </a:t>
          </a:r>
          <a:r>
            <a:rPr lang="fr-BE" sz="1800" b="1" dirty="0" err="1"/>
            <a:t>recommendation</a:t>
          </a:r>
          <a:r>
            <a:rPr lang="fr-BE" sz="1800" b="1" dirty="0"/>
            <a:t> on high-</a:t>
          </a:r>
          <a:r>
            <a:rPr lang="fr-BE" sz="1800" b="1" dirty="0" err="1"/>
            <a:t>quality</a:t>
          </a:r>
          <a:r>
            <a:rPr lang="fr-BE" sz="1800" b="1" dirty="0"/>
            <a:t> ECEC </a:t>
          </a:r>
          <a:r>
            <a:rPr lang="fr-BE" sz="1800" b="1" dirty="0" err="1"/>
            <a:t>systems</a:t>
          </a:r>
          <a:r>
            <a:rPr lang="fr-BE" sz="1800" dirty="0"/>
            <a:t>, incl. the European </a:t>
          </a:r>
          <a:r>
            <a:rPr lang="fr-BE" sz="1800" dirty="0" err="1"/>
            <a:t>Quality</a:t>
          </a:r>
          <a:r>
            <a:rPr lang="fr-BE" sz="1800" dirty="0"/>
            <a:t> Framework (2019)</a:t>
          </a:r>
          <a:endParaRPr lang="en-IE" sz="1800" dirty="0"/>
        </a:p>
      </dgm:t>
    </dgm:pt>
    <dgm:pt modelId="{947F3768-CACC-4252-9850-D171B0E4F8EE}" type="parTrans" cxnId="{B4E9F3B4-FAA8-4FCE-B70A-BCC3FA8A4A54}">
      <dgm:prSet/>
      <dgm:spPr/>
      <dgm:t>
        <a:bodyPr/>
        <a:lstStyle/>
        <a:p>
          <a:endParaRPr lang="en-IE" sz="1800"/>
        </a:p>
      </dgm:t>
    </dgm:pt>
    <dgm:pt modelId="{2BDABB83-776B-4BF6-9E04-26DF775EA17C}" type="sibTrans" cxnId="{B4E9F3B4-FAA8-4FCE-B70A-BCC3FA8A4A54}">
      <dgm:prSet/>
      <dgm:spPr/>
      <dgm:t>
        <a:bodyPr/>
        <a:lstStyle/>
        <a:p>
          <a:endParaRPr lang="en-IE" sz="1800"/>
        </a:p>
      </dgm:t>
    </dgm:pt>
    <dgm:pt modelId="{A4689C20-0982-4460-A7A4-FC68DEC62E38}">
      <dgm:prSet phldrT="[Text]" custT="1"/>
      <dgm:spPr/>
      <dgm:t>
        <a:bodyPr/>
        <a:lstStyle/>
        <a:p>
          <a:r>
            <a:rPr lang="fr-BE" sz="1800" b="1" dirty="0"/>
            <a:t>Action Plan for Basic </a:t>
          </a:r>
          <a:r>
            <a:rPr lang="fr-BE" sz="1800" b="1" dirty="0" err="1"/>
            <a:t>Skills</a:t>
          </a:r>
          <a:r>
            <a:rPr lang="fr-BE" sz="1800" b="1" dirty="0"/>
            <a:t> </a:t>
          </a:r>
          <a:r>
            <a:rPr lang="fr-BE" sz="1800" dirty="0"/>
            <a:t>(2025)</a:t>
          </a:r>
          <a:endParaRPr lang="en-IE" sz="1800" dirty="0"/>
        </a:p>
      </dgm:t>
    </dgm:pt>
    <dgm:pt modelId="{0A6BCC57-E667-484B-BE16-F53574ADC032}" type="parTrans" cxnId="{2CDAB10B-8F74-4068-AAC7-0C5A4A51FA2E}">
      <dgm:prSet/>
      <dgm:spPr/>
      <dgm:t>
        <a:bodyPr/>
        <a:lstStyle/>
        <a:p>
          <a:endParaRPr lang="en-IE"/>
        </a:p>
      </dgm:t>
    </dgm:pt>
    <dgm:pt modelId="{69A743A7-98D6-4FDA-8386-779C1C052D79}" type="sibTrans" cxnId="{2CDAB10B-8F74-4068-AAC7-0C5A4A51FA2E}">
      <dgm:prSet/>
      <dgm:spPr/>
      <dgm:t>
        <a:bodyPr/>
        <a:lstStyle/>
        <a:p>
          <a:endParaRPr lang="en-IE"/>
        </a:p>
      </dgm:t>
    </dgm:pt>
    <dgm:pt modelId="{EDF8A01F-AEE3-4FFB-8012-C0CDD03C6869}" type="pres">
      <dgm:prSet presAssocID="{141AB261-A045-4E9F-8FA3-368703A196C1}" presName="linear" presStyleCnt="0">
        <dgm:presLayoutVars>
          <dgm:dir/>
          <dgm:animLvl val="lvl"/>
          <dgm:resizeHandles val="exact"/>
        </dgm:presLayoutVars>
      </dgm:prSet>
      <dgm:spPr/>
    </dgm:pt>
    <dgm:pt modelId="{66D60C69-2A65-4BFD-9808-BA6CF25F93EF}" type="pres">
      <dgm:prSet presAssocID="{B989A4E2-6AB2-4394-BA57-0D0FF194178E}" presName="parentLin" presStyleCnt="0"/>
      <dgm:spPr/>
    </dgm:pt>
    <dgm:pt modelId="{45954F21-166E-44F9-9748-3A225BA45D17}" type="pres">
      <dgm:prSet presAssocID="{B989A4E2-6AB2-4394-BA57-0D0FF194178E}" presName="parentLeftMargin" presStyleLbl="node1" presStyleIdx="0" presStyleCnt="3"/>
      <dgm:spPr/>
    </dgm:pt>
    <dgm:pt modelId="{ADC89EA3-20A4-4678-9B87-8E77707E5AFA}" type="pres">
      <dgm:prSet presAssocID="{B989A4E2-6AB2-4394-BA57-0D0FF194178E}" presName="parentText" presStyleLbl="node1" presStyleIdx="0" presStyleCnt="3" custScaleX="114877">
        <dgm:presLayoutVars>
          <dgm:chMax val="0"/>
          <dgm:bulletEnabled val="1"/>
        </dgm:presLayoutVars>
      </dgm:prSet>
      <dgm:spPr/>
    </dgm:pt>
    <dgm:pt modelId="{A89C487C-68D1-4D82-83B5-F6A1983FE224}" type="pres">
      <dgm:prSet presAssocID="{B989A4E2-6AB2-4394-BA57-0D0FF194178E}" presName="negativeSpace" presStyleCnt="0"/>
      <dgm:spPr/>
    </dgm:pt>
    <dgm:pt modelId="{55ED86C3-8B4C-4154-9A67-082C84B83F2E}" type="pres">
      <dgm:prSet presAssocID="{B989A4E2-6AB2-4394-BA57-0D0FF194178E}" presName="childText" presStyleLbl="conFgAcc1" presStyleIdx="0" presStyleCnt="3">
        <dgm:presLayoutVars>
          <dgm:bulletEnabled val="1"/>
        </dgm:presLayoutVars>
      </dgm:prSet>
      <dgm:spPr/>
    </dgm:pt>
    <dgm:pt modelId="{6A40E148-B6E8-4191-A6AA-012AEAE226C0}" type="pres">
      <dgm:prSet presAssocID="{3E675B7F-2539-472C-A084-59939ABDDC8C}" presName="spaceBetweenRectangles" presStyleCnt="0"/>
      <dgm:spPr/>
    </dgm:pt>
    <dgm:pt modelId="{EE137A6F-9FFB-4DF5-B95D-9853FCF0E349}" type="pres">
      <dgm:prSet presAssocID="{DF473AD5-D4A4-48FA-9BA2-BC0EA202146B}" presName="parentLin" presStyleCnt="0"/>
      <dgm:spPr/>
    </dgm:pt>
    <dgm:pt modelId="{41D8CFFB-62EA-466F-B7CD-5A6AF3267474}" type="pres">
      <dgm:prSet presAssocID="{DF473AD5-D4A4-48FA-9BA2-BC0EA202146B}" presName="parentLeftMargin" presStyleLbl="node1" presStyleIdx="0" presStyleCnt="3"/>
      <dgm:spPr/>
    </dgm:pt>
    <dgm:pt modelId="{90AA4F81-3BC7-4E37-BC17-30646B67E1D4}" type="pres">
      <dgm:prSet presAssocID="{DF473AD5-D4A4-48FA-9BA2-BC0EA202146B}" presName="parentText" presStyleLbl="node1" presStyleIdx="1" presStyleCnt="3" custScaleX="114877">
        <dgm:presLayoutVars>
          <dgm:chMax val="0"/>
          <dgm:bulletEnabled val="1"/>
        </dgm:presLayoutVars>
      </dgm:prSet>
      <dgm:spPr/>
    </dgm:pt>
    <dgm:pt modelId="{ADE2537F-7349-428A-828E-4010CE794948}" type="pres">
      <dgm:prSet presAssocID="{DF473AD5-D4A4-48FA-9BA2-BC0EA202146B}" presName="negativeSpace" presStyleCnt="0"/>
      <dgm:spPr/>
    </dgm:pt>
    <dgm:pt modelId="{52DA76FC-2553-4500-A6DD-FF2577B899AC}" type="pres">
      <dgm:prSet presAssocID="{DF473AD5-D4A4-48FA-9BA2-BC0EA202146B}" presName="childText" presStyleLbl="conFgAcc1" presStyleIdx="1" presStyleCnt="3">
        <dgm:presLayoutVars>
          <dgm:bulletEnabled val="1"/>
        </dgm:presLayoutVars>
      </dgm:prSet>
      <dgm:spPr/>
    </dgm:pt>
    <dgm:pt modelId="{B81E405F-C32E-4E32-B0BB-9AAE36D751C8}" type="pres">
      <dgm:prSet presAssocID="{A82ABC57-B7F3-4BC6-9D78-B10F061028FA}" presName="spaceBetweenRectangles" presStyleCnt="0"/>
      <dgm:spPr/>
    </dgm:pt>
    <dgm:pt modelId="{AF697053-18CF-4A12-9C51-E851E68F7601}" type="pres">
      <dgm:prSet presAssocID="{B55135BF-100C-411A-8BD2-2FDAF992E084}" presName="parentLin" presStyleCnt="0"/>
      <dgm:spPr/>
    </dgm:pt>
    <dgm:pt modelId="{6A17070D-90D5-437A-BF3C-DF5DA6288F15}" type="pres">
      <dgm:prSet presAssocID="{B55135BF-100C-411A-8BD2-2FDAF992E084}" presName="parentLeftMargin" presStyleLbl="node1" presStyleIdx="1" presStyleCnt="3"/>
      <dgm:spPr/>
    </dgm:pt>
    <dgm:pt modelId="{DBE1F283-768E-4785-8CA2-7395F6220797}" type="pres">
      <dgm:prSet presAssocID="{B55135BF-100C-411A-8BD2-2FDAF992E084}" presName="parentText" presStyleLbl="node1" presStyleIdx="2" presStyleCnt="3" custScaleX="114877">
        <dgm:presLayoutVars>
          <dgm:chMax val="0"/>
          <dgm:bulletEnabled val="1"/>
        </dgm:presLayoutVars>
      </dgm:prSet>
      <dgm:spPr/>
    </dgm:pt>
    <dgm:pt modelId="{2DB5A611-5D41-49EF-A1A2-375EED76743A}" type="pres">
      <dgm:prSet presAssocID="{B55135BF-100C-411A-8BD2-2FDAF992E084}" presName="negativeSpace" presStyleCnt="0"/>
      <dgm:spPr/>
    </dgm:pt>
    <dgm:pt modelId="{A2716492-64C8-4D8C-A340-5F58B5E10581}" type="pres">
      <dgm:prSet presAssocID="{B55135BF-100C-411A-8BD2-2FDAF992E0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B64808-16CF-4D00-A5F8-0DBC88DD1AC5}" type="presOf" srcId="{A4689C20-0982-4460-A7A4-FC68DEC62E38}" destId="{55ED86C3-8B4C-4154-9A67-082C84B83F2E}" srcOrd="0" destOrd="3" presId="urn:microsoft.com/office/officeart/2005/8/layout/list1"/>
    <dgm:cxn modelId="{2CDAB10B-8F74-4068-AAC7-0C5A4A51FA2E}" srcId="{B989A4E2-6AB2-4394-BA57-0D0FF194178E}" destId="{A4689C20-0982-4460-A7A4-FC68DEC62E38}" srcOrd="3" destOrd="0" parTransId="{0A6BCC57-E667-484B-BE16-F53574ADC032}" sibTransId="{69A743A7-98D6-4FDA-8386-779C1C052D79}"/>
    <dgm:cxn modelId="{9E38570E-BE6B-44AE-AAD9-82798AAE950B}" type="presOf" srcId="{B673047F-5F68-48A6-AD55-4FF9F1A6326B}" destId="{55ED86C3-8B4C-4154-9A67-082C84B83F2E}" srcOrd="0" destOrd="1" presId="urn:microsoft.com/office/officeart/2005/8/layout/list1"/>
    <dgm:cxn modelId="{1866AA15-123E-449F-8F8A-BE140525437D}" type="presOf" srcId="{DF473AD5-D4A4-48FA-9BA2-BC0EA202146B}" destId="{41D8CFFB-62EA-466F-B7CD-5A6AF3267474}" srcOrd="0" destOrd="0" presId="urn:microsoft.com/office/officeart/2005/8/layout/list1"/>
    <dgm:cxn modelId="{CA95BC1A-EF10-4E84-9AAB-56895A4F4C0B}" srcId="{B55135BF-100C-411A-8BD2-2FDAF992E084}" destId="{FE4BB1BA-A3C0-4BB8-9AC1-9E2D81A1E52D}" srcOrd="0" destOrd="0" parTransId="{F724FF0B-0454-45F3-9830-6E8D5524FE98}" sibTransId="{CF7602E9-C909-422A-BCE2-0271A0E084E2}"/>
    <dgm:cxn modelId="{4489013E-62DF-48EE-BBC4-03233E685132}" type="presOf" srcId="{FE4BB1BA-A3C0-4BB8-9AC1-9E2D81A1E52D}" destId="{A2716492-64C8-4D8C-A340-5F58B5E10581}" srcOrd="0" destOrd="0" presId="urn:microsoft.com/office/officeart/2005/8/layout/list1"/>
    <dgm:cxn modelId="{82715842-E4DC-409E-8378-A1CFE092D96B}" srcId="{141AB261-A045-4E9F-8FA3-368703A196C1}" destId="{DF473AD5-D4A4-48FA-9BA2-BC0EA202146B}" srcOrd="1" destOrd="0" parTransId="{C7D08B16-01C6-4F65-A31C-17E09CE6127C}" sibTransId="{A82ABC57-B7F3-4BC6-9D78-B10F061028FA}"/>
    <dgm:cxn modelId="{E849014E-353A-4DE5-8C94-588DA2514E27}" srcId="{DF473AD5-D4A4-48FA-9BA2-BC0EA202146B}" destId="{80F742A6-2BD7-4721-91D4-355677B0C272}" srcOrd="0" destOrd="0" parTransId="{2F7A20A7-EBD9-41BF-8D0F-C3342211D98F}" sibTransId="{7CD79D8F-F4F2-40C4-95B3-F9F4D778C6BA}"/>
    <dgm:cxn modelId="{098B9F5D-5AFC-46B0-8C68-47D59B88B72C}" type="presOf" srcId="{B989A4E2-6AB2-4394-BA57-0D0FF194178E}" destId="{45954F21-166E-44F9-9748-3A225BA45D17}" srcOrd="0" destOrd="0" presId="urn:microsoft.com/office/officeart/2005/8/layout/list1"/>
    <dgm:cxn modelId="{255C176B-5D01-426C-8A0D-6978A72492B8}" type="presOf" srcId="{DF473AD5-D4A4-48FA-9BA2-BC0EA202146B}" destId="{90AA4F81-3BC7-4E37-BC17-30646B67E1D4}" srcOrd="1" destOrd="0" presId="urn:microsoft.com/office/officeart/2005/8/layout/list1"/>
    <dgm:cxn modelId="{9D3DF677-42AE-41B6-A76E-45D85123FBAD}" type="presOf" srcId="{141AB261-A045-4E9F-8FA3-368703A196C1}" destId="{EDF8A01F-AEE3-4FFB-8012-C0CDD03C6869}" srcOrd="0" destOrd="0" presId="urn:microsoft.com/office/officeart/2005/8/layout/list1"/>
    <dgm:cxn modelId="{EF64657A-89BC-46C4-B49A-6422A2596F88}" type="presOf" srcId="{B55135BF-100C-411A-8BD2-2FDAF992E084}" destId="{DBE1F283-768E-4785-8CA2-7395F6220797}" srcOrd="1" destOrd="0" presId="urn:microsoft.com/office/officeart/2005/8/layout/list1"/>
    <dgm:cxn modelId="{DA4C899B-D64E-46E2-8C1D-725C6D934F57}" type="presOf" srcId="{99BF6AAB-5315-433E-9625-24C5E820C0BC}" destId="{55ED86C3-8B4C-4154-9A67-082C84B83F2E}" srcOrd="0" destOrd="0" presId="urn:microsoft.com/office/officeart/2005/8/layout/list1"/>
    <dgm:cxn modelId="{243F95A6-6823-45FA-9C91-399B005ED519}" srcId="{B989A4E2-6AB2-4394-BA57-0D0FF194178E}" destId="{B673047F-5F68-48A6-AD55-4FF9F1A6326B}" srcOrd="1" destOrd="0" parTransId="{1D21B539-876D-4C87-AF0E-FBCE54932E30}" sibTransId="{02985AD9-D47F-4D69-94E9-1D32434875D4}"/>
    <dgm:cxn modelId="{D7F616AD-DCB7-4A85-A435-5443E3B5F942}" srcId="{141AB261-A045-4E9F-8FA3-368703A196C1}" destId="{B55135BF-100C-411A-8BD2-2FDAF992E084}" srcOrd="2" destOrd="0" parTransId="{D2CBA202-3513-426E-AC8B-E8E347C32798}" sibTransId="{5167AC2F-82E0-4BE9-A64A-140BFAEF606D}"/>
    <dgm:cxn modelId="{B4E9F3B4-FAA8-4FCE-B70A-BCC3FA8A4A54}" srcId="{B989A4E2-6AB2-4394-BA57-0D0FF194178E}" destId="{99BF6AAB-5315-433E-9625-24C5E820C0BC}" srcOrd="0" destOrd="0" parTransId="{947F3768-CACC-4252-9850-D171B0E4F8EE}" sibTransId="{2BDABB83-776B-4BF6-9E04-26DF775EA17C}"/>
    <dgm:cxn modelId="{164DF9B9-F79A-4A1D-A4D7-0CC7D2FEAE61}" type="presOf" srcId="{B989A4E2-6AB2-4394-BA57-0D0FF194178E}" destId="{ADC89EA3-20A4-4678-9B87-8E77707E5AFA}" srcOrd="1" destOrd="0" presId="urn:microsoft.com/office/officeart/2005/8/layout/list1"/>
    <dgm:cxn modelId="{7B6DA7BA-01B1-41C7-B641-BB9132FE75F5}" type="presOf" srcId="{B55135BF-100C-411A-8BD2-2FDAF992E084}" destId="{6A17070D-90D5-437A-BF3C-DF5DA6288F15}" srcOrd="0" destOrd="0" presId="urn:microsoft.com/office/officeart/2005/8/layout/list1"/>
    <dgm:cxn modelId="{310490C5-E624-40FF-B0D7-2DBA51C66DE0}" srcId="{141AB261-A045-4E9F-8FA3-368703A196C1}" destId="{B989A4E2-6AB2-4394-BA57-0D0FF194178E}" srcOrd="0" destOrd="0" parTransId="{824B75CC-787F-402F-917D-8DA5287E4DBC}" sibTransId="{3E675B7F-2539-472C-A084-59939ABDDC8C}"/>
    <dgm:cxn modelId="{D2B167D0-6FCC-45DB-874E-896DB9DE0DD4}" type="presOf" srcId="{3845C9A6-159E-43F3-AB83-5B6A7F29D55D}" destId="{55ED86C3-8B4C-4154-9A67-082C84B83F2E}" srcOrd="0" destOrd="2" presId="urn:microsoft.com/office/officeart/2005/8/layout/list1"/>
    <dgm:cxn modelId="{7D3765D7-A0CD-4207-892F-D596FF42394C}" type="presOf" srcId="{80F742A6-2BD7-4721-91D4-355677B0C272}" destId="{52DA76FC-2553-4500-A6DD-FF2577B899AC}" srcOrd="0" destOrd="0" presId="urn:microsoft.com/office/officeart/2005/8/layout/list1"/>
    <dgm:cxn modelId="{A90EC0FC-D6B2-4E8D-91A3-54974895609C}" srcId="{B989A4E2-6AB2-4394-BA57-0D0FF194178E}" destId="{3845C9A6-159E-43F3-AB83-5B6A7F29D55D}" srcOrd="2" destOrd="0" parTransId="{3816030D-178F-4D6E-BE77-4A9354B3D7C8}" sibTransId="{72BCF1D6-2130-42E7-89C8-19FC79467342}"/>
    <dgm:cxn modelId="{440E4FED-E08D-48F7-942B-99ADF68546A3}" type="presParOf" srcId="{EDF8A01F-AEE3-4FFB-8012-C0CDD03C6869}" destId="{66D60C69-2A65-4BFD-9808-BA6CF25F93EF}" srcOrd="0" destOrd="0" presId="urn:microsoft.com/office/officeart/2005/8/layout/list1"/>
    <dgm:cxn modelId="{3934CF4D-ACE1-4F26-A465-7DF0C879BCF5}" type="presParOf" srcId="{66D60C69-2A65-4BFD-9808-BA6CF25F93EF}" destId="{45954F21-166E-44F9-9748-3A225BA45D17}" srcOrd="0" destOrd="0" presId="urn:microsoft.com/office/officeart/2005/8/layout/list1"/>
    <dgm:cxn modelId="{93FD52EF-1140-4CFE-AB9E-01987AD007DF}" type="presParOf" srcId="{66D60C69-2A65-4BFD-9808-BA6CF25F93EF}" destId="{ADC89EA3-20A4-4678-9B87-8E77707E5AFA}" srcOrd="1" destOrd="0" presId="urn:microsoft.com/office/officeart/2005/8/layout/list1"/>
    <dgm:cxn modelId="{32A8D068-413D-4FB1-937C-4C4771842BFC}" type="presParOf" srcId="{EDF8A01F-AEE3-4FFB-8012-C0CDD03C6869}" destId="{A89C487C-68D1-4D82-83B5-F6A1983FE224}" srcOrd="1" destOrd="0" presId="urn:microsoft.com/office/officeart/2005/8/layout/list1"/>
    <dgm:cxn modelId="{488A9210-3E29-42F3-AFA0-611FA6F5AAF7}" type="presParOf" srcId="{EDF8A01F-AEE3-4FFB-8012-C0CDD03C6869}" destId="{55ED86C3-8B4C-4154-9A67-082C84B83F2E}" srcOrd="2" destOrd="0" presId="urn:microsoft.com/office/officeart/2005/8/layout/list1"/>
    <dgm:cxn modelId="{65780427-9197-4961-A324-12EE89A0A337}" type="presParOf" srcId="{EDF8A01F-AEE3-4FFB-8012-C0CDD03C6869}" destId="{6A40E148-B6E8-4191-A6AA-012AEAE226C0}" srcOrd="3" destOrd="0" presId="urn:microsoft.com/office/officeart/2005/8/layout/list1"/>
    <dgm:cxn modelId="{537D18F1-147F-4E49-9474-7067E0E5A8DA}" type="presParOf" srcId="{EDF8A01F-AEE3-4FFB-8012-C0CDD03C6869}" destId="{EE137A6F-9FFB-4DF5-B95D-9853FCF0E349}" srcOrd="4" destOrd="0" presId="urn:microsoft.com/office/officeart/2005/8/layout/list1"/>
    <dgm:cxn modelId="{973339C3-06BF-4D45-9775-0416E456767B}" type="presParOf" srcId="{EE137A6F-9FFB-4DF5-B95D-9853FCF0E349}" destId="{41D8CFFB-62EA-466F-B7CD-5A6AF3267474}" srcOrd="0" destOrd="0" presId="urn:microsoft.com/office/officeart/2005/8/layout/list1"/>
    <dgm:cxn modelId="{428AECFE-C91F-428A-A1C7-ED980318D0BB}" type="presParOf" srcId="{EE137A6F-9FFB-4DF5-B95D-9853FCF0E349}" destId="{90AA4F81-3BC7-4E37-BC17-30646B67E1D4}" srcOrd="1" destOrd="0" presId="urn:microsoft.com/office/officeart/2005/8/layout/list1"/>
    <dgm:cxn modelId="{434E61BD-14C0-45F5-AD27-1D148C6AFC52}" type="presParOf" srcId="{EDF8A01F-AEE3-4FFB-8012-C0CDD03C6869}" destId="{ADE2537F-7349-428A-828E-4010CE794948}" srcOrd="5" destOrd="0" presId="urn:microsoft.com/office/officeart/2005/8/layout/list1"/>
    <dgm:cxn modelId="{3DE6A4CC-F838-4A9F-90CE-D9A834C04F23}" type="presParOf" srcId="{EDF8A01F-AEE3-4FFB-8012-C0CDD03C6869}" destId="{52DA76FC-2553-4500-A6DD-FF2577B899AC}" srcOrd="6" destOrd="0" presId="urn:microsoft.com/office/officeart/2005/8/layout/list1"/>
    <dgm:cxn modelId="{C052DC57-3DA7-45D8-8254-7D0D8A5D9233}" type="presParOf" srcId="{EDF8A01F-AEE3-4FFB-8012-C0CDD03C6869}" destId="{B81E405F-C32E-4E32-B0BB-9AAE36D751C8}" srcOrd="7" destOrd="0" presId="urn:microsoft.com/office/officeart/2005/8/layout/list1"/>
    <dgm:cxn modelId="{83DBE3E4-52CC-4BF1-81A9-BDBFC13971A5}" type="presParOf" srcId="{EDF8A01F-AEE3-4FFB-8012-C0CDD03C6869}" destId="{AF697053-18CF-4A12-9C51-E851E68F7601}" srcOrd="8" destOrd="0" presId="urn:microsoft.com/office/officeart/2005/8/layout/list1"/>
    <dgm:cxn modelId="{80AD4783-96DD-4FBC-BC79-05918C8BAF62}" type="presParOf" srcId="{AF697053-18CF-4A12-9C51-E851E68F7601}" destId="{6A17070D-90D5-437A-BF3C-DF5DA6288F15}" srcOrd="0" destOrd="0" presId="urn:microsoft.com/office/officeart/2005/8/layout/list1"/>
    <dgm:cxn modelId="{DB1ED1FF-C8A7-4E99-BD15-DAADCCEEBBF6}" type="presParOf" srcId="{AF697053-18CF-4A12-9C51-E851E68F7601}" destId="{DBE1F283-768E-4785-8CA2-7395F6220797}" srcOrd="1" destOrd="0" presId="urn:microsoft.com/office/officeart/2005/8/layout/list1"/>
    <dgm:cxn modelId="{AEBBDC74-ED65-40D6-8204-699021E979A2}" type="presParOf" srcId="{EDF8A01F-AEE3-4FFB-8012-C0CDD03C6869}" destId="{2DB5A611-5D41-49EF-A1A2-375EED76743A}" srcOrd="9" destOrd="0" presId="urn:microsoft.com/office/officeart/2005/8/layout/list1"/>
    <dgm:cxn modelId="{2856CD2D-63B9-47E1-A057-A4B2EA1188DE}" type="presParOf" srcId="{EDF8A01F-AEE3-4FFB-8012-C0CDD03C6869}" destId="{A2716492-64C8-4D8C-A340-5F58B5E105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D9DE3-77CE-4E95-8F7A-E19C5F140A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F6A8A-1CE5-4876-A0D8-2F0B08CA1C05}">
      <dgm:prSet custT="1"/>
      <dgm:spPr/>
      <dgm:t>
        <a:bodyPr/>
        <a:lstStyle/>
        <a:p>
          <a:pPr rtl="0"/>
          <a:r>
            <a:rPr lang="en-GB" sz="2000" i="0" dirty="0">
              <a:solidFill>
                <a:srgbClr val="FF0000"/>
              </a:solidFill>
            </a:rPr>
            <a:t>Council </a:t>
          </a:r>
          <a:r>
            <a:rPr lang="" sz="2000" i="0" dirty="0">
              <a:solidFill>
                <a:srgbClr val="FF0000"/>
              </a:solidFill>
            </a:rPr>
            <a:t>recommendation on High quality ECEC systems</a:t>
          </a:r>
        </a:p>
        <a:p>
          <a:pPr rtl="0"/>
          <a:r>
            <a:rPr lang="en-US" sz="2000" i="0" dirty="0">
              <a:solidFill>
                <a:srgbClr val="FF0000"/>
              </a:solidFill>
            </a:rPr>
            <a:t>I</a:t>
          </a:r>
          <a:r>
            <a:rPr lang="" sz="2000" i="0" dirty="0">
              <a:solidFill>
                <a:srgbClr val="FF0000"/>
              </a:solidFill>
            </a:rPr>
            <a:t>ncl. the </a:t>
          </a:r>
          <a:r>
            <a:rPr lang="" sz="2000" b="1" i="0" dirty="0">
              <a:solidFill>
                <a:srgbClr val="FF0000"/>
              </a:solidFill>
            </a:rPr>
            <a:t>EU Quality Framework for ECEC</a:t>
          </a:r>
          <a:endParaRPr lang="en-GB" sz="2000" b="1" i="0" dirty="0">
            <a:solidFill>
              <a:srgbClr val="FF0000"/>
            </a:solidFill>
          </a:endParaRPr>
        </a:p>
      </dgm:t>
    </dgm:pt>
    <dgm:pt modelId="{6FBB1403-3AA2-4B8A-B75B-AE9730A21EF0}" type="parTrans" cxnId="{AFFD63C4-AE41-4C64-9891-C7300E19D19E}">
      <dgm:prSet/>
      <dgm:spPr/>
      <dgm:t>
        <a:bodyPr/>
        <a:lstStyle/>
        <a:p>
          <a:endParaRPr lang="en-US" sz="2400"/>
        </a:p>
      </dgm:t>
    </dgm:pt>
    <dgm:pt modelId="{20613425-EBC8-41D0-9229-BD2D8131D535}" type="sibTrans" cxnId="{AFFD63C4-AE41-4C64-9891-C7300E19D19E}">
      <dgm:prSet/>
      <dgm:spPr/>
      <dgm:t>
        <a:bodyPr/>
        <a:lstStyle/>
        <a:p>
          <a:endParaRPr lang="en-US" sz="2400"/>
        </a:p>
      </dgm:t>
    </dgm:pt>
    <dgm:pt modelId="{FA37BF4D-575C-4784-8BC1-AE0B99E19932}" type="pres">
      <dgm:prSet presAssocID="{91CD9DE3-77CE-4E95-8F7A-E19C5F140AA5}" presName="Name0" presStyleCnt="0">
        <dgm:presLayoutVars>
          <dgm:dir/>
          <dgm:animOne val="branch"/>
          <dgm:animLvl val="lvl"/>
        </dgm:presLayoutVars>
      </dgm:prSet>
      <dgm:spPr/>
    </dgm:pt>
    <dgm:pt modelId="{58B4F6C1-49A4-4C6A-B47A-131F36704BAB}" type="pres">
      <dgm:prSet presAssocID="{FBCF6A8A-1CE5-4876-A0D8-2F0B08CA1C05}" presName="chaos" presStyleCnt="0"/>
      <dgm:spPr/>
    </dgm:pt>
    <dgm:pt modelId="{BAC04AEB-BE63-44D6-B898-39971D5363C9}" type="pres">
      <dgm:prSet presAssocID="{FBCF6A8A-1CE5-4876-A0D8-2F0B08CA1C05}" presName="parTx1" presStyleLbl="revTx" presStyleIdx="0" presStyleCnt="1" custScaleX="105874"/>
      <dgm:spPr/>
    </dgm:pt>
    <dgm:pt modelId="{5690C463-7451-4DAD-BCF6-7C92AAA3BCF9}" type="pres">
      <dgm:prSet presAssocID="{FBCF6A8A-1CE5-4876-A0D8-2F0B08CA1C05}" presName="c1" presStyleLbl="node1" presStyleIdx="0" presStyleCnt="18"/>
      <dgm:spPr/>
    </dgm:pt>
    <dgm:pt modelId="{7B8086CB-926B-4B7A-B055-A1D1895F73CA}" type="pres">
      <dgm:prSet presAssocID="{FBCF6A8A-1CE5-4876-A0D8-2F0B08CA1C05}" presName="c2" presStyleLbl="node1" presStyleIdx="1" presStyleCnt="18"/>
      <dgm:spPr/>
    </dgm:pt>
    <dgm:pt modelId="{9D4E3033-8E75-46EC-A535-2A76B4473759}" type="pres">
      <dgm:prSet presAssocID="{FBCF6A8A-1CE5-4876-A0D8-2F0B08CA1C05}" presName="c3" presStyleLbl="node1" presStyleIdx="2" presStyleCnt="18"/>
      <dgm:spPr/>
    </dgm:pt>
    <dgm:pt modelId="{90B302B2-E6B4-483C-9A3C-6EFAC7B77F08}" type="pres">
      <dgm:prSet presAssocID="{FBCF6A8A-1CE5-4876-A0D8-2F0B08CA1C05}" presName="c4" presStyleLbl="node1" presStyleIdx="3" presStyleCnt="18"/>
      <dgm:spPr/>
    </dgm:pt>
    <dgm:pt modelId="{9AB4A545-3DF5-4334-854A-896A22822025}" type="pres">
      <dgm:prSet presAssocID="{FBCF6A8A-1CE5-4876-A0D8-2F0B08CA1C05}" presName="c5" presStyleLbl="node1" presStyleIdx="4" presStyleCnt="18"/>
      <dgm:spPr/>
    </dgm:pt>
    <dgm:pt modelId="{8A67BC86-0F8C-462A-87DC-8EE97E306F3B}" type="pres">
      <dgm:prSet presAssocID="{FBCF6A8A-1CE5-4876-A0D8-2F0B08CA1C05}" presName="c6" presStyleLbl="node1" presStyleIdx="5" presStyleCnt="18"/>
      <dgm:spPr/>
    </dgm:pt>
    <dgm:pt modelId="{9E524705-53B8-4850-8A69-749155F6FDE5}" type="pres">
      <dgm:prSet presAssocID="{FBCF6A8A-1CE5-4876-A0D8-2F0B08CA1C05}" presName="c7" presStyleLbl="node1" presStyleIdx="6" presStyleCnt="18"/>
      <dgm:spPr/>
    </dgm:pt>
    <dgm:pt modelId="{A04C4597-8322-4AD8-AF98-42C3FD378CC5}" type="pres">
      <dgm:prSet presAssocID="{FBCF6A8A-1CE5-4876-A0D8-2F0B08CA1C05}" presName="c8" presStyleLbl="node1" presStyleIdx="7" presStyleCnt="18"/>
      <dgm:spPr/>
    </dgm:pt>
    <dgm:pt modelId="{B7E931F3-5FE4-48BB-85F9-9CBAB2AB3C9D}" type="pres">
      <dgm:prSet presAssocID="{FBCF6A8A-1CE5-4876-A0D8-2F0B08CA1C05}" presName="c9" presStyleLbl="node1" presStyleIdx="8" presStyleCnt="18" custLinFactNeighborX="95299" custLinFactNeighborY="-67153"/>
      <dgm:spPr/>
    </dgm:pt>
    <dgm:pt modelId="{049D3B9D-22E7-4DD6-B416-6386546B8D1D}" type="pres">
      <dgm:prSet presAssocID="{FBCF6A8A-1CE5-4876-A0D8-2F0B08CA1C05}" presName="c10" presStyleLbl="node1" presStyleIdx="9" presStyleCnt="18" custLinFactNeighborX="1476" custLinFactNeighborY="-21699"/>
      <dgm:spPr/>
    </dgm:pt>
    <dgm:pt modelId="{F6886320-6D77-4355-A0A1-109793F6D2BF}" type="pres">
      <dgm:prSet presAssocID="{FBCF6A8A-1CE5-4876-A0D8-2F0B08CA1C05}" presName="c11" presStyleLbl="node1" presStyleIdx="10" presStyleCnt="18" custLinFactY="-100000" custLinFactNeighborX="-77569" custLinFactNeighborY="-172717"/>
      <dgm:spPr/>
    </dgm:pt>
    <dgm:pt modelId="{2B943768-1AD8-43B5-9016-2318C79A9609}" type="pres">
      <dgm:prSet presAssocID="{FBCF6A8A-1CE5-4876-A0D8-2F0B08CA1C05}" presName="c12" presStyleLbl="node1" presStyleIdx="11" presStyleCnt="18"/>
      <dgm:spPr/>
    </dgm:pt>
    <dgm:pt modelId="{C07B41E0-3A2C-4236-8FB0-B6DF9B3D3D60}" type="pres">
      <dgm:prSet presAssocID="{FBCF6A8A-1CE5-4876-A0D8-2F0B08CA1C05}" presName="c13" presStyleLbl="node1" presStyleIdx="12" presStyleCnt="18"/>
      <dgm:spPr/>
    </dgm:pt>
    <dgm:pt modelId="{D2208D02-AA01-4E9B-A332-C96BA6ADAB77}" type="pres">
      <dgm:prSet presAssocID="{FBCF6A8A-1CE5-4876-A0D8-2F0B08CA1C05}" presName="c14" presStyleLbl="node1" presStyleIdx="13" presStyleCnt="18"/>
      <dgm:spPr/>
    </dgm:pt>
    <dgm:pt modelId="{806105B6-6859-4725-A250-1730EDFDC69E}" type="pres">
      <dgm:prSet presAssocID="{FBCF6A8A-1CE5-4876-A0D8-2F0B08CA1C05}" presName="c15" presStyleLbl="node1" presStyleIdx="14" presStyleCnt="18"/>
      <dgm:spPr/>
    </dgm:pt>
    <dgm:pt modelId="{0417694E-5CC4-4F3E-B1E8-7EEEA08E0B45}" type="pres">
      <dgm:prSet presAssocID="{FBCF6A8A-1CE5-4876-A0D8-2F0B08CA1C05}" presName="c16" presStyleLbl="node1" presStyleIdx="15" presStyleCnt="18"/>
      <dgm:spPr/>
    </dgm:pt>
    <dgm:pt modelId="{8B0268AB-77FE-4BDB-8519-022521E2C879}" type="pres">
      <dgm:prSet presAssocID="{FBCF6A8A-1CE5-4876-A0D8-2F0B08CA1C05}" presName="c17" presStyleLbl="node1" presStyleIdx="16" presStyleCnt="18"/>
      <dgm:spPr/>
    </dgm:pt>
    <dgm:pt modelId="{4AE85A84-DED5-4D33-82A6-F73135C5D435}" type="pres">
      <dgm:prSet presAssocID="{FBCF6A8A-1CE5-4876-A0D8-2F0B08CA1C05}" presName="c18" presStyleLbl="node1" presStyleIdx="17" presStyleCnt="18"/>
      <dgm:spPr/>
    </dgm:pt>
  </dgm:ptLst>
  <dgm:cxnLst>
    <dgm:cxn modelId="{46517807-FA7C-446D-966E-351D630870A2}" type="presOf" srcId="{91CD9DE3-77CE-4E95-8F7A-E19C5F140AA5}" destId="{FA37BF4D-575C-4784-8BC1-AE0B99E19932}" srcOrd="0" destOrd="0" presId="urn:microsoft.com/office/officeart/2009/3/layout/RandomtoResultProcess"/>
    <dgm:cxn modelId="{68A7911A-973C-4D21-9AEC-EB63C91B4BCC}" type="presOf" srcId="{FBCF6A8A-1CE5-4876-A0D8-2F0B08CA1C05}" destId="{BAC04AEB-BE63-44D6-B898-39971D5363C9}" srcOrd="0" destOrd="0" presId="urn:microsoft.com/office/officeart/2009/3/layout/RandomtoResultProcess"/>
    <dgm:cxn modelId="{AFFD63C4-AE41-4C64-9891-C7300E19D19E}" srcId="{91CD9DE3-77CE-4E95-8F7A-E19C5F140AA5}" destId="{FBCF6A8A-1CE5-4876-A0D8-2F0B08CA1C05}" srcOrd="0" destOrd="0" parTransId="{6FBB1403-3AA2-4B8A-B75B-AE9730A21EF0}" sibTransId="{20613425-EBC8-41D0-9229-BD2D8131D535}"/>
    <dgm:cxn modelId="{460D26FC-E10B-490A-83C9-C274B9A08273}" type="presParOf" srcId="{FA37BF4D-575C-4784-8BC1-AE0B99E19932}" destId="{58B4F6C1-49A4-4C6A-B47A-131F36704BAB}" srcOrd="0" destOrd="0" presId="urn:microsoft.com/office/officeart/2009/3/layout/RandomtoResultProcess"/>
    <dgm:cxn modelId="{7297710D-E962-4FA3-827E-BCB5754AB89C}" type="presParOf" srcId="{58B4F6C1-49A4-4C6A-B47A-131F36704BAB}" destId="{BAC04AEB-BE63-44D6-B898-39971D5363C9}" srcOrd="0" destOrd="0" presId="urn:microsoft.com/office/officeart/2009/3/layout/RandomtoResultProcess"/>
    <dgm:cxn modelId="{BCC036A8-5DE8-4D56-B0EF-C568DF945D07}" type="presParOf" srcId="{58B4F6C1-49A4-4C6A-B47A-131F36704BAB}" destId="{5690C463-7451-4DAD-BCF6-7C92AAA3BCF9}" srcOrd="1" destOrd="0" presId="urn:microsoft.com/office/officeart/2009/3/layout/RandomtoResultProcess"/>
    <dgm:cxn modelId="{8847C583-2A9F-4E15-B816-6AA6FB2320A3}" type="presParOf" srcId="{58B4F6C1-49A4-4C6A-B47A-131F36704BAB}" destId="{7B8086CB-926B-4B7A-B055-A1D1895F73CA}" srcOrd="2" destOrd="0" presId="urn:microsoft.com/office/officeart/2009/3/layout/RandomtoResultProcess"/>
    <dgm:cxn modelId="{BE6AD74C-76DE-48E3-98BC-5EE4A4EFCF32}" type="presParOf" srcId="{58B4F6C1-49A4-4C6A-B47A-131F36704BAB}" destId="{9D4E3033-8E75-46EC-A535-2A76B4473759}" srcOrd="3" destOrd="0" presId="urn:microsoft.com/office/officeart/2009/3/layout/RandomtoResultProcess"/>
    <dgm:cxn modelId="{1137C6A0-9AD1-441B-940B-A40879F98103}" type="presParOf" srcId="{58B4F6C1-49A4-4C6A-B47A-131F36704BAB}" destId="{90B302B2-E6B4-483C-9A3C-6EFAC7B77F08}" srcOrd="4" destOrd="0" presId="urn:microsoft.com/office/officeart/2009/3/layout/RandomtoResultProcess"/>
    <dgm:cxn modelId="{17BCCA49-17B5-4C7A-81F6-F22ABDA78D29}" type="presParOf" srcId="{58B4F6C1-49A4-4C6A-B47A-131F36704BAB}" destId="{9AB4A545-3DF5-4334-854A-896A22822025}" srcOrd="5" destOrd="0" presId="urn:microsoft.com/office/officeart/2009/3/layout/RandomtoResultProcess"/>
    <dgm:cxn modelId="{A84F4F0C-539C-4C3B-BE6D-8EF5F5883FB2}" type="presParOf" srcId="{58B4F6C1-49A4-4C6A-B47A-131F36704BAB}" destId="{8A67BC86-0F8C-462A-87DC-8EE97E306F3B}" srcOrd="6" destOrd="0" presId="urn:microsoft.com/office/officeart/2009/3/layout/RandomtoResultProcess"/>
    <dgm:cxn modelId="{7D101E1B-DAA6-41B5-928A-B4CF57554C62}" type="presParOf" srcId="{58B4F6C1-49A4-4C6A-B47A-131F36704BAB}" destId="{9E524705-53B8-4850-8A69-749155F6FDE5}" srcOrd="7" destOrd="0" presId="urn:microsoft.com/office/officeart/2009/3/layout/RandomtoResultProcess"/>
    <dgm:cxn modelId="{3CA01A73-3959-4417-93F8-DE2206BDC7FC}" type="presParOf" srcId="{58B4F6C1-49A4-4C6A-B47A-131F36704BAB}" destId="{A04C4597-8322-4AD8-AF98-42C3FD378CC5}" srcOrd="8" destOrd="0" presId="urn:microsoft.com/office/officeart/2009/3/layout/RandomtoResultProcess"/>
    <dgm:cxn modelId="{D376E7D8-FCFA-4A6B-88AE-92357C86DA6C}" type="presParOf" srcId="{58B4F6C1-49A4-4C6A-B47A-131F36704BAB}" destId="{B7E931F3-5FE4-48BB-85F9-9CBAB2AB3C9D}" srcOrd="9" destOrd="0" presId="urn:microsoft.com/office/officeart/2009/3/layout/RandomtoResultProcess"/>
    <dgm:cxn modelId="{48EA2AB9-52DE-4585-8153-8AF9B8889DB8}" type="presParOf" srcId="{58B4F6C1-49A4-4C6A-B47A-131F36704BAB}" destId="{049D3B9D-22E7-4DD6-B416-6386546B8D1D}" srcOrd="10" destOrd="0" presId="urn:microsoft.com/office/officeart/2009/3/layout/RandomtoResultProcess"/>
    <dgm:cxn modelId="{965CA789-0C6F-4835-87B0-15D7E4E8E1FB}" type="presParOf" srcId="{58B4F6C1-49A4-4C6A-B47A-131F36704BAB}" destId="{F6886320-6D77-4355-A0A1-109793F6D2BF}" srcOrd="11" destOrd="0" presId="urn:microsoft.com/office/officeart/2009/3/layout/RandomtoResultProcess"/>
    <dgm:cxn modelId="{F5FEC8FC-57F3-43C0-894A-2559C156D3BC}" type="presParOf" srcId="{58B4F6C1-49A4-4C6A-B47A-131F36704BAB}" destId="{2B943768-1AD8-43B5-9016-2318C79A9609}" srcOrd="12" destOrd="0" presId="urn:microsoft.com/office/officeart/2009/3/layout/RandomtoResultProcess"/>
    <dgm:cxn modelId="{1B3D432E-6176-401E-B248-B8B19DA09EE9}" type="presParOf" srcId="{58B4F6C1-49A4-4C6A-B47A-131F36704BAB}" destId="{C07B41E0-3A2C-4236-8FB0-B6DF9B3D3D60}" srcOrd="13" destOrd="0" presId="urn:microsoft.com/office/officeart/2009/3/layout/RandomtoResultProcess"/>
    <dgm:cxn modelId="{5761F860-2D68-4C47-865F-32BC9E52FC9C}" type="presParOf" srcId="{58B4F6C1-49A4-4C6A-B47A-131F36704BAB}" destId="{D2208D02-AA01-4E9B-A332-C96BA6ADAB77}" srcOrd="14" destOrd="0" presId="urn:microsoft.com/office/officeart/2009/3/layout/RandomtoResultProcess"/>
    <dgm:cxn modelId="{EBC07877-A8C7-4C6F-AD24-7DF86E44E8F6}" type="presParOf" srcId="{58B4F6C1-49A4-4C6A-B47A-131F36704BAB}" destId="{806105B6-6859-4725-A250-1730EDFDC69E}" srcOrd="15" destOrd="0" presId="urn:microsoft.com/office/officeart/2009/3/layout/RandomtoResultProcess"/>
    <dgm:cxn modelId="{4E1D3F53-BB64-4385-B591-75592E25F817}" type="presParOf" srcId="{58B4F6C1-49A4-4C6A-B47A-131F36704BAB}" destId="{0417694E-5CC4-4F3E-B1E8-7EEEA08E0B45}" srcOrd="16" destOrd="0" presId="urn:microsoft.com/office/officeart/2009/3/layout/RandomtoResultProcess"/>
    <dgm:cxn modelId="{77ECAE51-95E6-4E21-8763-35B97505FCE2}" type="presParOf" srcId="{58B4F6C1-49A4-4C6A-B47A-131F36704BAB}" destId="{8B0268AB-77FE-4BDB-8519-022521E2C879}" srcOrd="17" destOrd="0" presId="urn:microsoft.com/office/officeart/2009/3/layout/RandomtoResultProcess"/>
    <dgm:cxn modelId="{7A1858C1-E060-4403-86B1-CB3B08D6AF9D}" type="presParOf" srcId="{58B4F6C1-49A4-4C6A-B47A-131F36704BAB}" destId="{4AE85A84-DED5-4D33-82A6-F73135C5D435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0787C-EA9B-48E6-A341-8169A1A6D96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D6E41F-C146-4097-B5E9-E2B472D1AF5C}">
      <dgm:prSet phldrT="[Text]" custT="1"/>
      <dgm:spPr/>
      <dgm:t>
        <a:bodyPr/>
        <a:lstStyle/>
        <a:p>
          <a:r>
            <a:rPr lang="fr-BE" sz="1400" dirty="0"/>
            <a:t>QUALITY</a:t>
          </a:r>
          <a:endParaRPr lang="en-US" sz="1400" dirty="0"/>
        </a:p>
      </dgm:t>
    </dgm:pt>
    <dgm:pt modelId="{77736FA4-23C3-4821-9DD2-1F39015937E0}" type="parTrans" cxnId="{402AC023-96CF-42D0-A072-1A41420559DD}">
      <dgm:prSet/>
      <dgm:spPr/>
      <dgm:t>
        <a:bodyPr/>
        <a:lstStyle/>
        <a:p>
          <a:endParaRPr lang="en-US" sz="1800"/>
        </a:p>
      </dgm:t>
    </dgm:pt>
    <dgm:pt modelId="{60E1010D-5655-42AE-A4B3-3BC6BA6F68A4}" type="sibTrans" cxnId="{402AC023-96CF-42D0-A072-1A41420559DD}">
      <dgm:prSet/>
      <dgm:spPr/>
      <dgm:t>
        <a:bodyPr/>
        <a:lstStyle/>
        <a:p>
          <a:endParaRPr lang="en-US" sz="1800"/>
        </a:p>
      </dgm:t>
    </dgm:pt>
    <dgm:pt modelId="{5077EEEA-2401-4ADA-93CB-86A528E7A85F}">
      <dgm:prSet phldrT="[Text]" phldr="1"/>
      <dgm:spPr/>
      <dgm:t>
        <a:bodyPr/>
        <a:lstStyle/>
        <a:p>
          <a:endParaRPr lang="en-US" sz="1800" dirty="0"/>
        </a:p>
      </dgm:t>
    </dgm:pt>
    <dgm:pt modelId="{07CE9C8F-A5C6-4A3F-BB31-2E5ECBD52F37}" type="parTrans" cxnId="{ED52D93C-4C1E-4BD5-B891-1A538650EC11}">
      <dgm:prSet/>
      <dgm:spPr/>
      <dgm:t>
        <a:bodyPr/>
        <a:lstStyle/>
        <a:p>
          <a:endParaRPr lang="en-US" sz="1800"/>
        </a:p>
      </dgm:t>
    </dgm:pt>
    <dgm:pt modelId="{EFA226C2-C5D2-4C5A-A899-AF04D2E35276}" type="sibTrans" cxnId="{ED52D93C-4C1E-4BD5-B891-1A538650EC11}">
      <dgm:prSet/>
      <dgm:spPr/>
      <dgm:t>
        <a:bodyPr/>
        <a:lstStyle/>
        <a:p>
          <a:endParaRPr lang="en-US" sz="1800"/>
        </a:p>
      </dgm:t>
    </dgm:pt>
    <dgm:pt modelId="{54974B0E-1E34-47CB-9F2A-B05D4D36A37A}">
      <dgm:prSet phldrT="[Text]" custT="1"/>
      <dgm:spPr/>
      <dgm:t>
        <a:bodyPr/>
        <a:lstStyle/>
        <a:p>
          <a:r>
            <a:rPr lang="fr-BE" sz="1800" dirty="0"/>
            <a:t>Access</a:t>
          </a:r>
          <a:endParaRPr lang="en-US" sz="1800" dirty="0"/>
        </a:p>
      </dgm:t>
    </dgm:pt>
    <dgm:pt modelId="{AB000AF9-2D19-45C1-8B44-85CABD7F5222}" type="parTrans" cxnId="{C3303DD5-8BD5-44B0-9551-B9AEB0800476}">
      <dgm:prSet custT="1"/>
      <dgm:spPr/>
      <dgm:t>
        <a:bodyPr/>
        <a:lstStyle/>
        <a:p>
          <a:endParaRPr lang="en-US" sz="1800"/>
        </a:p>
      </dgm:t>
    </dgm:pt>
    <dgm:pt modelId="{123721C0-C47F-4870-9C20-CE2897267970}" type="sibTrans" cxnId="{C3303DD5-8BD5-44B0-9551-B9AEB0800476}">
      <dgm:prSet/>
      <dgm:spPr/>
      <dgm:t>
        <a:bodyPr/>
        <a:lstStyle/>
        <a:p>
          <a:endParaRPr lang="en-US" sz="1800"/>
        </a:p>
      </dgm:t>
    </dgm:pt>
    <dgm:pt modelId="{08D1F138-B477-465D-B4A0-00D0C4627ED5}">
      <dgm:prSet phldrT="[Text]" custT="1"/>
      <dgm:spPr/>
      <dgm:t>
        <a:bodyPr/>
        <a:lstStyle/>
        <a:p>
          <a:r>
            <a:rPr lang="fr-BE" sz="1800" dirty="0"/>
            <a:t>Curriculum</a:t>
          </a:r>
          <a:endParaRPr lang="en-US" sz="1800" dirty="0"/>
        </a:p>
      </dgm:t>
    </dgm:pt>
    <dgm:pt modelId="{D7804E39-0045-4DDF-92EC-DF8F065723DD}" type="parTrans" cxnId="{166DA436-F5E3-429D-A10A-7B2D41EACB64}">
      <dgm:prSet custT="1"/>
      <dgm:spPr/>
      <dgm:t>
        <a:bodyPr/>
        <a:lstStyle/>
        <a:p>
          <a:endParaRPr lang="en-US" sz="1800"/>
        </a:p>
      </dgm:t>
    </dgm:pt>
    <dgm:pt modelId="{A15EC187-665E-49A7-8DC5-9D54476E0B64}" type="sibTrans" cxnId="{166DA436-F5E3-429D-A10A-7B2D41EACB64}">
      <dgm:prSet/>
      <dgm:spPr/>
      <dgm:t>
        <a:bodyPr/>
        <a:lstStyle/>
        <a:p>
          <a:endParaRPr lang="en-US" sz="1800"/>
        </a:p>
      </dgm:t>
    </dgm:pt>
    <dgm:pt modelId="{9C666C56-1178-4372-ACAD-3BFE1E48B3A0}">
      <dgm:prSet phldrT="[Text]" custT="1"/>
      <dgm:spPr/>
      <dgm:t>
        <a:bodyPr/>
        <a:lstStyle/>
        <a:p>
          <a:r>
            <a:rPr lang="fr-BE" sz="1800" dirty="0">
              <a:solidFill>
                <a:schemeClr val="bg1"/>
              </a:solidFill>
            </a:rPr>
            <a:t>Staff</a:t>
          </a:r>
          <a:endParaRPr lang="en-US" sz="1800" dirty="0">
            <a:solidFill>
              <a:schemeClr val="bg1"/>
            </a:solidFill>
          </a:endParaRPr>
        </a:p>
      </dgm:t>
    </dgm:pt>
    <dgm:pt modelId="{4D6D4D45-8041-42F4-82C0-B5C2636D2E7C}" type="parTrans" cxnId="{65FCF5C7-EC58-494D-8315-08DD8733F4C5}">
      <dgm:prSet custT="1"/>
      <dgm:spPr/>
      <dgm:t>
        <a:bodyPr/>
        <a:lstStyle/>
        <a:p>
          <a:endParaRPr lang="en-US" sz="1800"/>
        </a:p>
      </dgm:t>
    </dgm:pt>
    <dgm:pt modelId="{08E23F8A-94B4-4CC8-A64C-F158B4B77729}" type="sibTrans" cxnId="{65FCF5C7-EC58-494D-8315-08DD8733F4C5}">
      <dgm:prSet/>
      <dgm:spPr/>
      <dgm:t>
        <a:bodyPr/>
        <a:lstStyle/>
        <a:p>
          <a:endParaRPr lang="en-US" sz="1800"/>
        </a:p>
      </dgm:t>
    </dgm:pt>
    <dgm:pt modelId="{361B4A97-1D76-4271-A95B-EF7282D785D2}">
      <dgm:prSet phldrT="[Text]" custT="1"/>
      <dgm:spPr/>
      <dgm:t>
        <a:bodyPr/>
        <a:lstStyle/>
        <a:p>
          <a:r>
            <a:rPr lang="fr-BE" sz="1800" dirty="0"/>
            <a:t>Monitoring and evaluation</a:t>
          </a:r>
          <a:endParaRPr lang="en-US" sz="1800" dirty="0"/>
        </a:p>
      </dgm:t>
    </dgm:pt>
    <dgm:pt modelId="{02AD8B18-F532-4E5B-ADFA-111FEACB5C88}" type="parTrans" cxnId="{7B857B70-486A-4C44-91FE-97CD38F91D00}">
      <dgm:prSet custT="1"/>
      <dgm:spPr/>
      <dgm:t>
        <a:bodyPr/>
        <a:lstStyle/>
        <a:p>
          <a:endParaRPr lang="en-US" sz="1800"/>
        </a:p>
      </dgm:t>
    </dgm:pt>
    <dgm:pt modelId="{58DE9ED2-C559-4C23-89FA-1B8AFC944664}" type="sibTrans" cxnId="{7B857B70-486A-4C44-91FE-97CD38F91D00}">
      <dgm:prSet/>
      <dgm:spPr/>
      <dgm:t>
        <a:bodyPr/>
        <a:lstStyle/>
        <a:p>
          <a:endParaRPr lang="en-US" sz="1800"/>
        </a:p>
      </dgm:t>
    </dgm:pt>
    <dgm:pt modelId="{404FE02D-BC59-4ABB-B497-D183D8E32201}">
      <dgm:prSet phldrT="[Text]" custT="1"/>
      <dgm:spPr/>
      <dgm:t>
        <a:bodyPr/>
        <a:lstStyle/>
        <a:p>
          <a:r>
            <a:rPr lang="fr-BE" sz="1800" dirty="0"/>
            <a:t>Governance and funding</a:t>
          </a:r>
          <a:endParaRPr lang="en-US" sz="1800" dirty="0"/>
        </a:p>
      </dgm:t>
    </dgm:pt>
    <dgm:pt modelId="{86F7F59F-51C3-4855-A259-F6D8C7AAEC2C}" type="parTrans" cxnId="{02AF6EAA-4EE5-4834-92CC-536782CA41CF}">
      <dgm:prSet custT="1"/>
      <dgm:spPr/>
      <dgm:t>
        <a:bodyPr/>
        <a:lstStyle/>
        <a:p>
          <a:endParaRPr lang="en-US" sz="1800"/>
        </a:p>
      </dgm:t>
    </dgm:pt>
    <dgm:pt modelId="{B31AFA4B-832D-469D-9A46-768638880781}" type="sibTrans" cxnId="{02AF6EAA-4EE5-4834-92CC-536782CA41CF}">
      <dgm:prSet/>
      <dgm:spPr/>
      <dgm:t>
        <a:bodyPr/>
        <a:lstStyle/>
        <a:p>
          <a:endParaRPr lang="en-US" sz="1800"/>
        </a:p>
      </dgm:t>
    </dgm:pt>
    <dgm:pt modelId="{F8A507F4-E900-43F6-8A21-8A610AA3ACDE}" type="pres">
      <dgm:prSet presAssocID="{77D0787C-EA9B-48E6-A341-8169A1A6D96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3EEA5E-EEC1-4C4D-9F7F-12A2DC3C8CA1}" type="pres">
      <dgm:prSet presAssocID="{BFD6E41F-C146-4097-B5E9-E2B472D1AF5C}" presName="centerShape" presStyleLbl="node0" presStyleIdx="0" presStyleCnt="1"/>
      <dgm:spPr/>
    </dgm:pt>
    <dgm:pt modelId="{C3D1C8DF-38AD-4757-ACF2-2EDC0785D1A0}" type="pres">
      <dgm:prSet presAssocID="{AB000AF9-2D19-45C1-8B44-85CABD7F5222}" presName="Name9" presStyleLbl="parChTrans1D2" presStyleIdx="0" presStyleCnt="5"/>
      <dgm:spPr/>
    </dgm:pt>
    <dgm:pt modelId="{5C782F42-9B47-4E24-B6AB-8AFD2C65E6D5}" type="pres">
      <dgm:prSet presAssocID="{AB000AF9-2D19-45C1-8B44-85CABD7F5222}" presName="connTx" presStyleLbl="parChTrans1D2" presStyleIdx="0" presStyleCnt="5"/>
      <dgm:spPr/>
    </dgm:pt>
    <dgm:pt modelId="{7B9EE990-85A1-4B6B-8B87-E07FF7668183}" type="pres">
      <dgm:prSet presAssocID="{54974B0E-1E34-47CB-9F2A-B05D4D36A37A}" presName="node" presStyleLbl="node1" presStyleIdx="0" presStyleCnt="5" custScaleX="160445" custRadScaleRad="107221">
        <dgm:presLayoutVars>
          <dgm:bulletEnabled val="1"/>
        </dgm:presLayoutVars>
      </dgm:prSet>
      <dgm:spPr/>
    </dgm:pt>
    <dgm:pt modelId="{CD8AC1D3-DCC4-4BC1-A2F3-4B52D8B42235}" type="pres">
      <dgm:prSet presAssocID="{4D6D4D45-8041-42F4-82C0-B5C2636D2E7C}" presName="Name9" presStyleLbl="parChTrans1D2" presStyleIdx="1" presStyleCnt="5"/>
      <dgm:spPr/>
    </dgm:pt>
    <dgm:pt modelId="{BB73D33C-434D-4BC4-A58A-61BA8BB87453}" type="pres">
      <dgm:prSet presAssocID="{4D6D4D45-8041-42F4-82C0-B5C2636D2E7C}" presName="connTx" presStyleLbl="parChTrans1D2" presStyleIdx="1" presStyleCnt="5"/>
      <dgm:spPr/>
    </dgm:pt>
    <dgm:pt modelId="{2205BFDA-759B-45E1-BCB4-87A0E89371DB}" type="pres">
      <dgm:prSet presAssocID="{9C666C56-1178-4372-ACAD-3BFE1E48B3A0}" presName="node" presStyleLbl="node1" presStyleIdx="1" presStyleCnt="5" custScaleX="160445" custRadScaleRad="112097" custRadScaleInc="4712">
        <dgm:presLayoutVars>
          <dgm:bulletEnabled val="1"/>
        </dgm:presLayoutVars>
      </dgm:prSet>
      <dgm:spPr/>
    </dgm:pt>
    <dgm:pt modelId="{2ED18900-27EB-4D6F-AACE-F95B65565858}" type="pres">
      <dgm:prSet presAssocID="{D7804E39-0045-4DDF-92EC-DF8F065723DD}" presName="Name9" presStyleLbl="parChTrans1D2" presStyleIdx="2" presStyleCnt="5"/>
      <dgm:spPr/>
    </dgm:pt>
    <dgm:pt modelId="{476EEC90-66F2-458F-89AD-76A5350DFEB7}" type="pres">
      <dgm:prSet presAssocID="{D7804E39-0045-4DDF-92EC-DF8F065723DD}" presName="connTx" presStyleLbl="parChTrans1D2" presStyleIdx="2" presStyleCnt="5"/>
      <dgm:spPr/>
    </dgm:pt>
    <dgm:pt modelId="{B4CA915B-87A2-4FDC-80ED-AB767D37DC6D}" type="pres">
      <dgm:prSet presAssocID="{08D1F138-B477-465D-B4A0-00D0C4627ED5}" presName="node" presStyleLbl="node1" presStyleIdx="2" presStyleCnt="5" custScaleX="160445" custRadScaleRad="113470" custRadScaleInc="-35709">
        <dgm:presLayoutVars>
          <dgm:bulletEnabled val="1"/>
        </dgm:presLayoutVars>
      </dgm:prSet>
      <dgm:spPr/>
    </dgm:pt>
    <dgm:pt modelId="{FD376C34-8030-4646-9D64-89CBE88E7074}" type="pres">
      <dgm:prSet presAssocID="{02AD8B18-F532-4E5B-ADFA-111FEACB5C88}" presName="Name9" presStyleLbl="parChTrans1D2" presStyleIdx="3" presStyleCnt="5"/>
      <dgm:spPr/>
    </dgm:pt>
    <dgm:pt modelId="{CED47F59-9C15-4B5A-BC02-06BC0CEC74A5}" type="pres">
      <dgm:prSet presAssocID="{02AD8B18-F532-4E5B-ADFA-111FEACB5C88}" presName="connTx" presStyleLbl="parChTrans1D2" presStyleIdx="3" presStyleCnt="5"/>
      <dgm:spPr/>
    </dgm:pt>
    <dgm:pt modelId="{E2317DAE-BF4D-45D8-BA52-8F630D7C71DE}" type="pres">
      <dgm:prSet presAssocID="{361B4A97-1D76-4271-A95B-EF7282D785D2}" presName="node" presStyleLbl="node1" presStyleIdx="3" presStyleCnt="5" custScaleX="160445" custRadScaleRad="102043" custRadScaleInc="19375">
        <dgm:presLayoutVars>
          <dgm:bulletEnabled val="1"/>
        </dgm:presLayoutVars>
      </dgm:prSet>
      <dgm:spPr/>
    </dgm:pt>
    <dgm:pt modelId="{18BEA7BE-86BC-47BE-A1B4-7C77FF962F78}" type="pres">
      <dgm:prSet presAssocID="{86F7F59F-51C3-4855-A259-F6D8C7AAEC2C}" presName="Name9" presStyleLbl="parChTrans1D2" presStyleIdx="4" presStyleCnt="5"/>
      <dgm:spPr/>
    </dgm:pt>
    <dgm:pt modelId="{F5F9E84D-062A-4694-B9F5-C741F61A3BBE}" type="pres">
      <dgm:prSet presAssocID="{86F7F59F-51C3-4855-A259-F6D8C7AAEC2C}" presName="connTx" presStyleLbl="parChTrans1D2" presStyleIdx="4" presStyleCnt="5"/>
      <dgm:spPr/>
    </dgm:pt>
    <dgm:pt modelId="{8992B8AB-7743-4336-90B0-4D29E7552C31}" type="pres">
      <dgm:prSet presAssocID="{404FE02D-BC59-4ABB-B497-D183D8E32201}" presName="node" presStyleLbl="node1" presStyleIdx="4" presStyleCnt="5" custScaleX="160445" custRadScaleRad="109709" custRadScaleInc="-1976">
        <dgm:presLayoutVars>
          <dgm:bulletEnabled val="1"/>
        </dgm:presLayoutVars>
      </dgm:prSet>
      <dgm:spPr/>
    </dgm:pt>
  </dgm:ptLst>
  <dgm:cxnLst>
    <dgm:cxn modelId="{80A18300-6E06-43C1-B7E3-E108B525339A}" type="presOf" srcId="{4D6D4D45-8041-42F4-82C0-B5C2636D2E7C}" destId="{BB73D33C-434D-4BC4-A58A-61BA8BB87453}" srcOrd="1" destOrd="0" presId="urn:microsoft.com/office/officeart/2005/8/layout/radial1"/>
    <dgm:cxn modelId="{45C87021-3BD6-4BF1-88AD-65358F6D2851}" type="presOf" srcId="{D7804E39-0045-4DDF-92EC-DF8F065723DD}" destId="{476EEC90-66F2-458F-89AD-76A5350DFEB7}" srcOrd="1" destOrd="0" presId="urn:microsoft.com/office/officeart/2005/8/layout/radial1"/>
    <dgm:cxn modelId="{402AC023-96CF-42D0-A072-1A41420559DD}" srcId="{77D0787C-EA9B-48E6-A341-8169A1A6D96D}" destId="{BFD6E41F-C146-4097-B5E9-E2B472D1AF5C}" srcOrd="0" destOrd="0" parTransId="{77736FA4-23C3-4821-9DD2-1F39015937E0}" sibTransId="{60E1010D-5655-42AE-A4B3-3BC6BA6F68A4}"/>
    <dgm:cxn modelId="{E047FB2D-03BF-440A-AF31-96ED9C0EF0FC}" type="presOf" srcId="{D7804E39-0045-4DDF-92EC-DF8F065723DD}" destId="{2ED18900-27EB-4D6F-AACE-F95B65565858}" srcOrd="0" destOrd="0" presId="urn:microsoft.com/office/officeart/2005/8/layout/radial1"/>
    <dgm:cxn modelId="{B0497A34-6168-4AB9-B976-2B55BEA21BAA}" type="presOf" srcId="{9C666C56-1178-4372-ACAD-3BFE1E48B3A0}" destId="{2205BFDA-759B-45E1-BCB4-87A0E89371DB}" srcOrd="0" destOrd="0" presId="urn:microsoft.com/office/officeart/2005/8/layout/radial1"/>
    <dgm:cxn modelId="{8CB66C35-4D4A-4A24-B488-E67DF1DD2A28}" type="presOf" srcId="{86F7F59F-51C3-4855-A259-F6D8C7AAEC2C}" destId="{18BEA7BE-86BC-47BE-A1B4-7C77FF962F78}" srcOrd="0" destOrd="0" presId="urn:microsoft.com/office/officeart/2005/8/layout/radial1"/>
    <dgm:cxn modelId="{166DA436-F5E3-429D-A10A-7B2D41EACB64}" srcId="{BFD6E41F-C146-4097-B5E9-E2B472D1AF5C}" destId="{08D1F138-B477-465D-B4A0-00D0C4627ED5}" srcOrd="2" destOrd="0" parTransId="{D7804E39-0045-4DDF-92EC-DF8F065723DD}" sibTransId="{A15EC187-665E-49A7-8DC5-9D54476E0B64}"/>
    <dgm:cxn modelId="{ED52D93C-4C1E-4BD5-B891-1A538650EC11}" srcId="{77D0787C-EA9B-48E6-A341-8169A1A6D96D}" destId="{5077EEEA-2401-4ADA-93CB-86A528E7A85F}" srcOrd="1" destOrd="0" parTransId="{07CE9C8F-A5C6-4A3F-BB31-2E5ECBD52F37}" sibTransId="{EFA226C2-C5D2-4C5A-A899-AF04D2E35276}"/>
    <dgm:cxn modelId="{515E354B-1C40-4CFC-B32E-C2F6A179938B}" type="presOf" srcId="{404FE02D-BC59-4ABB-B497-D183D8E32201}" destId="{8992B8AB-7743-4336-90B0-4D29E7552C31}" srcOrd="0" destOrd="0" presId="urn:microsoft.com/office/officeart/2005/8/layout/radial1"/>
    <dgm:cxn modelId="{96E6BC54-71F0-47A7-98F1-D3CC2F20E480}" type="presOf" srcId="{02AD8B18-F532-4E5B-ADFA-111FEACB5C88}" destId="{CED47F59-9C15-4B5A-BC02-06BC0CEC74A5}" srcOrd="1" destOrd="0" presId="urn:microsoft.com/office/officeart/2005/8/layout/radial1"/>
    <dgm:cxn modelId="{6C22DB60-5461-423D-99F0-B732001C4569}" type="presOf" srcId="{BFD6E41F-C146-4097-B5E9-E2B472D1AF5C}" destId="{263EEA5E-EEC1-4C4D-9F7F-12A2DC3C8CA1}" srcOrd="0" destOrd="0" presId="urn:microsoft.com/office/officeart/2005/8/layout/radial1"/>
    <dgm:cxn modelId="{B8693761-FF20-40A2-B139-5C80D512A649}" type="presOf" srcId="{77D0787C-EA9B-48E6-A341-8169A1A6D96D}" destId="{F8A507F4-E900-43F6-8A21-8A610AA3ACDE}" srcOrd="0" destOrd="0" presId="urn:microsoft.com/office/officeart/2005/8/layout/radial1"/>
    <dgm:cxn modelId="{5FDC5B6F-4A9D-423B-BC21-C99EE3173FBF}" type="presOf" srcId="{86F7F59F-51C3-4855-A259-F6D8C7AAEC2C}" destId="{F5F9E84D-062A-4694-B9F5-C741F61A3BBE}" srcOrd="1" destOrd="0" presId="urn:microsoft.com/office/officeart/2005/8/layout/radial1"/>
    <dgm:cxn modelId="{7B857B70-486A-4C44-91FE-97CD38F91D00}" srcId="{BFD6E41F-C146-4097-B5E9-E2B472D1AF5C}" destId="{361B4A97-1D76-4271-A95B-EF7282D785D2}" srcOrd="3" destOrd="0" parTransId="{02AD8B18-F532-4E5B-ADFA-111FEACB5C88}" sibTransId="{58DE9ED2-C559-4C23-89FA-1B8AFC944664}"/>
    <dgm:cxn modelId="{B646B774-D58B-4AC8-A2E1-E7DB32557649}" type="presOf" srcId="{08D1F138-B477-465D-B4A0-00D0C4627ED5}" destId="{B4CA915B-87A2-4FDC-80ED-AB767D37DC6D}" srcOrd="0" destOrd="0" presId="urn:microsoft.com/office/officeart/2005/8/layout/radial1"/>
    <dgm:cxn modelId="{4DE97B80-427E-4914-A6EF-D0ED5CECC03C}" type="presOf" srcId="{54974B0E-1E34-47CB-9F2A-B05D4D36A37A}" destId="{7B9EE990-85A1-4B6B-8B87-E07FF7668183}" srcOrd="0" destOrd="0" presId="urn:microsoft.com/office/officeart/2005/8/layout/radial1"/>
    <dgm:cxn modelId="{21019A8B-9F23-4341-82FE-FAF0C1FAEE3F}" type="presOf" srcId="{4D6D4D45-8041-42F4-82C0-B5C2636D2E7C}" destId="{CD8AC1D3-DCC4-4BC1-A2F3-4B52D8B42235}" srcOrd="0" destOrd="0" presId="urn:microsoft.com/office/officeart/2005/8/layout/radial1"/>
    <dgm:cxn modelId="{BF486391-74F0-4DC1-A7D5-4A992C19997E}" type="presOf" srcId="{02AD8B18-F532-4E5B-ADFA-111FEACB5C88}" destId="{FD376C34-8030-4646-9D64-89CBE88E7074}" srcOrd="0" destOrd="0" presId="urn:microsoft.com/office/officeart/2005/8/layout/radial1"/>
    <dgm:cxn modelId="{AA154096-BFF9-40A0-8659-3CD95F1630C2}" type="presOf" srcId="{AB000AF9-2D19-45C1-8B44-85CABD7F5222}" destId="{5C782F42-9B47-4E24-B6AB-8AFD2C65E6D5}" srcOrd="1" destOrd="0" presId="urn:microsoft.com/office/officeart/2005/8/layout/radial1"/>
    <dgm:cxn modelId="{02AF6EAA-4EE5-4834-92CC-536782CA41CF}" srcId="{BFD6E41F-C146-4097-B5E9-E2B472D1AF5C}" destId="{404FE02D-BC59-4ABB-B497-D183D8E32201}" srcOrd="4" destOrd="0" parTransId="{86F7F59F-51C3-4855-A259-F6D8C7AAEC2C}" sibTransId="{B31AFA4B-832D-469D-9A46-768638880781}"/>
    <dgm:cxn modelId="{7C3FE2AA-D014-4D08-9B8E-A39C998A4F6C}" type="presOf" srcId="{AB000AF9-2D19-45C1-8B44-85CABD7F5222}" destId="{C3D1C8DF-38AD-4757-ACF2-2EDC0785D1A0}" srcOrd="0" destOrd="0" presId="urn:microsoft.com/office/officeart/2005/8/layout/radial1"/>
    <dgm:cxn modelId="{65FCF5C7-EC58-494D-8315-08DD8733F4C5}" srcId="{BFD6E41F-C146-4097-B5E9-E2B472D1AF5C}" destId="{9C666C56-1178-4372-ACAD-3BFE1E48B3A0}" srcOrd="1" destOrd="0" parTransId="{4D6D4D45-8041-42F4-82C0-B5C2636D2E7C}" sibTransId="{08E23F8A-94B4-4CC8-A64C-F158B4B77729}"/>
    <dgm:cxn modelId="{FB4ACED2-938D-49E6-9E4E-0FDF1DFE9070}" type="presOf" srcId="{361B4A97-1D76-4271-A95B-EF7282D785D2}" destId="{E2317DAE-BF4D-45D8-BA52-8F630D7C71DE}" srcOrd="0" destOrd="0" presId="urn:microsoft.com/office/officeart/2005/8/layout/radial1"/>
    <dgm:cxn modelId="{C3303DD5-8BD5-44B0-9551-B9AEB0800476}" srcId="{BFD6E41F-C146-4097-B5E9-E2B472D1AF5C}" destId="{54974B0E-1E34-47CB-9F2A-B05D4D36A37A}" srcOrd="0" destOrd="0" parTransId="{AB000AF9-2D19-45C1-8B44-85CABD7F5222}" sibTransId="{123721C0-C47F-4870-9C20-CE2897267970}"/>
    <dgm:cxn modelId="{20BB61A9-D3E5-4D64-87E2-13F3B506D64F}" type="presParOf" srcId="{F8A507F4-E900-43F6-8A21-8A610AA3ACDE}" destId="{263EEA5E-EEC1-4C4D-9F7F-12A2DC3C8CA1}" srcOrd="0" destOrd="0" presId="urn:microsoft.com/office/officeart/2005/8/layout/radial1"/>
    <dgm:cxn modelId="{F605D77A-BDC5-452D-BA2E-2B645C4032ED}" type="presParOf" srcId="{F8A507F4-E900-43F6-8A21-8A610AA3ACDE}" destId="{C3D1C8DF-38AD-4757-ACF2-2EDC0785D1A0}" srcOrd="1" destOrd="0" presId="urn:microsoft.com/office/officeart/2005/8/layout/radial1"/>
    <dgm:cxn modelId="{225388F4-B77C-4286-9870-B83A1E1D4617}" type="presParOf" srcId="{C3D1C8DF-38AD-4757-ACF2-2EDC0785D1A0}" destId="{5C782F42-9B47-4E24-B6AB-8AFD2C65E6D5}" srcOrd="0" destOrd="0" presId="urn:microsoft.com/office/officeart/2005/8/layout/radial1"/>
    <dgm:cxn modelId="{979F50FD-D110-4C2E-B419-B11F65B817D6}" type="presParOf" srcId="{F8A507F4-E900-43F6-8A21-8A610AA3ACDE}" destId="{7B9EE990-85A1-4B6B-8B87-E07FF7668183}" srcOrd="2" destOrd="0" presId="urn:microsoft.com/office/officeart/2005/8/layout/radial1"/>
    <dgm:cxn modelId="{F62E863A-6E94-412B-99D9-E604A1580CD0}" type="presParOf" srcId="{F8A507F4-E900-43F6-8A21-8A610AA3ACDE}" destId="{CD8AC1D3-DCC4-4BC1-A2F3-4B52D8B42235}" srcOrd="3" destOrd="0" presId="urn:microsoft.com/office/officeart/2005/8/layout/radial1"/>
    <dgm:cxn modelId="{68D36BEE-98C0-43FC-83F5-351348C3B91A}" type="presParOf" srcId="{CD8AC1D3-DCC4-4BC1-A2F3-4B52D8B42235}" destId="{BB73D33C-434D-4BC4-A58A-61BA8BB87453}" srcOrd="0" destOrd="0" presId="urn:microsoft.com/office/officeart/2005/8/layout/radial1"/>
    <dgm:cxn modelId="{28C014D5-1DFC-4294-851C-A0569F3AFCCB}" type="presParOf" srcId="{F8A507F4-E900-43F6-8A21-8A610AA3ACDE}" destId="{2205BFDA-759B-45E1-BCB4-87A0E89371DB}" srcOrd="4" destOrd="0" presId="urn:microsoft.com/office/officeart/2005/8/layout/radial1"/>
    <dgm:cxn modelId="{91248241-A8BB-4B09-8C7C-67CB7D58F6D6}" type="presParOf" srcId="{F8A507F4-E900-43F6-8A21-8A610AA3ACDE}" destId="{2ED18900-27EB-4D6F-AACE-F95B65565858}" srcOrd="5" destOrd="0" presId="urn:microsoft.com/office/officeart/2005/8/layout/radial1"/>
    <dgm:cxn modelId="{67371326-F28E-4C84-8874-59D1AAD32A85}" type="presParOf" srcId="{2ED18900-27EB-4D6F-AACE-F95B65565858}" destId="{476EEC90-66F2-458F-89AD-76A5350DFEB7}" srcOrd="0" destOrd="0" presId="urn:microsoft.com/office/officeart/2005/8/layout/radial1"/>
    <dgm:cxn modelId="{F83ECB54-CC34-4CE0-94BA-58BC661E344E}" type="presParOf" srcId="{F8A507F4-E900-43F6-8A21-8A610AA3ACDE}" destId="{B4CA915B-87A2-4FDC-80ED-AB767D37DC6D}" srcOrd="6" destOrd="0" presId="urn:microsoft.com/office/officeart/2005/8/layout/radial1"/>
    <dgm:cxn modelId="{01F01FF8-83FE-4310-A018-44D7EBBB00DB}" type="presParOf" srcId="{F8A507F4-E900-43F6-8A21-8A610AA3ACDE}" destId="{FD376C34-8030-4646-9D64-89CBE88E7074}" srcOrd="7" destOrd="0" presId="urn:microsoft.com/office/officeart/2005/8/layout/radial1"/>
    <dgm:cxn modelId="{4E84479C-14BC-484C-919D-5DBF9D38C2DE}" type="presParOf" srcId="{FD376C34-8030-4646-9D64-89CBE88E7074}" destId="{CED47F59-9C15-4B5A-BC02-06BC0CEC74A5}" srcOrd="0" destOrd="0" presId="urn:microsoft.com/office/officeart/2005/8/layout/radial1"/>
    <dgm:cxn modelId="{4CD06A9A-5791-40B7-81C8-25BB118BAA3A}" type="presParOf" srcId="{F8A507F4-E900-43F6-8A21-8A610AA3ACDE}" destId="{E2317DAE-BF4D-45D8-BA52-8F630D7C71DE}" srcOrd="8" destOrd="0" presId="urn:microsoft.com/office/officeart/2005/8/layout/radial1"/>
    <dgm:cxn modelId="{D7759468-DADD-40DE-858F-1781A3FDDD56}" type="presParOf" srcId="{F8A507F4-E900-43F6-8A21-8A610AA3ACDE}" destId="{18BEA7BE-86BC-47BE-A1B4-7C77FF962F78}" srcOrd="9" destOrd="0" presId="urn:microsoft.com/office/officeart/2005/8/layout/radial1"/>
    <dgm:cxn modelId="{AE67637E-0DE6-42E0-B11A-8103D35AC71D}" type="presParOf" srcId="{18BEA7BE-86BC-47BE-A1B4-7C77FF962F78}" destId="{F5F9E84D-062A-4694-B9F5-C741F61A3BBE}" srcOrd="0" destOrd="0" presId="urn:microsoft.com/office/officeart/2005/8/layout/radial1"/>
    <dgm:cxn modelId="{643E01C5-89FC-437C-B0D8-1750E28A096F}" type="presParOf" srcId="{F8A507F4-E900-43F6-8A21-8A610AA3ACDE}" destId="{8992B8AB-7743-4336-90B0-4D29E7552C3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0F859-63FA-4E79-95A6-2B1F9E4630B2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40074C1-17B6-4B88-9461-8A658B348B4E}">
      <dgm:prSet phldrT="[Text]" custT="1"/>
      <dgm:spPr/>
      <dgm:t>
        <a:bodyPr/>
        <a:lstStyle/>
        <a:p>
          <a:r>
            <a:rPr lang="fr-BE" sz="2000" dirty="0"/>
            <a:t>For</a:t>
          </a:r>
          <a:endParaRPr lang="en-US" sz="2000" dirty="0"/>
        </a:p>
      </dgm:t>
    </dgm:pt>
    <dgm:pt modelId="{96385806-A19E-424F-B9FF-8DEBF4537342}" type="parTrans" cxnId="{719F01AC-3D17-44E6-80EF-C62A74AE5A91}">
      <dgm:prSet/>
      <dgm:spPr/>
      <dgm:t>
        <a:bodyPr/>
        <a:lstStyle/>
        <a:p>
          <a:endParaRPr lang="en-US" sz="2000"/>
        </a:p>
      </dgm:t>
    </dgm:pt>
    <dgm:pt modelId="{4DBDF535-B08A-4B3A-B476-405ADEEEF41A}" type="sibTrans" cxnId="{719F01AC-3D17-44E6-80EF-C62A74AE5A91}">
      <dgm:prSet/>
      <dgm:spPr/>
      <dgm:t>
        <a:bodyPr/>
        <a:lstStyle/>
        <a:p>
          <a:endParaRPr lang="en-US" sz="2000"/>
        </a:p>
      </dgm:t>
    </dgm:pt>
    <dgm:pt modelId="{8580D5F3-669F-42DE-A716-A283426CE6E6}">
      <dgm:prSet custT="1"/>
      <dgm:spPr/>
      <dgm:t>
        <a:bodyPr/>
        <a:lstStyle/>
        <a:p>
          <a:r>
            <a:rPr lang="fr-BE" sz="2000" dirty="0"/>
            <a:t>National and local </a:t>
          </a:r>
          <a:r>
            <a:rPr lang="fr-BE" sz="2000" dirty="0" err="1"/>
            <a:t>decision-makers</a:t>
          </a:r>
          <a:endParaRPr lang="fr-BE" sz="2000" dirty="0"/>
        </a:p>
      </dgm:t>
    </dgm:pt>
    <dgm:pt modelId="{C04E867F-EFD5-4DA9-BE86-2662D7C13B2D}" type="parTrans" cxnId="{0BED3D40-2E40-492C-BD72-C1F48CD529B8}">
      <dgm:prSet/>
      <dgm:spPr/>
      <dgm:t>
        <a:bodyPr/>
        <a:lstStyle/>
        <a:p>
          <a:endParaRPr lang="en-US" sz="2000"/>
        </a:p>
      </dgm:t>
    </dgm:pt>
    <dgm:pt modelId="{813DDA07-F27D-4AFB-93B3-25325052F136}" type="sibTrans" cxnId="{0BED3D40-2E40-492C-BD72-C1F48CD529B8}">
      <dgm:prSet/>
      <dgm:spPr/>
      <dgm:t>
        <a:bodyPr/>
        <a:lstStyle/>
        <a:p>
          <a:endParaRPr lang="en-US" sz="2000"/>
        </a:p>
      </dgm:t>
    </dgm:pt>
    <dgm:pt modelId="{06773C47-7488-442D-86EC-98411E2835A7}">
      <dgm:prSet custT="1"/>
      <dgm:spPr/>
      <dgm:t>
        <a:bodyPr/>
        <a:lstStyle/>
        <a:p>
          <a:r>
            <a:rPr lang="fr-BE" sz="2000" dirty="0" err="1"/>
            <a:t>Employers</a:t>
          </a:r>
          <a:endParaRPr lang="fr-BE" sz="2000" dirty="0"/>
        </a:p>
      </dgm:t>
    </dgm:pt>
    <dgm:pt modelId="{C550C0E1-B24C-4304-ABC1-7BE2B8088F13}" type="parTrans" cxnId="{5B1E6EC0-13C4-4F76-A0A2-E9A30294EDA1}">
      <dgm:prSet/>
      <dgm:spPr/>
      <dgm:t>
        <a:bodyPr/>
        <a:lstStyle/>
        <a:p>
          <a:endParaRPr lang="en-US" sz="2000"/>
        </a:p>
      </dgm:t>
    </dgm:pt>
    <dgm:pt modelId="{432B49C2-932D-47A1-A6BE-BCF1A0207EC7}" type="sibTrans" cxnId="{5B1E6EC0-13C4-4F76-A0A2-E9A30294EDA1}">
      <dgm:prSet/>
      <dgm:spPr/>
      <dgm:t>
        <a:bodyPr/>
        <a:lstStyle/>
        <a:p>
          <a:endParaRPr lang="en-US" sz="2000"/>
        </a:p>
      </dgm:t>
    </dgm:pt>
    <dgm:pt modelId="{B5701F09-851D-4A33-80E7-EF05AF0BB0E6}">
      <dgm:prSet custT="1"/>
      <dgm:spPr/>
      <dgm:t>
        <a:bodyPr/>
        <a:lstStyle/>
        <a:p>
          <a:r>
            <a:rPr lang="fr-BE" sz="2000" dirty="0"/>
            <a:t>ECEC staff</a:t>
          </a:r>
        </a:p>
      </dgm:t>
    </dgm:pt>
    <dgm:pt modelId="{621FAB75-738E-4FDC-BE09-31308C49E3FB}" type="parTrans" cxnId="{57366906-8FBE-47F4-88D1-565FAC2E8D84}">
      <dgm:prSet/>
      <dgm:spPr/>
      <dgm:t>
        <a:bodyPr/>
        <a:lstStyle/>
        <a:p>
          <a:endParaRPr lang="en-US" sz="2000"/>
        </a:p>
      </dgm:t>
    </dgm:pt>
    <dgm:pt modelId="{E4FACE6C-727D-4AC9-8578-E2805E5B8E85}" type="sibTrans" cxnId="{57366906-8FBE-47F4-88D1-565FAC2E8D84}">
      <dgm:prSet/>
      <dgm:spPr/>
      <dgm:t>
        <a:bodyPr/>
        <a:lstStyle/>
        <a:p>
          <a:endParaRPr lang="en-US" sz="2000"/>
        </a:p>
      </dgm:t>
    </dgm:pt>
    <dgm:pt modelId="{9ECFBE7C-DF68-4AF7-A0AB-3137B7DE26E2}">
      <dgm:prSet custT="1"/>
      <dgm:spPr/>
      <dgm:t>
        <a:bodyPr/>
        <a:lstStyle/>
        <a:p>
          <a:r>
            <a:rPr lang="fr-BE" sz="2000" dirty="0" err="1"/>
            <a:t>Education</a:t>
          </a:r>
          <a:r>
            <a:rPr lang="fr-BE" sz="2000" dirty="0"/>
            <a:t> and training providers</a:t>
          </a:r>
        </a:p>
      </dgm:t>
    </dgm:pt>
    <dgm:pt modelId="{C26BF2EE-D082-49F6-BC8C-1215C9506DB2}" type="parTrans" cxnId="{C1EE55DB-0ECB-4866-B700-F5F3AAB1A39D}">
      <dgm:prSet/>
      <dgm:spPr/>
      <dgm:t>
        <a:bodyPr/>
        <a:lstStyle/>
        <a:p>
          <a:endParaRPr lang="en-US" sz="2000"/>
        </a:p>
      </dgm:t>
    </dgm:pt>
    <dgm:pt modelId="{43F38DE6-DE13-4E05-A7AB-DD183F9923D3}" type="sibTrans" cxnId="{C1EE55DB-0ECB-4866-B700-F5F3AAB1A39D}">
      <dgm:prSet/>
      <dgm:spPr/>
      <dgm:t>
        <a:bodyPr/>
        <a:lstStyle/>
        <a:p>
          <a:endParaRPr lang="en-US" sz="2000"/>
        </a:p>
      </dgm:t>
    </dgm:pt>
    <dgm:pt modelId="{0AA7A0A3-0427-4712-B83E-98A429E4D87C}">
      <dgm:prSet custT="1"/>
      <dgm:spPr/>
      <dgm:t>
        <a:bodyPr/>
        <a:lstStyle/>
        <a:p>
          <a:r>
            <a:rPr lang="fr-BE" sz="2000" dirty="0"/>
            <a:t>Trade unions and </a:t>
          </a:r>
          <a:r>
            <a:rPr lang="fr-BE" sz="2000" dirty="0" err="1"/>
            <a:t>other</a:t>
          </a:r>
          <a:r>
            <a:rPr lang="fr-BE" sz="2000" dirty="0"/>
            <a:t> social </a:t>
          </a:r>
          <a:r>
            <a:rPr lang="fr-BE" sz="2000" dirty="0" err="1"/>
            <a:t>partners</a:t>
          </a:r>
          <a:endParaRPr lang="fr-BE" sz="2000" dirty="0"/>
        </a:p>
      </dgm:t>
    </dgm:pt>
    <dgm:pt modelId="{3533F78C-F8F5-4587-BA72-553B2EF1D250}" type="parTrans" cxnId="{C1AD191C-C001-4ABA-8F36-6B198C5198C4}">
      <dgm:prSet/>
      <dgm:spPr/>
      <dgm:t>
        <a:bodyPr/>
        <a:lstStyle/>
        <a:p>
          <a:endParaRPr lang="en-US" sz="2000"/>
        </a:p>
      </dgm:t>
    </dgm:pt>
    <dgm:pt modelId="{A5F7F137-78F2-4FB6-B2B9-9F9DAF051C98}" type="sibTrans" cxnId="{C1AD191C-C001-4ABA-8F36-6B198C5198C4}">
      <dgm:prSet/>
      <dgm:spPr/>
      <dgm:t>
        <a:bodyPr/>
        <a:lstStyle/>
        <a:p>
          <a:endParaRPr lang="en-US" sz="2000"/>
        </a:p>
      </dgm:t>
    </dgm:pt>
    <dgm:pt modelId="{3736587E-76CC-4879-B935-97D35F9AAE6B}" type="pres">
      <dgm:prSet presAssocID="{7F00F859-63FA-4E79-95A6-2B1F9E4630B2}" presName="Name0" presStyleCnt="0">
        <dgm:presLayoutVars>
          <dgm:dir/>
          <dgm:animLvl val="lvl"/>
          <dgm:resizeHandles val="exact"/>
        </dgm:presLayoutVars>
      </dgm:prSet>
      <dgm:spPr/>
    </dgm:pt>
    <dgm:pt modelId="{2531F1E5-9B28-4F3E-82FF-43257B32BA82}" type="pres">
      <dgm:prSet presAssocID="{340074C1-17B6-4B88-9461-8A658B348B4E}" presName="linNode" presStyleCnt="0"/>
      <dgm:spPr/>
    </dgm:pt>
    <dgm:pt modelId="{691AE706-D9DE-4943-9F89-9FB8A02B5494}" type="pres">
      <dgm:prSet presAssocID="{340074C1-17B6-4B88-9461-8A658B348B4E}" presName="parTx" presStyleLbl="revTx" presStyleIdx="0" presStyleCnt="1">
        <dgm:presLayoutVars>
          <dgm:chMax val="1"/>
          <dgm:bulletEnabled val="1"/>
        </dgm:presLayoutVars>
      </dgm:prSet>
      <dgm:spPr/>
    </dgm:pt>
    <dgm:pt modelId="{C664B54F-F6F6-4A62-AA63-F921A392BEFA}" type="pres">
      <dgm:prSet presAssocID="{340074C1-17B6-4B88-9461-8A658B348B4E}" presName="bracket" presStyleLbl="parChTrans1D1" presStyleIdx="0" presStyleCnt="1"/>
      <dgm:spPr/>
    </dgm:pt>
    <dgm:pt modelId="{EFFD61C6-89D0-4304-9EA7-E6F839A1C988}" type="pres">
      <dgm:prSet presAssocID="{340074C1-17B6-4B88-9461-8A658B348B4E}" presName="spH" presStyleCnt="0"/>
      <dgm:spPr/>
    </dgm:pt>
    <dgm:pt modelId="{9CCBD3B3-D3D0-45BA-B963-6DADB54CC603}" type="pres">
      <dgm:prSet presAssocID="{340074C1-17B6-4B88-9461-8A658B348B4E}" presName="desTx" presStyleLbl="node1" presStyleIdx="0" presStyleCnt="1">
        <dgm:presLayoutVars>
          <dgm:bulletEnabled val="1"/>
        </dgm:presLayoutVars>
      </dgm:prSet>
      <dgm:spPr/>
    </dgm:pt>
  </dgm:ptLst>
  <dgm:cxnLst>
    <dgm:cxn modelId="{57366906-8FBE-47F4-88D1-565FAC2E8D84}" srcId="{340074C1-17B6-4B88-9461-8A658B348B4E}" destId="{B5701F09-851D-4A33-80E7-EF05AF0BB0E6}" srcOrd="2" destOrd="0" parTransId="{621FAB75-738E-4FDC-BE09-31308C49E3FB}" sibTransId="{E4FACE6C-727D-4AC9-8578-E2805E5B8E85}"/>
    <dgm:cxn modelId="{792BEE19-55BE-47D4-A837-A3584E4ECBC3}" type="presOf" srcId="{06773C47-7488-442D-86EC-98411E2835A7}" destId="{9CCBD3B3-D3D0-45BA-B963-6DADB54CC603}" srcOrd="0" destOrd="1" presId="urn:diagrams.loki3.com/BracketList"/>
    <dgm:cxn modelId="{C1AD191C-C001-4ABA-8F36-6B198C5198C4}" srcId="{340074C1-17B6-4B88-9461-8A658B348B4E}" destId="{0AA7A0A3-0427-4712-B83E-98A429E4D87C}" srcOrd="3" destOrd="0" parTransId="{3533F78C-F8F5-4587-BA72-553B2EF1D250}" sibTransId="{A5F7F137-78F2-4FB6-B2B9-9F9DAF051C98}"/>
    <dgm:cxn modelId="{0BED3D40-2E40-492C-BD72-C1F48CD529B8}" srcId="{340074C1-17B6-4B88-9461-8A658B348B4E}" destId="{8580D5F3-669F-42DE-A716-A283426CE6E6}" srcOrd="0" destOrd="0" parTransId="{C04E867F-EFD5-4DA9-BE86-2662D7C13B2D}" sibTransId="{813DDA07-F27D-4AFB-93B3-25325052F136}"/>
    <dgm:cxn modelId="{B1264A56-211C-45F7-8984-E60E872E105C}" type="presOf" srcId="{B5701F09-851D-4A33-80E7-EF05AF0BB0E6}" destId="{9CCBD3B3-D3D0-45BA-B963-6DADB54CC603}" srcOrd="0" destOrd="2" presId="urn:diagrams.loki3.com/BracketList"/>
    <dgm:cxn modelId="{51CF4968-3611-4C71-9334-306882C55D3F}" type="presOf" srcId="{9ECFBE7C-DF68-4AF7-A0AB-3137B7DE26E2}" destId="{9CCBD3B3-D3D0-45BA-B963-6DADB54CC603}" srcOrd="0" destOrd="4" presId="urn:diagrams.loki3.com/BracketList"/>
    <dgm:cxn modelId="{9CFC5E71-287F-4E22-A480-CE09A2C3F51C}" type="presOf" srcId="{0AA7A0A3-0427-4712-B83E-98A429E4D87C}" destId="{9CCBD3B3-D3D0-45BA-B963-6DADB54CC603}" srcOrd="0" destOrd="3" presId="urn:diagrams.loki3.com/BracketList"/>
    <dgm:cxn modelId="{3AB6869F-5732-4815-A7D6-2CFDC41056C2}" type="presOf" srcId="{7F00F859-63FA-4E79-95A6-2B1F9E4630B2}" destId="{3736587E-76CC-4879-B935-97D35F9AAE6B}" srcOrd="0" destOrd="0" presId="urn:diagrams.loki3.com/BracketList"/>
    <dgm:cxn modelId="{719F01AC-3D17-44E6-80EF-C62A74AE5A91}" srcId="{7F00F859-63FA-4E79-95A6-2B1F9E4630B2}" destId="{340074C1-17B6-4B88-9461-8A658B348B4E}" srcOrd="0" destOrd="0" parTransId="{96385806-A19E-424F-B9FF-8DEBF4537342}" sibTransId="{4DBDF535-B08A-4B3A-B476-405ADEEEF41A}"/>
    <dgm:cxn modelId="{5B1E6EC0-13C4-4F76-A0A2-E9A30294EDA1}" srcId="{340074C1-17B6-4B88-9461-8A658B348B4E}" destId="{06773C47-7488-442D-86EC-98411E2835A7}" srcOrd="1" destOrd="0" parTransId="{C550C0E1-B24C-4304-ABC1-7BE2B8088F13}" sibTransId="{432B49C2-932D-47A1-A6BE-BCF1A0207EC7}"/>
    <dgm:cxn modelId="{363EA4CE-E6FC-40C8-9A52-501EC882299A}" type="presOf" srcId="{8580D5F3-669F-42DE-A716-A283426CE6E6}" destId="{9CCBD3B3-D3D0-45BA-B963-6DADB54CC603}" srcOrd="0" destOrd="0" presId="urn:diagrams.loki3.com/BracketList"/>
    <dgm:cxn modelId="{C1EE55DB-0ECB-4866-B700-F5F3AAB1A39D}" srcId="{340074C1-17B6-4B88-9461-8A658B348B4E}" destId="{9ECFBE7C-DF68-4AF7-A0AB-3137B7DE26E2}" srcOrd="4" destOrd="0" parTransId="{C26BF2EE-D082-49F6-BC8C-1215C9506DB2}" sibTransId="{43F38DE6-DE13-4E05-A7AB-DD183F9923D3}"/>
    <dgm:cxn modelId="{70D812FA-092B-431E-847E-98FF9C975B7C}" type="presOf" srcId="{340074C1-17B6-4B88-9461-8A658B348B4E}" destId="{691AE706-D9DE-4943-9F89-9FB8A02B5494}" srcOrd="0" destOrd="0" presId="urn:diagrams.loki3.com/BracketList"/>
    <dgm:cxn modelId="{B885C921-4979-4FCF-849A-DFF7946DB2FE}" type="presParOf" srcId="{3736587E-76CC-4879-B935-97D35F9AAE6B}" destId="{2531F1E5-9B28-4F3E-82FF-43257B32BA82}" srcOrd="0" destOrd="0" presId="urn:diagrams.loki3.com/BracketList"/>
    <dgm:cxn modelId="{A24CD1BA-38FD-412E-8D16-7F464E3C6289}" type="presParOf" srcId="{2531F1E5-9B28-4F3E-82FF-43257B32BA82}" destId="{691AE706-D9DE-4943-9F89-9FB8A02B5494}" srcOrd="0" destOrd="0" presId="urn:diagrams.loki3.com/BracketList"/>
    <dgm:cxn modelId="{3E11B471-6783-4F0A-B6C0-A28EDE89B630}" type="presParOf" srcId="{2531F1E5-9B28-4F3E-82FF-43257B32BA82}" destId="{C664B54F-F6F6-4A62-AA63-F921A392BEFA}" srcOrd="1" destOrd="0" presId="urn:diagrams.loki3.com/BracketList"/>
    <dgm:cxn modelId="{98452EDC-5174-4BA2-9F19-B785217168A8}" type="presParOf" srcId="{2531F1E5-9B28-4F3E-82FF-43257B32BA82}" destId="{EFFD61C6-89D0-4304-9EA7-E6F839A1C988}" srcOrd="2" destOrd="0" presId="urn:diagrams.loki3.com/BracketList"/>
    <dgm:cxn modelId="{A31D6F48-1030-4CD0-BF6D-3CC7934C1CF5}" type="presParOf" srcId="{2531F1E5-9B28-4F3E-82FF-43257B32BA82}" destId="{9CCBD3B3-D3D0-45BA-B963-6DADB54CC60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B8823-080F-463C-9276-3FE4474E86C2}" type="doc">
      <dgm:prSet loTypeId="urn:microsoft.com/office/officeart/2005/8/layout/venn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DC8E59-3AF4-4955-B6A2-343C7A5D7765}">
      <dgm:prSet phldrT="[Text]"/>
      <dgm:spPr/>
      <dgm:t>
        <a:bodyPr/>
        <a:lstStyle/>
        <a:p>
          <a:r>
            <a:rPr lang="fr-FR"/>
            <a:t>Integrated work</a:t>
          </a:r>
          <a:endParaRPr lang="en-US"/>
        </a:p>
      </dgm:t>
    </dgm:pt>
    <dgm:pt modelId="{51D0A247-C19B-4522-A439-C3FA40C4A551}" type="parTrans" cxnId="{9FEA1C53-27C0-400C-9811-E795B9521A97}">
      <dgm:prSet/>
      <dgm:spPr/>
      <dgm:t>
        <a:bodyPr/>
        <a:lstStyle/>
        <a:p>
          <a:pPr algn="ctr"/>
          <a:endParaRPr lang="en-US" sz="2000"/>
        </a:p>
      </dgm:t>
    </dgm:pt>
    <dgm:pt modelId="{CB944120-B113-4757-9D19-998FA0CE4EA8}" type="sibTrans" cxnId="{9FEA1C53-27C0-400C-9811-E795B9521A97}">
      <dgm:prSet/>
      <dgm:spPr/>
      <dgm:t>
        <a:bodyPr/>
        <a:lstStyle/>
        <a:p>
          <a:endParaRPr lang="en-US"/>
        </a:p>
      </dgm:t>
    </dgm:pt>
    <dgm:pt modelId="{BE9AD27B-2CB0-4C2A-927A-B1864B92C3AA}">
      <dgm:prSet phldrT="[Text]"/>
      <dgm:spPr/>
      <dgm:t>
        <a:bodyPr/>
        <a:lstStyle/>
        <a:p>
          <a:r>
            <a:rPr lang="fr-FR"/>
            <a:t>Working with families</a:t>
          </a:r>
          <a:endParaRPr lang="en-US"/>
        </a:p>
      </dgm:t>
    </dgm:pt>
    <dgm:pt modelId="{BBF798ED-6447-4E52-B9AF-0536B776A5D2}" type="parTrans" cxnId="{A2B8E1EF-9F0F-446B-84F7-8961CCE15F07}">
      <dgm:prSet/>
      <dgm:spPr/>
      <dgm:t>
        <a:bodyPr/>
        <a:lstStyle/>
        <a:p>
          <a:pPr algn="ctr"/>
          <a:endParaRPr lang="en-US" sz="2000"/>
        </a:p>
      </dgm:t>
    </dgm:pt>
    <dgm:pt modelId="{123098EE-8E74-48CF-B267-B662503E49C1}" type="sibTrans" cxnId="{A2B8E1EF-9F0F-446B-84F7-8961CCE15F07}">
      <dgm:prSet/>
      <dgm:spPr/>
      <dgm:t>
        <a:bodyPr/>
        <a:lstStyle/>
        <a:p>
          <a:endParaRPr lang="en-US"/>
        </a:p>
      </dgm:t>
    </dgm:pt>
    <dgm:pt modelId="{2FE590C1-E506-4488-94E9-2E38E9171BA5}">
      <dgm:prSet phldrT="[Text]"/>
      <dgm:spPr/>
      <dgm:t>
        <a:bodyPr/>
        <a:lstStyle/>
        <a:p>
          <a:r>
            <a:rPr lang="fr-FR"/>
            <a:t>Facilitating transitions</a:t>
          </a:r>
          <a:endParaRPr lang="en-US"/>
        </a:p>
      </dgm:t>
    </dgm:pt>
    <dgm:pt modelId="{F64502FC-6D59-4DA4-ACBC-85A6D8463AF2}" type="parTrans" cxnId="{7D7A5EB8-D8C7-4302-BEC1-A395D1838840}">
      <dgm:prSet/>
      <dgm:spPr/>
      <dgm:t>
        <a:bodyPr/>
        <a:lstStyle/>
        <a:p>
          <a:pPr algn="ctr"/>
          <a:endParaRPr lang="en-US" sz="2000"/>
        </a:p>
      </dgm:t>
    </dgm:pt>
    <dgm:pt modelId="{2F53D4C3-AD4F-4313-B1A7-C2A330EB8438}" type="sibTrans" cxnId="{7D7A5EB8-D8C7-4302-BEC1-A395D1838840}">
      <dgm:prSet/>
      <dgm:spPr/>
      <dgm:t>
        <a:bodyPr/>
        <a:lstStyle/>
        <a:p>
          <a:endParaRPr lang="en-US"/>
        </a:p>
      </dgm:t>
    </dgm:pt>
    <dgm:pt modelId="{0F08B0E8-0919-4381-91F8-6C5B2246D1D1}" type="pres">
      <dgm:prSet presAssocID="{EC9B8823-080F-463C-9276-3FE4474E86C2}" presName="Name0" presStyleCnt="0">
        <dgm:presLayoutVars>
          <dgm:dir/>
          <dgm:resizeHandles val="exact"/>
        </dgm:presLayoutVars>
      </dgm:prSet>
      <dgm:spPr/>
    </dgm:pt>
    <dgm:pt modelId="{699CD057-D58B-453E-9EA4-36A788DC2AA0}" type="pres">
      <dgm:prSet presAssocID="{C7DC8E59-3AF4-4955-B6A2-343C7A5D7765}" presName="Name5" presStyleLbl="vennNode1" presStyleIdx="0" presStyleCnt="3">
        <dgm:presLayoutVars>
          <dgm:bulletEnabled val="1"/>
        </dgm:presLayoutVars>
      </dgm:prSet>
      <dgm:spPr/>
    </dgm:pt>
    <dgm:pt modelId="{FD7BBD3A-646C-40F4-BE10-37ED677E7092}" type="pres">
      <dgm:prSet presAssocID="{CB944120-B113-4757-9D19-998FA0CE4EA8}" presName="space" presStyleCnt="0"/>
      <dgm:spPr/>
    </dgm:pt>
    <dgm:pt modelId="{E82008EB-32B5-491C-A627-A1520C79C743}" type="pres">
      <dgm:prSet presAssocID="{BE9AD27B-2CB0-4C2A-927A-B1864B92C3AA}" presName="Name5" presStyleLbl="vennNode1" presStyleIdx="1" presStyleCnt="3">
        <dgm:presLayoutVars>
          <dgm:bulletEnabled val="1"/>
        </dgm:presLayoutVars>
      </dgm:prSet>
      <dgm:spPr/>
    </dgm:pt>
    <dgm:pt modelId="{3D37C428-E5E1-4F2C-B598-FFA87E376304}" type="pres">
      <dgm:prSet presAssocID="{123098EE-8E74-48CF-B267-B662503E49C1}" presName="space" presStyleCnt="0"/>
      <dgm:spPr/>
    </dgm:pt>
    <dgm:pt modelId="{F1C43F94-58A6-4170-AC61-C4C047002F2F}" type="pres">
      <dgm:prSet presAssocID="{2FE590C1-E506-4488-94E9-2E38E9171BA5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9B76092C-924C-45BF-B307-FD6223E82425}" type="presOf" srcId="{EC9B8823-080F-463C-9276-3FE4474E86C2}" destId="{0F08B0E8-0919-4381-91F8-6C5B2246D1D1}" srcOrd="0" destOrd="0" presId="urn:microsoft.com/office/officeart/2005/8/layout/venn3"/>
    <dgm:cxn modelId="{C8E45B30-249A-4C96-9239-88D0A6D09D4D}" type="presOf" srcId="{2FE590C1-E506-4488-94E9-2E38E9171BA5}" destId="{F1C43F94-58A6-4170-AC61-C4C047002F2F}" srcOrd="0" destOrd="0" presId="urn:microsoft.com/office/officeart/2005/8/layout/venn3"/>
    <dgm:cxn modelId="{9FEA1C53-27C0-400C-9811-E795B9521A97}" srcId="{EC9B8823-080F-463C-9276-3FE4474E86C2}" destId="{C7DC8E59-3AF4-4955-B6A2-343C7A5D7765}" srcOrd="0" destOrd="0" parTransId="{51D0A247-C19B-4522-A439-C3FA40C4A551}" sibTransId="{CB944120-B113-4757-9D19-998FA0CE4EA8}"/>
    <dgm:cxn modelId="{974A6A5D-83DA-4B44-A429-E00C4470A7BE}" type="presOf" srcId="{BE9AD27B-2CB0-4C2A-927A-B1864B92C3AA}" destId="{E82008EB-32B5-491C-A627-A1520C79C743}" srcOrd="0" destOrd="0" presId="urn:microsoft.com/office/officeart/2005/8/layout/venn3"/>
    <dgm:cxn modelId="{7D7A5EB8-D8C7-4302-BEC1-A395D1838840}" srcId="{EC9B8823-080F-463C-9276-3FE4474E86C2}" destId="{2FE590C1-E506-4488-94E9-2E38E9171BA5}" srcOrd="2" destOrd="0" parTransId="{F64502FC-6D59-4DA4-ACBC-85A6D8463AF2}" sibTransId="{2F53D4C3-AD4F-4313-B1A7-C2A330EB8438}"/>
    <dgm:cxn modelId="{D095E9EC-A75D-4A78-AE80-F629ACD1C67D}" type="presOf" srcId="{C7DC8E59-3AF4-4955-B6A2-343C7A5D7765}" destId="{699CD057-D58B-453E-9EA4-36A788DC2AA0}" srcOrd="0" destOrd="0" presId="urn:microsoft.com/office/officeart/2005/8/layout/venn3"/>
    <dgm:cxn modelId="{A2B8E1EF-9F0F-446B-84F7-8961CCE15F07}" srcId="{EC9B8823-080F-463C-9276-3FE4474E86C2}" destId="{BE9AD27B-2CB0-4C2A-927A-B1864B92C3AA}" srcOrd="1" destOrd="0" parTransId="{BBF798ED-6447-4E52-B9AF-0536B776A5D2}" sibTransId="{123098EE-8E74-48CF-B267-B662503E49C1}"/>
    <dgm:cxn modelId="{568066AC-849C-4380-A2A0-B3509FEDA7FE}" type="presParOf" srcId="{0F08B0E8-0919-4381-91F8-6C5B2246D1D1}" destId="{699CD057-D58B-453E-9EA4-36A788DC2AA0}" srcOrd="0" destOrd="0" presId="urn:microsoft.com/office/officeart/2005/8/layout/venn3"/>
    <dgm:cxn modelId="{0FC36013-C641-498E-91D4-7008B17FB6D4}" type="presParOf" srcId="{0F08B0E8-0919-4381-91F8-6C5B2246D1D1}" destId="{FD7BBD3A-646C-40F4-BE10-37ED677E7092}" srcOrd="1" destOrd="0" presId="urn:microsoft.com/office/officeart/2005/8/layout/venn3"/>
    <dgm:cxn modelId="{FDA604B9-C88C-4F15-A58A-691488BB7CD3}" type="presParOf" srcId="{0F08B0E8-0919-4381-91F8-6C5B2246D1D1}" destId="{E82008EB-32B5-491C-A627-A1520C79C743}" srcOrd="2" destOrd="0" presId="urn:microsoft.com/office/officeart/2005/8/layout/venn3"/>
    <dgm:cxn modelId="{1BF65C6A-5B57-43F6-9E7E-0EB0E7F786FD}" type="presParOf" srcId="{0F08B0E8-0919-4381-91F8-6C5B2246D1D1}" destId="{3D37C428-E5E1-4F2C-B598-FFA87E376304}" srcOrd="3" destOrd="0" presId="urn:microsoft.com/office/officeart/2005/8/layout/venn3"/>
    <dgm:cxn modelId="{42CCB61F-92B9-463C-B61E-318093931EF5}" type="presParOf" srcId="{0F08B0E8-0919-4381-91F8-6C5B2246D1D1}" destId="{F1C43F94-58A6-4170-AC61-C4C047002F2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A258E0-243D-4582-94B2-58E4BEE3E8CF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9278E90-FBA0-4EC3-949A-FE2B2346026B}">
      <dgm:prSet phldrT="[Text]" custT="1"/>
      <dgm:spPr/>
      <dgm:t>
        <a:bodyPr/>
        <a:lstStyle/>
        <a:p>
          <a:r>
            <a:rPr lang="fr-BE" sz="2000" dirty="0" err="1"/>
            <a:t>Need</a:t>
          </a:r>
          <a:r>
            <a:rPr lang="fr-BE" sz="2000" dirty="0"/>
            <a:t> to:</a:t>
          </a:r>
          <a:endParaRPr lang="en-US" sz="2000" dirty="0"/>
        </a:p>
      </dgm:t>
    </dgm:pt>
    <dgm:pt modelId="{47C8E266-4159-4F05-957A-D79675EEB462}" type="parTrans" cxnId="{14E57DDA-096E-4AE3-AD8C-19E469C79D44}">
      <dgm:prSet/>
      <dgm:spPr/>
      <dgm:t>
        <a:bodyPr/>
        <a:lstStyle/>
        <a:p>
          <a:endParaRPr lang="en-US" sz="2000"/>
        </a:p>
      </dgm:t>
    </dgm:pt>
    <dgm:pt modelId="{048097F1-C29E-44E4-8E01-73DFE367C396}" type="sibTrans" cxnId="{14E57DDA-096E-4AE3-AD8C-19E469C79D44}">
      <dgm:prSet/>
      <dgm:spPr/>
      <dgm:t>
        <a:bodyPr/>
        <a:lstStyle/>
        <a:p>
          <a:endParaRPr lang="en-US" sz="2000"/>
        </a:p>
      </dgm:t>
    </dgm:pt>
    <dgm:pt modelId="{B59DA83A-F84B-4231-BFD6-B75E089AFA1B}">
      <dgm:prSet phldrT="[Text]" custT="1"/>
      <dgm:spPr/>
      <dgm:t>
        <a:bodyPr/>
        <a:lstStyle/>
        <a:p>
          <a:r>
            <a:rPr lang="fr-BE" sz="2000" dirty="0" err="1"/>
            <a:t>Create</a:t>
          </a:r>
          <a:r>
            <a:rPr lang="fr-BE" sz="2000" dirty="0"/>
            <a:t> </a:t>
          </a:r>
          <a:r>
            <a:rPr lang="fr-BE" sz="2000" dirty="0" err="1"/>
            <a:t>supportive</a:t>
          </a:r>
          <a:r>
            <a:rPr lang="fr-BE" sz="2000" dirty="0"/>
            <a:t> conditions for </a:t>
          </a:r>
          <a:r>
            <a:rPr lang="fr-BE" sz="2000" dirty="0" err="1"/>
            <a:t>such</a:t>
          </a:r>
          <a:r>
            <a:rPr lang="fr-BE" sz="2000" dirty="0"/>
            <a:t> </a:t>
          </a:r>
          <a:r>
            <a:rPr lang="fr-BE" sz="2000" dirty="0" err="1"/>
            <a:t>cooperation</a:t>
          </a:r>
          <a:r>
            <a:rPr lang="fr-BE" sz="2000" dirty="0"/>
            <a:t> at the national and local </a:t>
          </a:r>
          <a:r>
            <a:rPr lang="fr-BE" sz="2000" dirty="0" err="1"/>
            <a:t>levels</a:t>
          </a:r>
          <a:endParaRPr lang="en-US" sz="2000" dirty="0"/>
        </a:p>
      </dgm:t>
    </dgm:pt>
    <dgm:pt modelId="{DD71F95D-775C-4180-B005-7ADFBD787518}" type="parTrans" cxnId="{54E32BAF-01A1-489A-9FDE-3747AE953656}">
      <dgm:prSet/>
      <dgm:spPr/>
      <dgm:t>
        <a:bodyPr/>
        <a:lstStyle/>
        <a:p>
          <a:endParaRPr lang="en-US" sz="2000"/>
        </a:p>
      </dgm:t>
    </dgm:pt>
    <dgm:pt modelId="{E975D30B-4F90-4F29-94E0-0C7FEFD31086}" type="sibTrans" cxnId="{54E32BAF-01A1-489A-9FDE-3747AE953656}">
      <dgm:prSet/>
      <dgm:spPr/>
      <dgm:t>
        <a:bodyPr/>
        <a:lstStyle/>
        <a:p>
          <a:endParaRPr lang="en-US" sz="2000"/>
        </a:p>
      </dgm:t>
    </dgm:pt>
    <dgm:pt modelId="{E884412D-0C6E-4831-A46C-DF51A1DB6659}">
      <dgm:prSet phldrT="[Text]" custT="1"/>
      <dgm:spPr/>
      <dgm:t>
        <a:bodyPr/>
        <a:lstStyle/>
        <a:p>
          <a:r>
            <a:rPr lang="fr-BE" sz="2000" dirty="0" err="1"/>
            <a:t>Ensure</a:t>
          </a:r>
          <a:r>
            <a:rPr lang="fr-BE" sz="2000" dirty="0"/>
            <a:t> </a:t>
          </a:r>
          <a:r>
            <a:rPr lang="fr-BE" sz="2000" dirty="0" err="1"/>
            <a:t>that</a:t>
          </a:r>
          <a:r>
            <a:rPr lang="fr-BE" sz="2000" dirty="0"/>
            <a:t> </a:t>
          </a:r>
          <a:r>
            <a:rPr lang="fr-BE" sz="2000" dirty="0" err="1"/>
            <a:t>financial</a:t>
          </a:r>
          <a:r>
            <a:rPr lang="fr-BE" sz="2000" dirty="0"/>
            <a:t> </a:t>
          </a:r>
          <a:r>
            <a:rPr lang="fr-BE" sz="2000" dirty="0" err="1"/>
            <a:t>incentives</a:t>
          </a:r>
          <a:r>
            <a:rPr lang="fr-BE" sz="2000" dirty="0"/>
            <a:t> and expectations for ECEC providers support </a:t>
          </a:r>
          <a:r>
            <a:rPr lang="fr-BE" sz="2000" dirty="0" err="1"/>
            <a:t>integrated</a:t>
          </a:r>
          <a:r>
            <a:rPr lang="fr-BE" sz="2000" dirty="0"/>
            <a:t> </a:t>
          </a:r>
          <a:r>
            <a:rPr lang="fr-BE" sz="2000" dirty="0" err="1"/>
            <a:t>working</a:t>
          </a:r>
          <a:endParaRPr lang="en-US" sz="2000" dirty="0"/>
        </a:p>
      </dgm:t>
    </dgm:pt>
    <dgm:pt modelId="{BC660E91-8DF5-476B-8BCE-9244AEE51AD5}" type="parTrans" cxnId="{8DE60FF8-D4F8-41A3-A074-F25217496F20}">
      <dgm:prSet/>
      <dgm:spPr/>
      <dgm:t>
        <a:bodyPr/>
        <a:lstStyle/>
        <a:p>
          <a:endParaRPr lang="en-US" sz="2000"/>
        </a:p>
      </dgm:t>
    </dgm:pt>
    <dgm:pt modelId="{649F666A-9D56-44B7-A169-D11E0C67C6C0}" type="sibTrans" cxnId="{8DE60FF8-D4F8-41A3-A074-F25217496F20}">
      <dgm:prSet/>
      <dgm:spPr/>
      <dgm:t>
        <a:bodyPr/>
        <a:lstStyle/>
        <a:p>
          <a:endParaRPr lang="en-US" sz="2000"/>
        </a:p>
      </dgm:t>
    </dgm:pt>
    <dgm:pt modelId="{380E58DC-00B8-404C-B6A1-AACDD17749CB}">
      <dgm:prSet phldrT="[Text]" custT="1"/>
      <dgm:spPr/>
      <dgm:t>
        <a:bodyPr/>
        <a:lstStyle/>
        <a:p>
          <a:r>
            <a:rPr lang="fr-BE" sz="2000" dirty="0" err="1"/>
            <a:t>Include</a:t>
          </a:r>
          <a:r>
            <a:rPr lang="fr-BE" sz="2000" dirty="0"/>
            <a:t> </a:t>
          </a:r>
          <a:r>
            <a:rPr lang="fr-BE" sz="2000" dirty="0" err="1"/>
            <a:t>integrated</a:t>
          </a:r>
          <a:r>
            <a:rPr lang="fr-BE" sz="2000" dirty="0"/>
            <a:t> </a:t>
          </a:r>
          <a:r>
            <a:rPr lang="fr-BE" sz="2000" dirty="0" err="1"/>
            <a:t>working</a:t>
          </a:r>
          <a:r>
            <a:rPr lang="fr-BE" sz="2000" dirty="0"/>
            <a:t> in </a:t>
          </a:r>
          <a:r>
            <a:rPr lang="fr-BE" sz="2000" dirty="0" err="1"/>
            <a:t>professional</a:t>
          </a:r>
          <a:r>
            <a:rPr lang="fr-BE" sz="2000" dirty="0"/>
            <a:t> and leadership training</a:t>
          </a:r>
          <a:endParaRPr lang="en-US" sz="2000" dirty="0"/>
        </a:p>
      </dgm:t>
    </dgm:pt>
    <dgm:pt modelId="{64193D70-AB72-47D0-A1BF-8490A73C2A32}" type="parTrans" cxnId="{352E91F8-9CBA-4A0B-A52B-469668A3003C}">
      <dgm:prSet/>
      <dgm:spPr/>
      <dgm:t>
        <a:bodyPr/>
        <a:lstStyle/>
        <a:p>
          <a:endParaRPr lang="en-US" sz="2000"/>
        </a:p>
      </dgm:t>
    </dgm:pt>
    <dgm:pt modelId="{D2CE9BFA-B7C7-464B-ABC1-C942C7EF5A63}" type="sibTrans" cxnId="{352E91F8-9CBA-4A0B-A52B-469668A3003C}">
      <dgm:prSet/>
      <dgm:spPr/>
      <dgm:t>
        <a:bodyPr/>
        <a:lstStyle/>
        <a:p>
          <a:endParaRPr lang="en-US" sz="2000"/>
        </a:p>
      </dgm:t>
    </dgm:pt>
    <dgm:pt modelId="{CBCB0DD7-1C3C-42E4-BB0A-9F43194C214D}" type="pres">
      <dgm:prSet presAssocID="{58A258E0-243D-4582-94B2-58E4BEE3E8CF}" presName="Name0" presStyleCnt="0">
        <dgm:presLayoutVars>
          <dgm:dir/>
          <dgm:animLvl val="lvl"/>
          <dgm:resizeHandles val="exact"/>
        </dgm:presLayoutVars>
      </dgm:prSet>
      <dgm:spPr/>
    </dgm:pt>
    <dgm:pt modelId="{D4CDB240-2801-4CDB-9120-8C0EA7164154}" type="pres">
      <dgm:prSet presAssocID="{29278E90-FBA0-4EC3-949A-FE2B2346026B}" presName="linNode" presStyleCnt="0"/>
      <dgm:spPr/>
    </dgm:pt>
    <dgm:pt modelId="{D3AF801E-E99D-45D5-B485-CDA9A0CDCD6C}" type="pres">
      <dgm:prSet presAssocID="{29278E90-FBA0-4EC3-949A-FE2B2346026B}" presName="parTx" presStyleLbl="revTx" presStyleIdx="0" presStyleCnt="1">
        <dgm:presLayoutVars>
          <dgm:chMax val="1"/>
          <dgm:bulletEnabled val="1"/>
        </dgm:presLayoutVars>
      </dgm:prSet>
      <dgm:spPr/>
    </dgm:pt>
    <dgm:pt modelId="{EF61E8FA-3A17-43FC-8B01-672BE2AD373F}" type="pres">
      <dgm:prSet presAssocID="{29278E90-FBA0-4EC3-949A-FE2B2346026B}" presName="bracket" presStyleLbl="parChTrans1D1" presStyleIdx="0" presStyleCnt="1"/>
      <dgm:spPr/>
    </dgm:pt>
    <dgm:pt modelId="{7C845C65-AD7A-4505-BFAC-176A19057919}" type="pres">
      <dgm:prSet presAssocID="{29278E90-FBA0-4EC3-949A-FE2B2346026B}" presName="spH" presStyleCnt="0"/>
      <dgm:spPr/>
    </dgm:pt>
    <dgm:pt modelId="{4FA37624-947C-40F7-A280-83ACF0CF1261}" type="pres">
      <dgm:prSet presAssocID="{29278E90-FBA0-4EC3-949A-FE2B2346026B}" presName="desTx" presStyleLbl="node1" presStyleIdx="0" presStyleCnt="1" custScaleX="129226">
        <dgm:presLayoutVars>
          <dgm:bulletEnabled val="1"/>
        </dgm:presLayoutVars>
      </dgm:prSet>
      <dgm:spPr/>
    </dgm:pt>
  </dgm:ptLst>
  <dgm:cxnLst>
    <dgm:cxn modelId="{5FE83622-7FEE-4CE1-A702-46F6FB98B257}" type="presOf" srcId="{E884412D-0C6E-4831-A46C-DF51A1DB6659}" destId="{4FA37624-947C-40F7-A280-83ACF0CF1261}" srcOrd="0" destOrd="1" presId="urn:diagrams.loki3.com/BracketList"/>
    <dgm:cxn modelId="{62EC0C55-5685-4973-A70A-E606EE9E7C97}" type="presOf" srcId="{29278E90-FBA0-4EC3-949A-FE2B2346026B}" destId="{D3AF801E-E99D-45D5-B485-CDA9A0CDCD6C}" srcOrd="0" destOrd="0" presId="urn:diagrams.loki3.com/BracketList"/>
    <dgm:cxn modelId="{95359B8E-AEDD-41EC-99C3-92DD3B2010F4}" type="presOf" srcId="{380E58DC-00B8-404C-B6A1-AACDD17749CB}" destId="{4FA37624-947C-40F7-A280-83ACF0CF1261}" srcOrd="0" destOrd="2" presId="urn:diagrams.loki3.com/BracketList"/>
    <dgm:cxn modelId="{54E32BAF-01A1-489A-9FDE-3747AE953656}" srcId="{29278E90-FBA0-4EC3-949A-FE2B2346026B}" destId="{B59DA83A-F84B-4231-BFD6-B75E089AFA1B}" srcOrd="0" destOrd="0" parTransId="{DD71F95D-775C-4180-B005-7ADFBD787518}" sibTransId="{E975D30B-4F90-4F29-94E0-0C7FEFD31086}"/>
    <dgm:cxn modelId="{9A4805CD-37C8-4C78-A940-4DD4A5EC9573}" type="presOf" srcId="{B59DA83A-F84B-4231-BFD6-B75E089AFA1B}" destId="{4FA37624-947C-40F7-A280-83ACF0CF1261}" srcOrd="0" destOrd="0" presId="urn:diagrams.loki3.com/BracketList"/>
    <dgm:cxn modelId="{14E57DDA-096E-4AE3-AD8C-19E469C79D44}" srcId="{58A258E0-243D-4582-94B2-58E4BEE3E8CF}" destId="{29278E90-FBA0-4EC3-949A-FE2B2346026B}" srcOrd="0" destOrd="0" parTransId="{47C8E266-4159-4F05-957A-D79675EEB462}" sibTransId="{048097F1-C29E-44E4-8E01-73DFE367C396}"/>
    <dgm:cxn modelId="{42AE9DF0-FB8C-427F-B57E-13F783A09EBA}" type="presOf" srcId="{58A258E0-243D-4582-94B2-58E4BEE3E8CF}" destId="{CBCB0DD7-1C3C-42E4-BB0A-9F43194C214D}" srcOrd="0" destOrd="0" presId="urn:diagrams.loki3.com/BracketList"/>
    <dgm:cxn modelId="{8DE60FF8-D4F8-41A3-A074-F25217496F20}" srcId="{29278E90-FBA0-4EC3-949A-FE2B2346026B}" destId="{E884412D-0C6E-4831-A46C-DF51A1DB6659}" srcOrd="1" destOrd="0" parTransId="{BC660E91-8DF5-476B-8BCE-9244AEE51AD5}" sibTransId="{649F666A-9D56-44B7-A169-D11E0C67C6C0}"/>
    <dgm:cxn modelId="{352E91F8-9CBA-4A0B-A52B-469668A3003C}" srcId="{29278E90-FBA0-4EC3-949A-FE2B2346026B}" destId="{380E58DC-00B8-404C-B6A1-AACDD17749CB}" srcOrd="2" destOrd="0" parTransId="{64193D70-AB72-47D0-A1BF-8490A73C2A32}" sibTransId="{D2CE9BFA-B7C7-464B-ABC1-C942C7EF5A63}"/>
    <dgm:cxn modelId="{1942AC18-275A-46AD-AA1E-5493C403DA4E}" type="presParOf" srcId="{CBCB0DD7-1C3C-42E4-BB0A-9F43194C214D}" destId="{D4CDB240-2801-4CDB-9120-8C0EA7164154}" srcOrd="0" destOrd="0" presId="urn:diagrams.loki3.com/BracketList"/>
    <dgm:cxn modelId="{91D126D7-8CFF-4B45-85FC-C1416B6EA5E7}" type="presParOf" srcId="{D4CDB240-2801-4CDB-9120-8C0EA7164154}" destId="{D3AF801E-E99D-45D5-B485-CDA9A0CDCD6C}" srcOrd="0" destOrd="0" presId="urn:diagrams.loki3.com/BracketList"/>
    <dgm:cxn modelId="{39C35151-926F-43F3-8BA0-219B35727B84}" type="presParOf" srcId="{D4CDB240-2801-4CDB-9120-8C0EA7164154}" destId="{EF61E8FA-3A17-43FC-8B01-672BE2AD373F}" srcOrd="1" destOrd="0" presId="urn:diagrams.loki3.com/BracketList"/>
    <dgm:cxn modelId="{FE5B2025-0D56-4622-B898-1604AE7A515C}" type="presParOf" srcId="{D4CDB240-2801-4CDB-9120-8C0EA7164154}" destId="{7C845C65-AD7A-4505-BFAC-176A19057919}" srcOrd="2" destOrd="0" presId="urn:diagrams.loki3.com/BracketList"/>
    <dgm:cxn modelId="{BE273412-249A-46B5-BD3C-97D78150EAF0}" type="presParOf" srcId="{D4CDB240-2801-4CDB-9120-8C0EA7164154}" destId="{4FA37624-947C-40F7-A280-83ACF0CF126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1A9180-6453-4614-A35B-367883A5590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9B1AFE-4980-4C8A-BFAE-9ED132F3DBA2}">
      <dgm:prSet phldrT="[Text]"/>
      <dgm:spPr/>
      <dgm:t>
        <a:bodyPr/>
        <a:lstStyle/>
        <a:p>
          <a:r>
            <a:rPr lang="fr-BE" dirty="0"/>
            <a:t>Communication</a:t>
          </a:r>
          <a:endParaRPr lang="en-US" dirty="0"/>
        </a:p>
      </dgm:t>
    </dgm:pt>
    <dgm:pt modelId="{1746AD94-18DE-40CF-9F0A-142A47CDFB58}" type="parTrans" cxnId="{DBEE491D-7F76-44C1-8CDC-30606BE10721}">
      <dgm:prSet/>
      <dgm:spPr/>
      <dgm:t>
        <a:bodyPr/>
        <a:lstStyle/>
        <a:p>
          <a:endParaRPr lang="en-US"/>
        </a:p>
      </dgm:t>
    </dgm:pt>
    <dgm:pt modelId="{8ACF95B7-901E-4E05-B7BB-2F626ED80B06}" type="sibTrans" cxnId="{DBEE491D-7F76-44C1-8CDC-30606BE10721}">
      <dgm:prSet/>
      <dgm:spPr/>
      <dgm:t>
        <a:bodyPr/>
        <a:lstStyle/>
        <a:p>
          <a:endParaRPr lang="en-US"/>
        </a:p>
      </dgm:t>
    </dgm:pt>
    <dgm:pt modelId="{BB5A1C54-8D63-4164-B217-8D2B2F0B3AF6}">
      <dgm:prSet phldrT="[Text]"/>
      <dgm:spPr/>
      <dgm:t>
        <a:bodyPr/>
        <a:lstStyle/>
        <a:p>
          <a:r>
            <a:rPr lang="fr-BE" dirty="0" err="1"/>
            <a:t>Integration</a:t>
          </a:r>
          <a:endParaRPr lang="en-US" dirty="0"/>
        </a:p>
      </dgm:t>
    </dgm:pt>
    <dgm:pt modelId="{F39585C6-06AB-4B8C-A93D-382A1DA59B35}" type="parTrans" cxnId="{F7619D0D-F86A-4886-83C1-4245FA537EE5}">
      <dgm:prSet/>
      <dgm:spPr/>
      <dgm:t>
        <a:bodyPr/>
        <a:lstStyle/>
        <a:p>
          <a:endParaRPr lang="en-US"/>
        </a:p>
      </dgm:t>
    </dgm:pt>
    <dgm:pt modelId="{98E4637A-6EA4-4D43-91D2-DD94A24EB70C}" type="sibTrans" cxnId="{F7619D0D-F86A-4886-83C1-4245FA537EE5}">
      <dgm:prSet/>
      <dgm:spPr/>
      <dgm:t>
        <a:bodyPr/>
        <a:lstStyle/>
        <a:p>
          <a:endParaRPr lang="en-US"/>
        </a:p>
      </dgm:t>
    </dgm:pt>
    <dgm:pt modelId="{CE5B7C31-A94C-4709-9DFE-0EDBDE556387}">
      <dgm:prSet phldrT="[Text]"/>
      <dgm:spPr/>
      <dgm:t>
        <a:bodyPr/>
        <a:lstStyle/>
        <a:p>
          <a:r>
            <a:rPr lang="fr-BE" dirty="0" err="1"/>
            <a:t>Decision-making</a:t>
          </a:r>
          <a:endParaRPr lang="en-US" dirty="0"/>
        </a:p>
      </dgm:t>
    </dgm:pt>
    <dgm:pt modelId="{8485B886-0DF3-42B8-88A0-9D6FDAA9A6C3}" type="parTrans" cxnId="{1FC6F20E-1877-4AA2-B682-9B3759E0C893}">
      <dgm:prSet/>
      <dgm:spPr/>
      <dgm:t>
        <a:bodyPr/>
        <a:lstStyle/>
        <a:p>
          <a:endParaRPr lang="en-US"/>
        </a:p>
      </dgm:t>
    </dgm:pt>
    <dgm:pt modelId="{31940FF3-6012-47C9-B156-514CC97D32BB}" type="sibTrans" cxnId="{1FC6F20E-1877-4AA2-B682-9B3759E0C893}">
      <dgm:prSet/>
      <dgm:spPr/>
      <dgm:t>
        <a:bodyPr/>
        <a:lstStyle/>
        <a:p>
          <a:endParaRPr lang="en-US"/>
        </a:p>
      </dgm:t>
    </dgm:pt>
    <dgm:pt modelId="{2767AAF9-AC7B-4972-86AA-A9C9F7980CAC}">
      <dgm:prSet phldrT="[Text]"/>
      <dgm:spPr/>
      <dgm:t>
        <a:bodyPr/>
        <a:lstStyle/>
        <a:p>
          <a:r>
            <a:rPr lang="fr-BE" dirty="0" err="1"/>
            <a:t>Flexibility</a:t>
          </a:r>
          <a:r>
            <a:rPr lang="fr-BE" dirty="0"/>
            <a:t> </a:t>
          </a:r>
          <a:endParaRPr lang="en-US" dirty="0"/>
        </a:p>
      </dgm:t>
    </dgm:pt>
    <dgm:pt modelId="{A1E4E8B2-2730-4349-AEA5-7BFDDF76D335}" type="parTrans" cxnId="{14FF0998-4D33-46AD-959B-2D790ACAB6C1}">
      <dgm:prSet/>
      <dgm:spPr/>
      <dgm:t>
        <a:bodyPr/>
        <a:lstStyle/>
        <a:p>
          <a:endParaRPr lang="en-US"/>
        </a:p>
      </dgm:t>
    </dgm:pt>
    <dgm:pt modelId="{9CE66084-C752-49D1-8878-24BDC8572305}" type="sibTrans" cxnId="{14FF0998-4D33-46AD-959B-2D790ACAB6C1}">
      <dgm:prSet/>
      <dgm:spPr/>
      <dgm:t>
        <a:bodyPr/>
        <a:lstStyle/>
        <a:p>
          <a:endParaRPr lang="en-US"/>
        </a:p>
      </dgm:t>
    </dgm:pt>
    <dgm:pt modelId="{F939271A-F275-4430-A641-2259950E6B5A}" type="pres">
      <dgm:prSet presAssocID="{361A9180-6453-4614-A35B-367883A55902}" presName="matrix" presStyleCnt="0">
        <dgm:presLayoutVars>
          <dgm:chMax val="1"/>
          <dgm:dir/>
          <dgm:resizeHandles val="exact"/>
        </dgm:presLayoutVars>
      </dgm:prSet>
      <dgm:spPr/>
    </dgm:pt>
    <dgm:pt modelId="{96D872D5-100D-48F7-AACC-DC5839D94C14}" type="pres">
      <dgm:prSet presAssocID="{361A9180-6453-4614-A35B-367883A55902}" presName="diamond" presStyleLbl="bgShp" presStyleIdx="0" presStyleCnt="1"/>
      <dgm:spPr/>
    </dgm:pt>
    <dgm:pt modelId="{5773DD7B-6E23-4DAC-8EC0-84F2756BEDFE}" type="pres">
      <dgm:prSet presAssocID="{361A9180-6453-4614-A35B-367883A559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8FA004-285A-4F08-9D57-6137112801FB}" type="pres">
      <dgm:prSet presAssocID="{361A9180-6453-4614-A35B-367883A559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F9F0AC-211C-4093-81CE-15C247C255B7}" type="pres">
      <dgm:prSet presAssocID="{361A9180-6453-4614-A35B-367883A559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A64C5F-1A07-4F69-86EB-E06D997085F1}" type="pres">
      <dgm:prSet presAssocID="{361A9180-6453-4614-A35B-367883A559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7619D0D-F86A-4886-83C1-4245FA537EE5}" srcId="{361A9180-6453-4614-A35B-367883A55902}" destId="{BB5A1C54-8D63-4164-B217-8D2B2F0B3AF6}" srcOrd="1" destOrd="0" parTransId="{F39585C6-06AB-4B8C-A93D-382A1DA59B35}" sibTransId="{98E4637A-6EA4-4D43-91D2-DD94A24EB70C}"/>
    <dgm:cxn modelId="{1FC6F20E-1877-4AA2-B682-9B3759E0C893}" srcId="{361A9180-6453-4614-A35B-367883A55902}" destId="{CE5B7C31-A94C-4709-9DFE-0EDBDE556387}" srcOrd="2" destOrd="0" parTransId="{8485B886-0DF3-42B8-88A0-9D6FDAA9A6C3}" sibTransId="{31940FF3-6012-47C9-B156-514CC97D32BB}"/>
    <dgm:cxn modelId="{92772F10-1FE3-4EAA-B67A-FCF009784FFB}" type="presOf" srcId="{BB5A1C54-8D63-4164-B217-8D2B2F0B3AF6}" destId="{3F8FA004-285A-4F08-9D57-6137112801FB}" srcOrd="0" destOrd="0" presId="urn:microsoft.com/office/officeart/2005/8/layout/matrix3"/>
    <dgm:cxn modelId="{DBEE491D-7F76-44C1-8CDC-30606BE10721}" srcId="{361A9180-6453-4614-A35B-367883A55902}" destId="{5D9B1AFE-4980-4C8A-BFAE-9ED132F3DBA2}" srcOrd="0" destOrd="0" parTransId="{1746AD94-18DE-40CF-9F0A-142A47CDFB58}" sibTransId="{8ACF95B7-901E-4E05-B7BB-2F626ED80B06}"/>
    <dgm:cxn modelId="{AB14AE60-6DFE-4279-9FD1-2565255BC118}" type="presOf" srcId="{361A9180-6453-4614-A35B-367883A55902}" destId="{F939271A-F275-4430-A641-2259950E6B5A}" srcOrd="0" destOrd="0" presId="urn:microsoft.com/office/officeart/2005/8/layout/matrix3"/>
    <dgm:cxn modelId="{AF3FCC69-AC64-4159-AA61-67E8C6D5DD5B}" type="presOf" srcId="{2767AAF9-AC7B-4972-86AA-A9C9F7980CAC}" destId="{6EA64C5F-1A07-4F69-86EB-E06D997085F1}" srcOrd="0" destOrd="0" presId="urn:microsoft.com/office/officeart/2005/8/layout/matrix3"/>
    <dgm:cxn modelId="{2598507E-7D23-4FA0-9A70-4C31EE8C703A}" type="presOf" srcId="{CE5B7C31-A94C-4709-9DFE-0EDBDE556387}" destId="{B3F9F0AC-211C-4093-81CE-15C247C255B7}" srcOrd="0" destOrd="0" presId="urn:microsoft.com/office/officeart/2005/8/layout/matrix3"/>
    <dgm:cxn modelId="{14FF0998-4D33-46AD-959B-2D790ACAB6C1}" srcId="{361A9180-6453-4614-A35B-367883A55902}" destId="{2767AAF9-AC7B-4972-86AA-A9C9F7980CAC}" srcOrd="3" destOrd="0" parTransId="{A1E4E8B2-2730-4349-AEA5-7BFDDF76D335}" sibTransId="{9CE66084-C752-49D1-8878-24BDC8572305}"/>
    <dgm:cxn modelId="{570EE7AA-8BE5-4F0F-941E-F9E8538E9F2B}" type="presOf" srcId="{5D9B1AFE-4980-4C8A-BFAE-9ED132F3DBA2}" destId="{5773DD7B-6E23-4DAC-8EC0-84F2756BEDFE}" srcOrd="0" destOrd="0" presId="urn:microsoft.com/office/officeart/2005/8/layout/matrix3"/>
    <dgm:cxn modelId="{AEF59035-84AE-4918-960F-6EAE39DFF8ED}" type="presParOf" srcId="{F939271A-F275-4430-A641-2259950E6B5A}" destId="{96D872D5-100D-48F7-AACC-DC5839D94C14}" srcOrd="0" destOrd="0" presId="urn:microsoft.com/office/officeart/2005/8/layout/matrix3"/>
    <dgm:cxn modelId="{AD952EC4-0507-4C78-8157-63DE6572522D}" type="presParOf" srcId="{F939271A-F275-4430-A641-2259950E6B5A}" destId="{5773DD7B-6E23-4DAC-8EC0-84F2756BEDFE}" srcOrd="1" destOrd="0" presId="urn:microsoft.com/office/officeart/2005/8/layout/matrix3"/>
    <dgm:cxn modelId="{4CDEF3C1-DAD0-4343-B59F-015612764010}" type="presParOf" srcId="{F939271A-F275-4430-A641-2259950E6B5A}" destId="{3F8FA004-285A-4F08-9D57-6137112801FB}" srcOrd="2" destOrd="0" presId="urn:microsoft.com/office/officeart/2005/8/layout/matrix3"/>
    <dgm:cxn modelId="{7FA51F19-4742-4BEA-AD7D-804DD28F7AF7}" type="presParOf" srcId="{F939271A-F275-4430-A641-2259950E6B5A}" destId="{B3F9F0AC-211C-4093-81CE-15C247C255B7}" srcOrd="3" destOrd="0" presId="urn:microsoft.com/office/officeart/2005/8/layout/matrix3"/>
    <dgm:cxn modelId="{A7DD7A1D-8A91-4329-9397-6650943C3D0D}" type="presParOf" srcId="{F939271A-F275-4430-A641-2259950E6B5A}" destId="{6EA64C5F-1A07-4F69-86EB-E06D99708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C7E00E-4568-45D4-B998-2400D23730F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096B50A4-F651-4392-92F8-D5518F9880F5}">
      <dgm:prSet phldrT="[Text]" custT="1"/>
      <dgm:spPr/>
      <dgm:t>
        <a:bodyPr/>
        <a:lstStyle/>
        <a:p>
          <a:r>
            <a:rPr lang="fr-BE" sz="2000" dirty="0" err="1"/>
            <a:t>From</a:t>
          </a:r>
          <a:r>
            <a:rPr lang="fr-BE" sz="2000" dirty="0"/>
            <a:t> home to ECEC</a:t>
          </a:r>
          <a:endParaRPr lang="en-US" sz="2000" dirty="0"/>
        </a:p>
      </dgm:t>
    </dgm:pt>
    <dgm:pt modelId="{E916331E-9387-46CB-ADA0-77CAFF7B4125}" type="parTrans" cxnId="{21B2115C-8139-486F-9686-8CB318F90C9C}">
      <dgm:prSet/>
      <dgm:spPr/>
      <dgm:t>
        <a:bodyPr/>
        <a:lstStyle/>
        <a:p>
          <a:endParaRPr lang="en-US" sz="2000"/>
        </a:p>
      </dgm:t>
    </dgm:pt>
    <dgm:pt modelId="{F7F66114-E7A2-40EF-82AD-9C6E9B73211B}" type="sibTrans" cxnId="{21B2115C-8139-486F-9686-8CB318F90C9C}">
      <dgm:prSet custT="1"/>
      <dgm:spPr/>
      <dgm:t>
        <a:bodyPr/>
        <a:lstStyle/>
        <a:p>
          <a:endParaRPr lang="en-US" sz="2000"/>
        </a:p>
      </dgm:t>
    </dgm:pt>
    <dgm:pt modelId="{F135E466-352B-4D96-9FA7-A2D3E457702B}">
      <dgm:prSet phldrT="[Text]" custT="1"/>
      <dgm:spPr/>
      <dgm:t>
        <a:bodyPr/>
        <a:lstStyle/>
        <a:p>
          <a:r>
            <a:rPr lang="fr-BE" sz="2000" dirty="0" err="1"/>
            <a:t>From</a:t>
          </a:r>
          <a:r>
            <a:rPr lang="fr-BE" sz="2000" dirty="0"/>
            <a:t> ECEC </a:t>
          </a:r>
        </a:p>
        <a:p>
          <a:r>
            <a:rPr lang="fr-BE" sz="2000" dirty="0"/>
            <a:t>to </a:t>
          </a:r>
          <a:r>
            <a:rPr lang="fr-BE" sz="2000" dirty="0" err="1"/>
            <a:t>primary</a:t>
          </a:r>
          <a:r>
            <a:rPr lang="fr-BE" sz="2000" dirty="0"/>
            <a:t> </a:t>
          </a:r>
          <a:r>
            <a:rPr lang="fr-BE" sz="2000" dirty="0" err="1"/>
            <a:t>school</a:t>
          </a:r>
          <a:endParaRPr lang="en-US" sz="2000" dirty="0"/>
        </a:p>
      </dgm:t>
    </dgm:pt>
    <dgm:pt modelId="{2207885A-F4F8-4527-800A-BE7CDE1F1A93}" type="parTrans" cxnId="{4772DC8E-CD6A-4A84-85CD-E54076BB448E}">
      <dgm:prSet/>
      <dgm:spPr/>
      <dgm:t>
        <a:bodyPr/>
        <a:lstStyle/>
        <a:p>
          <a:endParaRPr lang="en-US" sz="2000"/>
        </a:p>
      </dgm:t>
    </dgm:pt>
    <dgm:pt modelId="{2C774A4D-4B29-4962-BBD3-F418CEE88A65}" type="sibTrans" cxnId="{4772DC8E-CD6A-4A84-85CD-E54076BB448E}">
      <dgm:prSet/>
      <dgm:spPr/>
      <dgm:t>
        <a:bodyPr/>
        <a:lstStyle/>
        <a:p>
          <a:endParaRPr lang="en-US" sz="2000"/>
        </a:p>
      </dgm:t>
    </dgm:pt>
    <dgm:pt modelId="{E1BEEF98-F255-428B-B523-E003E82C75D4}">
      <dgm:prSet phldrT="[Text]" custT="1"/>
      <dgm:spPr/>
      <dgm:t>
        <a:bodyPr/>
        <a:lstStyle/>
        <a:p>
          <a:r>
            <a:rPr lang="fr-BE" sz="2000" dirty="0" err="1"/>
            <a:t>Between</a:t>
          </a:r>
          <a:r>
            <a:rPr lang="fr-BE" sz="2000" dirty="0"/>
            <a:t> ECEC institutions</a:t>
          </a:r>
          <a:endParaRPr lang="en-US" sz="2000" dirty="0"/>
        </a:p>
      </dgm:t>
    </dgm:pt>
    <dgm:pt modelId="{9FD7BF1A-2C5F-44BE-84BB-64D6F1AAFCA7}" type="parTrans" cxnId="{8F50A99E-B109-4E91-B3E0-62131CC0E822}">
      <dgm:prSet/>
      <dgm:spPr/>
      <dgm:t>
        <a:bodyPr/>
        <a:lstStyle/>
        <a:p>
          <a:endParaRPr lang="en-US" sz="2000"/>
        </a:p>
      </dgm:t>
    </dgm:pt>
    <dgm:pt modelId="{02E72476-2C94-455F-A15F-6F80FA98456C}" type="sibTrans" cxnId="{8F50A99E-B109-4E91-B3E0-62131CC0E822}">
      <dgm:prSet custT="1"/>
      <dgm:spPr/>
      <dgm:t>
        <a:bodyPr/>
        <a:lstStyle/>
        <a:p>
          <a:endParaRPr lang="en-US" sz="2000"/>
        </a:p>
      </dgm:t>
    </dgm:pt>
    <dgm:pt modelId="{86B70A8C-579B-460F-A7B6-1AB66C8FE555}" type="pres">
      <dgm:prSet presAssocID="{EAC7E00E-4568-45D4-B998-2400D23730FA}" presName="Name0" presStyleCnt="0">
        <dgm:presLayoutVars>
          <dgm:dir/>
          <dgm:resizeHandles val="exact"/>
        </dgm:presLayoutVars>
      </dgm:prSet>
      <dgm:spPr/>
    </dgm:pt>
    <dgm:pt modelId="{9F4F6E7F-C21A-4AD7-8491-57EE5318CD74}" type="pres">
      <dgm:prSet presAssocID="{096B50A4-F651-4392-92F8-D5518F9880F5}" presName="node" presStyleLbl="node1" presStyleIdx="0" presStyleCnt="3">
        <dgm:presLayoutVars>
          <dgm:bulletEnabled val="1"/>
        </dgm:presLayoutVars>
      </dgm:prSet>
      <dgm:spPr/>
    </dgm:pt>
    <dgm:pt modelId="{46148E57-512A-46CD-8095-940AB92E1807}" type="pres">
      <dgm:prSet presAssocID="{F7F66114-E7A2-40EF-82AD-9C6E9B73211B}" presName="sibTrans" presStyleLbl="sibTrans2D1" presStyleIdx="0" presStyleCnt="2"/>
      <dgm:spPr/>
    </dgm:pt>
    <dgm:pt modelId="{5FD44CA6-817A-4462-A226-6171073332FF}" type="pres">
      <dgm:prSet presAssocID="{F7F66114-E7A2-40EF-82AD-9C6E9B73211B}" presName="connectorText" presStyleLbl="sibTrans2D1" presStyleIdx="0" presStyleCnt="2"/>
      <dgm:spPr/>
    </dgm:pt>
    <dgm:pt modelId="{95B0E57F-44E6-40BD-8A13-0326E8EE423A}" type="pres">
      <dgm:prSet presAssocID="{E1BEEF98-F255-428B-B523-E003E82C75D4}" presName="node" presStyleLbl="node1" presStyleIdx="1" presStyleCnt="3">
        <dgm:presLayoutVars>
          <dgm:bulletEnabled val="1"/>
        </dgm:presLayoutVars>
      </dgm:prSet>
      <dgm:spPr/>
    </dgm:pt>
    <dgm:pt modelId="{61C456E8-3278-4908-9915-58DFB765094B}" type="pres">
      <dgm:prSet presAssocID="{02E72476-2C94-455F-A15F-6F80FA98456C}" presName="sibTrans" presStyleLbl="sibTrans2D1" presStyleIdx="1" presStyleCnt="2"/>
      <dgm:spPr/>
    </dgm:pt>
    <dgm:pt modelId="{C7517593-B633-42A6-B32A-8659365B8B03}" type="pres">
      <dgm:prSet presAssocID="{02E72476-2C94-455F-A15F-6F80FA98456C}" presName="connectorText" presStyleLbl="sibTrans2D1" presStyleIdx="1" presStyleCnt="2"/>
      <dgm:spPr/>
    </dgm:pt>
    <dgm:pt modelId="{8D7BF0C8-E958-46CD-8D8D-736430D3930C}" type="pres">
      <dgm:prSet presAssocID="{F135E466-352B-4D96-9FA7-A2D3E457702B}" presName="node" presStyleLbl="node1" presStyleIdx="2" presStyleCnt="3">
        <dgm:presLayoutVars>
          <dgm:bulletEnabled val="1"/>
        </dgm:presLayoutVars>
      </dgm:prSet>
      <dgm:spPr/>
    </dgm:pt>
  </dgm:ptLst>
  <dgm:cxnLst>
    <dgm:cxn modelId="{5D28E308-DFD6-4ACF-896B-119ABB61283F}" type="presOf" srcId="{F7F66114-E7A2-40EF-82AD-9C6E9B73211B}" destId="{5FD44CA6-817A-4462-A226-6171073332FF}" srcOrd="1" destOrd="0" presId="urn:microsoft.com/office/officeart/2005/8/layout/process1"/>
    <dgm:cxn modelId="{94493D0E-7276-4956-9AFE-26F58830B183}" type="presOf" srcId="{F7F66114-E7A2-40EF-82AD-9C6E9B73211B}" destId="{46148E57-512A-46CD-8095-940AB92E1807}" srcOrd="0" destOrd="0" presId="urn:microsoft.com/office/officeart/2005/8/layout/process1"/>
    <dgm:cxn modelId="{41AB332B-42D3-4B48-B5EF-ABF2A9C24879}" type="presOf" srcId="{E1BEEF98-F255-428B-B523-E003E82C75D4}" destId="{95B0E57F-44E6-40BD-8A13-0326E8EE423A}" srcOrd="0" destOrd="0" presId="urn:microsoft.com/office/officeart/2005/8/layout/process1"/>
    <dgm:cxn modelId="{ACEFF22C-C5E4-4B7A-BBF5-511BDA1475DB}" type="presOf" srcId="{02E72476-2C94-455F-A15F-6F80FA98456C}" destId="{61C456E8-3278-4908-9915-58DFB765094B}" srcOrd="0" destOrd="0" presId="urn:microsoft.com/office/officeart/2005/8/layout/process1"/>
    <dgm:cxn modelId="{72719F47-96B3-468E-AD1B-DFD96EBC8129}" type="presOf" srcId="{096B50A4-F651-4392-92F8-D5518F9880F5}" destId="{9F4F6E7F-C21A-4AD7-8491-57EE5318CD74}" srcOrd="0" destOrd="0" presId="urn:microsoft.com/office/officeart/2005/8/layout/process1"/>
    <dgm:cxn modelId="{21B2115C-8139-486F-9686-8CB318F90C9C}" srcId="{EAC7E00E-4568-45D4-B998-2400D23730FA}" destId="{096B50A4-F651-4392-92F8-D5518F9880F5}" srcOrd="0" destOrd="0" parTransId="{E916331E-9387-46CB-ADA0-77CAFF7B4125}" sibTransId="{F7F66114-E7A2-40EF-82AD-9C6E9B73211B}"/>
    <dgm:cxn modelId="{4772DC8E-CD6A-4A84-85CD-E54076BB448E}" srcId="{EAC7E00E-4568-45D4-B998-2400D23730FA}" destId="{F135E466-352B-4D96-9FA7-A2D3E457702B}" srcOrd="2" destOrd="0" parTransId="{2207885A-F4F8-4527-800A-BE7CDE1F1A93}" sibTransId="{2C774A4D-4B29-4962-BBD3-F418CEE88A65}"/>
    <dgm:cxn modelId="{8F50A99E-B109-4E91-B3E0-62131CC0E822}" srcId="{EAC7E00E-4568-45D4-B998-2400D23730FA}" destId="{E1BEEF98-F255-428B-B523-E003E82C75D4}" srcOrd="1" destOrd="0" parTransId="{9FD7BF1A-2C5F-44BE-84BB-64D6F1AAFCA7}" sibTransId="{02E72476-2C94-455F-A15F-6F80FA98456C}"/>
    <dgm:cxn modelId="{1CC871AB-6123-4340-B306-072F842D393E}" type="presOf" srcId="{F135E466-352B-4D96-9FA7-A2D3E457702B}" destId="{8D7BF0C8-E958-46CD-8D8D-736430D3930C}" srcOrd="0" destOrd="0" presId="urn:microsoft.com/office/officeart/2005/8/layout/process1"/>
    <dgm:cxn modelId="{EDC86CC9-C6BE-40AA-9375-443EE23FCEA3}" type="presOf" srcId="{EAC7E00E-4568-45D4-B998-2400D23730FA}" destId="{86B70A8C-579B-460F-A7B6-1AB66C8FE555}" srcOrd="0" destOrd="0" presId="urn:microsoft.com/office/officeart/2005/8/layout/process1"/>
    <dgm:cxn modelId="{B71434D9-559A-4ACA-98B5-EAAD9DACC584}" type="presOf" srcId="{02E72476-2C94-455F-A15F-6F80FA98456C}" destId="{C7517593-B633-42A6-B32A-8659365B8B03}" srcOrd="1" destOrd="0" presId="urn:microsoft.com/office/officeart/2005/8/layout/process1"/>
    <dgm:cxn modelId="{A0ABF2BA-33EC-4A5E-ADC8-80FC2E5674DB}" type="presParOf" srcId="{86B70A8C-579B-460F-A7B6-1AB66C8FE555}" destId="{9F4F6E7F-C21A-4AD7-8491-57EE5318CD74}" srcOrd="0" destOrd="0" presId="urn:microsoft.com/office/officeart/2005/8/layout/process1"/>
    <dgm:cxn modelId="{945AB809-3675-4321-B085-A57C28E26CE7}" type="presParOf" srcId="{86B70A8C-579B-460F-A7B6-1AB66C8FE555}" destId="{46148E57-512A-46CD-8095-940AB92E1807}" srcOrd="1" destOrd="0" presId="urn:microsoft.com/office/officeart/2005/8/layout/process1"/>
    <dgm:cxn modelId="{930F1B3E-4BDB-413B-98B3-2952E8849C1D}" type="presParOf" srcId="{46148E57-512A-46CD-8095-940AB92E1807}" destId="{5FD44CA6-817A-4462-A226-6171073332FF}" srcOrd="0" destOrd="0" presId="urn:microsoft.com/office/officeart/2005/8/layout/process1"/>
    <dgm:cxn modelId="{08048333-7F8F-42BD-B22F-782A25EA8FD6}" type="presParOf" srcId="{86B70A8C-579B-460F-A7B6-1AB66C8FE555}" destId="{95B0E57F-44E6-40BD-8A13-0326E8EE423A}" srcOrd="2" destOrd="0" presId="urn:microsoft.com/office/officeart/2005/8/layout/process1"/>
    <dgm:cxn modelId="{A058F330-FDD7-430A-B43F-244047658745}" type="presParOf" srcId="{86B70A8C-579B-460F-A7B6-1AB66C8FE555}" destId="{61C456E8-3278-4908-9915-58DFB765094B}" srcOrd="3" destOrd="0" presId="urn:microsoft.com/office/officeart/2005/8/layout/process1"/>
    <dgm:cxn modelId="{E2438C2B-14E4-4C95-8311-F1F643AF7911}" type="presParOf" srcId="{61C456E8-3278-4908-9915-58DFB765094B}" destId="{C7517593-B633-42A6-B32A-8659365B8B03}" srcOrd="0" destOrd="0" presId="urn:microsoft.com/office/officeart/2005/8/layout/process1"/>
    <dgm:cxn modelId="{83A7367D-EA67-4D49-BF7F-B1424C4E9D7B}" type="presParOf" srcId="{86B70A8C-579B-460F-A7B6-1AB66C8FE555}" destId="{8D7BF0C8-E958-46CD-8D8D-736430D393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D86C3-8B4C-4154-9A67-082C84B83F2E}">
      <dsp:nvSpPr>
        <dsp:cNvPr id="0" name=""/>
        <dsp:cNvSpPr/>
      </dsp:nvSpPr>
      <dsp:spPr>
        <a:xfrm>
          <a:off x="0" y="343205"/>
          <a:ext cx="9716278" cy="214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091" tIns="458216" rIns="7540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b="1" kern="1200" dirty="0"/>
            <a:t>Council </a:t>
          </a:r>
          <a:r>
            <a:rPr lang="fr-BE" sz="1800" b="1" kern="1200" dirty="0" err="1"/>
            <a:t>recommendation</a:t>
          </a:r>
          <a:r>
            <a:rPr lang="fr-BE" sz="1800" b="1" kern="1200" dirty="0"/>
            <a:t> on high-</a:t>
          </a:r>
          <a:r>
            <a:rPr lang="fr-BE" sz="1800" b="1" kern="1200" dirty="0" err="1"/>
            <a:t>quality</a:t>
          </a:r>
          <a:r>
            <a:rPr lang="fr-BE" sz="1800" b="1" kern="1200" dirty="0"/>
            <a:t> ECEC </a:t>
          </a:r>
          <a:r>
            <a:rPr lang="fr-BE" sz="1800" b="1" kern="1200" dirty="0" err="1"/>
            <a:t>systems</a:t>
          </a:r>
          <a:r>
            <a:rPr lang="fr-BE" sz="1800" kern="1200" dirty="0"/>
            <a:t>, incl. the European </a:t>
          </a:r>
          <a:r>
            <a:rPr lang="fr-BE" sz="1800" kern="1200" dirty="0" err="1"/>
            <a:t>Quality</a:t>
          </a:r>
          <a:r>
            <a:rPr lang="fr-BE" sz="1800" kern="1200" dirty="0"/>
            <a:t> Framework (2019)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b="1" kern="1200" dirty="0"/>
            <a:t>European </a:t>
          </a:r>
          <a:r>
            <a:rPr lang="fr-BE" sz="1800" b="1" kern="1200" dirty="0" err="1"/>
            <a:t>Education</a:t>
          </a:r>
          <a:r>
            <a:rPr lang="fr-BE" sz="1800" b="1" kern="1200" dirty="0"/>
            <a:t> Area Strategic Framework</a:t>
          </a:r>
          <a:r>
            <a:rPr lang="fr-BE" sz="1800" kern="1200" dirty="0"/>
            <a:t>, incl. </a:t>
          </a:r>
          <a:r>
            <a:rPr lang="fr-BE" sz="1800" kern="1200" dirty="0" err="1"/>
            <a:t>targets</a:t>
          </a:r>
          <a:r>
            <a:rPr lang="fr-BE" sz="1800" kern="1200" dirty="0"/>
            <a:t> for participation (96% of </a:t>
          </a:r>
          <a:r>
            <a:rPr lang="fr-BE" sz="1800" kern="1200" dirty="0" err="1"/>
            <a:t>children</a:t>
          </a:r>
          <a:r>
            <a:rPr lang="fr-BE" sz="1800" kern="1200" dirty="0"/>
            <a:t> &gt;3) and the ECEC </a:t>
          </a:r>
          <a:r>
            <a:rPr lang="fr-BE" sz="1800" kern="1200" dirty="0" err="1"/>
            <a:t>Working</a:t>
          </a:r>
          <a:r>
            <a:rPr lang="fr-BE" sz="1800" kern="1200" dirty="0"/>
            <a:t> group (2021)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b="1" kern="1200" dirty="0"/>
            <a:t>EU </a:t>
          </a:r>
          <a:r>
            <a:rPr lang="fr-BE" sz="1800" b="1" kern="1200" dirty="0" err="1"/>
            <a:t>Strategy</a:t>
          </a:r>
          <a:r>
            <a:rPr lang="fr-BE" sz="1800" b="1" kern="1200" dirty="0"/>
            <a:t> on the </a:t>
          </a:r>
          <a:r>
            <a:rPr lang="fr-BE" sz="1800" b="1" kern="1200" dirty="0" err="1"/>
            <a:t>Rights</a:t>
          </a:r>
          <a:r>
            <a:rPr lang="fr-BE" sz="1800" b="1" kern="1200" dirty="0"/>
            <a:t> of the </a:t>
          </a:r>
          <a:r>
            <a:rPr lang="fr-BE" sz="1800" b="1" kern="1200" dirty="0" err="1"/>
            <a:t>child</a:t>
          </a:r>
          <a:r>
            <a:rPr lang="fr-BE" sz="1800" b="1" kern="1200" dirty="0"/>
            <a:t> </a:t>
          </a:r>
          <a:r>
            <a:rPr lang="fr-BE" sz="1800" kern="1200" dirty="0"/>
            <a:t>(2021/2022)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b="1" kern="1200" dirty="0"/>
            <a:t>Action Plan for Basic </a:t>
          </a:r>
          <a:r>
            <a:rPr lang="fr-BE" sz="1800" b="1" kern="1200" dirty="0" err="1"/>
            <a:t>Skills</a:t>
          </a:r>
          <a:r>
            <a:rPr lang="fr-BE" sz="1800" b="1" kern="1200" dirty="0"/>
            <a:t> </a:t>
          </a:r>
          <a:r>
            <a:rPr lang="fr-BE" sz="1800" kern="1200" dirty="0"/>
            <a:t>(2025)</a:t>
          </a:r>
          <a:endParaRPr lang="en-IE" sz="1800" kern="1200" dirty="0"/>
        </a:p>
      </dsp:txBody>
      <dsp:txXfrm>
        <a:off x="0" y="343205"/>
        <a:ext cx="9716278" cy="2148300"/>
      </dsp:txXfrm>
    </dsp:sp>
    <dsp:sp modelId="{ADC89EA3-20A4-4678-9B87-8E77707E5AFA}">
      <dsp:nvSpPr>
        <dsp:cNvPr id="0" name=""/>
        <dsp:cNvSpPr/>
      </dsp:nvSpPr>
      <dsp:spPr>
        <a:xfrm>
          <a:off x="485813" y="18485"/>
          <a:ext cx="781323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77" tIns="0" rIns="2570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 err="1"/>
            <a:t>Children’s</a:t>
          </a:r>
          <a:r>
            <a:rPr lang="fr-BE" sz="2000" b="1" kern="1200" dirty="0"/>
            <a:t> cognitive, social and </a:t>
          </a:r>
          <a:r>
            <a:rPr lang="fr-BE" sz="2000" b="1" kern="1200" dirty="0" err="1"/>
            <a:t>emotional</a:t>
          </a:r>
          <a:r>
            <a:rPr lang="fr-BE" sz="2000" b="1" kern="1200" dirty="0"/>
            <a:t> </a:t>
          </a:r>
          <a:r>
            <a:rPr lang="fr-BE" sz="2000" b="1" kern="1200" dirty="0" err="1"/>
            <a:t>development</a:t>
          </a:r>
          <a:endParaRPr lang="en-IE" sz="2000" b="1" kern="1200" dirty="0"/>
        </a:p>
      </dsp:txBody>
      <dsp:txXfrm>
        <a:off x="517516" y="50188"/>
        <a:ext cx="7749832" cy="586034"/>
      </dsp:txXfrm>
    </dsp:sp>
    <dsp:sp modelId="{52DA76FC-2553-4500-A6DD-FF2577B899AC}">
      <dsp:nvSpPr>
        <dsp:cNvPr id="0" name=""/>
        <dsp:cNvSpPr/>
      </dsp:nvSpPr>
      <dsp:spPr>
        <a:xfrm>
          <a:off x="0" y="2935025"/>
          <a:ext cx="9716278" cy="107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091" tIns="458216" rIns="7540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b="1" kern="1200" dirty="0"/>
            <a:t>Council </a:t>
          </a:r>
          <a:r>
            <a:rPr lang="fr-BE" sz="1800" b="1" kern="1200" dirty="0" err="1"/>
            <a:t>Recommendation</a:t>
          </a:r>
          <a:r>
            <a:rPr lang="fr-BE" sz="1800" b="1" kern="1200" dirty="0"/>
            <a:t> </a:t>
          </a:r>
          <a:r>
            <a:rPr lang="fr-BE" sz="1800" b="1" kern="1200" dirty="0" err="1"/>
            <a:t>establishing</a:t>
          </a:r>
          <a:r>
            <a:rPr lang="fr-BE" sz="1800" b="1" kern="1200" dirty="0"/>
            <a:t> a European Child </a:t>
          </a:r>
          <a:r>
            <a:rPr lang="fr-BE" sz="1800" b="1" kern="1200" dirty="0" err="1"/>
            <a:t>Guarantee</a:t>
          </a:r>
          <a:r>
            <a:rPr lang="fr-BE" sz="1800" kern="1200" dirty="0"/>
            <a:t>, </a:t>
          </a:r>
          <a:r>
            <a:rPr lang="fr-BE" sz="1800" kern="1200" dirty="0" err="1"/>
            <a:t>promoting</a:t>
          </a:r>
          <a:r>
            <a:rPr lang="fr-BE" sz="1800" kern="1200" dirty="0"/>
            <a:t> effective and free </a:t>
          </a:r>
          <a:r>
            <a:rPr lang="fr-BE" sz="1800" kern="1200" dirty="0" err="1"/>
            <a:t>access</a:t>
          </a:r>
          <a:r>
            <a:rPr lang="fr-BE" sz="1800" kern="1200" dirty="0"/>
            <a:t> to ECEC of </a:t>
          </a:r>
          <a:r>
            <a:rPr lang="fr-BE" sz="1800" kern="1200" dirty="0" err="1"/>
            <a:t>vulnerable</a:t>
          </a:r>
          <a:r>
            <a:rPr lang="fr-BE" sz="1800" kern="1200" dirty="0"/>
            <a:t> </a:t>
          </a:r>
          <a:r>
            <a:rPr lang="fr-BE" sz="1800" kern="1200" dirty="0" err="1"/>
            <a:t>children</a:t>
          </a:r>
          <a:r>
            <a:rPr lang="fr-BE" sz="1800" kern="1200" dirty="0"/>
            <a:t> (2021)</a:t>
          </a:r>
          <a:endParaRPr lang="en-IE" sz="1800" kern="1200" dirty="0"/>
        </a:p>
      </dsp:txBody>
      <dsp:txXfrm>
        <a:off x="0" y="2935025"/>
        <a:ext cx="9716278" cy="1074150"/>
      </dsp:txXfrm>
    </dsp:sp>
    <dsp:sp modelId="{90AA4F81-3BC7-4E37-BC17-30646B67E1D4}">
      <dsp:nvSpPr>
        <dsp:cNvPr id="0" name=""/>
        <dsp:cNvSpPr/>
      </dsp:nvSpPr>
      <dsp:spPr>
        <a:xfrm>
          <a:off x="485813" y="2610305"/>
          <a:ext cx="781323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77" tIns="0" rIns="2570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 err="1"/>
            <a:t>Fight</a:t>
          </a:r>
          <a:r>
            <a:rPr lang="fr-BE" sz="2000" b="1" kern="1200" dirty="0"/>
            <a:t> </a:t>
          </a:r>
          <a:r>
            <a:rPr lang="fr-BE" sz="2000" b="1" kern="1200" dirty="0" err="1"/>
            <a:t>against</a:t>
          </a:r>
          <a:r>
            <a:rPr lang="fr-BE" sz="2000" b="1" kern="1200" dirty="0"/>
            <a:t> </a:t>
          </a:r>
          <a:r>
            <a:rPr lang="fr-BE" sz="2000" b="1" kern="1200" dirty="0" err="1"/>
            <a:t>poverty</a:t>
          </a:r>
          <a:r>
            <a:rPr lang="fr-BE" sz="2000" b="1" kern="1200" dirty="0"/>
            <a:t> and social exclusion</a:t>
          </a:r>
          <a:endParaRPr lang="en-IE" sz="2000" b="1" kern="1200" dirty="0"/>
        </a:p>
      </dsp:txBody>
      <dsp:txXfrm>
        <a:off x="517516" y="2642008"/>
        <a:ext cx="7749832" cy="586034"/>
      </dsp:txXfrm>
    </dsp:sp>
    <dsp:sp modelId="{A2716492-64C8-4D8C-A340-5F58B5E10581}">
      <dsp:nvSpPr>
        <dsp:cNvPr id="0" name=""/>
        <dsp:cNvSpPr/>
      </dsp:nvSpPr>
      <dsp:spPr>
        <a:xfrm>
          <a:off x="0" y="4452696"/>
          <a:ext cx="9716278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091" tIns="458216" rIns="7540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Council Recommendation on ECEC: the Barcelona targets for 2030</a:t>
          </a:r>
          <a:r>
            <a:rPr lang="en-GB" sz="1800" kern="1200" dirty="0"/>
            <a:t>, </a:t>
          </a:r>
          <a:r>
            <a:rPr lang="fr-BE" sz="1800" kern="1200" dirty="0"/>
            <a:t>incl. </a:t>
          </a:r>
          <a:r>
            <a:rPr lang="fr-BE" sz="1800" kern="1200" dirty="0" err="1"/>
            <a:t>targets</a:t>
          </a:r>
          <a:r>
            <a:rPr lang="fr-BE" sz="1800" kern="1200" dirty="0"/>
            <a:t> for participation (96% of </a:t>
          </a:r>
          <a:r>
            <a:rPr lang="fr-BE" sz="1800" kern="1200" dirty="0" err="1"/>
            <a:t>children</a:t>
          </a:r>
          <a:r>
            <a:rPr lang="fr-BE" sz="1800" kern="1200" dirty="0"/>
            <a:t> &gt;3; 45% of </a:t>
          </a:r>
          <a:r>
            <a:rPr lang="fr-BE" sz="1800" kern="1200" dirty="0" err="1"/>
            <a:t>children</a:t>
          </a:r>
          <a:r>
            <a:rPr lang="fr-BE" sz="1800" kern="1200" dirty="0"/>
            <a:t> &lt;3); part of the Care </a:t>
          </a:r>
          <a:r>
            <a:rPr lang="fr-BE" sz="1800" kern="1200" dirty="0" err="1"/>
            <a:t>Strategy</a:t>
          </a:r>
          <a:r>
            <a:rPr lang="fr-BE" sz="1800" kern="1200" dirty="0"/>
            <a:t> </a:t>
          </a:r>
          <a:r>
            <a:rPr lang="en-GB" sz="1800" kern="1200" dirty="0"/>
            <a:t>(2022)</a:t>
          </a:r>
          <a:endParaRPr lang="en-IE" sz="1800" kern="1200" dirty="0"/>
        </a:p>
      </dsp:txBody>
      <dsp:txXfrm>
        <a:off x="0" y="4452696"/>
        <a:ext cx="9716278" cy="1316699"/>
      </dsp:txXfrm>
    </dsp:sp>
    <dsp:sp modelId="{DBE1F283-768E-4785-8CA2-7395F6220797}">
      <dsp:nvSpPr>
        <dsp:cNvPr id="0" name=""/>
        <dsp:cNvSpPr/>
      </dsp:nvSpPr>
      <dsp:spPr>
        <a:xfrm>
          <a:off x="485813" y="4127976"/>
          <a:ext cx="781323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77" tIns="0" rIns="2570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/>
            <a:t>Parents’ </a:t>
          </a:r>
          <a:r>
            <a:rPr lang="fr-BE" sz="2000" b="1" kern="1200" dirty="0" err="1"/>
            <a:t>employment</a:t>
          </a:r>
          <a:r>
            <a:rPr lang="fr-BE" sz="2000" b="1" kern="1200" dirty="0"/>
            <a:t> / </a:t>
          </a:r>
          <a:r>
            <a:rPr lang="fr-BE" sz="2000" b="1" kern="1200" dirty="0" err="1"/>
            <a:t>Gender</a:t>
          </a:r>
          <a:r>
            <a:rPr lang="fr-BE" sz="2000" b="1" kern="1200" dirty="0"/>
            <a:t> </a:t>
          </a:r>
          <a:r>
            <a:rPr lang="fr-BE" sz="2000" b="1" kern="1200" dirty="0" err="1"/>
            <a:t>equality</a:t>
          </a:r>
          <a:r>
            <a:rPr lang="fr-BE" sz="2000" b="1" kern="1200" dirty="0"/>
            <a:t> / Work-life balance</a:t>
          </a:r>
          <a:endParaRPr lang="en-IE" sz="2000" b="1" kern="1200" dirty="0"/>
        </a:p>
      </dsp:txBody>
      <dsp:txXfrm>
        <a:off x="517516" y="4159679"/>
        <a:ext cx="774983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4AEB-BE63-44D6-B898-39971D5363C9}">
      <dsp:nvSpPr>
        <dsp:cNvPr id="0" name=""/>
        <dsp:cNvSpPr/>
      </dsp:nvSpPr>
      <dsp:spPr>
        <a:xfrm>
          <a:off x="2186986" y="1656608"/>
          <a:ext cx="4790338" cy="149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solidFill>
                <a:srgbClr val="FF0000"/>
              </a:solidFill>
            </a:rPr>
            <a:t>Council </a:t>
          </a:r>
          <a:r>
            <a:rPr lang="" sz="2000" i="0" kern="1200" dirty="0">
              <a:solidFill>
                <a:srgbClr val="FF0000"/>
              </a:solidFill>
            </a:rPr>
            <a:t>recommendation on High quality ECEC systems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solidFill>
                <a:srgbClr val="FF0000"/>
              </a:solidFill>
            </a:rPr>
            <a:t>I</a:t>
          </a:r>
          <a:r>
            <a:rPr lang="" sz="2000" i="0" kern="1200" dirty="0">
              <a:solidFill>
                <a:srgbClr val="FF0000"/>
              </a:solidFill>
            </a:rPr>
            <a:t>ncl. the </a:t>
          </a:r>
          <a:r>
            <a:rPr lang="" sz="2000" b="1" i="0" kern="1200" dirty="0">
              <a:solidFill>
                <a:srgbClr val="FF0000"/>
              </a:solidFill>
            </a:rPr>
            <a:t>EU Quality Framework for ECEC</a:t>
          </a:r>
          <a:endParaRPr lang="en-GB" sz="2000" b="1" i="0" kern="1200" dirty="0">
            <a:solidFill>
              <a:srgbClr val="FF0000"/>
            </a:solidFill>
          </a:endParaRPr>
        </a:p>
      </dsp:txBody>
      <dsp:txXfrm>
        <a:off x="2186986" y="1656608"/>
        <a:ext cx="4790338" cy="1491049"/>
      </dsp:txXfrm>
    </dsp:sp>
    <dsp:sp modelId="{5690C463-7451-4DAD-BCF6-7C92AAA3BCF9}">
      <dsp:nvSpPr>
        <dsp:cNvPr id="0" name=""/>
        <dsp:cNvSpPr/>
      </dsp:nvSpPr>
      <dsp:spPr>
        <a:xfrm>
          <a:off x="2314731" y="1203124"/>
          <a:ext cx="359908" cy="359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86CB-926B-4B7A-B055-A1D1895F73CA}">
      <dsp:nvSpPr>
        <dsp:cNvPr id="0" name=""/>
        <dsp:cNvSpPr/>
      </dsp:nvSpPr>
      <dsp:spPr>
        <a:xfrm>
          <a:off x="2566667" y="699252"/>
          <a:ext cx="359908" cy="3599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3033-8E75-46EC-A535-2A76B4473759}">
      <dsp:nvSpPr>
        <dsp:cNvPr id="0" name=""/>
        <dsp:cNvSpPr/>
      </dsp:nvSpPr>
      <dsp:spPr>
        <a:xfrm>
          <a:off x="3171314" y="800026"/>
          <a:ext cx="565570" cy="5655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302B2-E6B4-483C-9A3C-6EFAC7B77F08}">
      <dsp:nvSpPr>
        <dsp:cNvPr id="0" name=""/>
        <dsp:cNvSpPr/>
      </dsp:nvSpPr>
      <dsp:spPr>
        <a:xfrm>
          <a:off x="3675186" y="245767"/>
          <a:ext cx="359908" cy="3599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4A545-3DF5-4334-854A-896A22822025}">
      <dsp:nvSpPr>
        <dsp:cNvPr id="0" name=""/>
        <dsp:cNvSpPr/>
      </dsp:nvSpPr>
      <dsp:spPr>
        <a:xfrm>
          <a:off x="4330219" y="44218"/>
          <a:ext cx="359908" cy="3599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BC86-0F8C-462A-87DC-8EE97E306F3B}">
      <dsp:nvSpPr>
        <dsp:cNvPr id="0" name=""/>
        <dsp:cNvSpPr/>
      </dsp:nvSpPr>
      <dsp:spPr>
        <a:xfrm>
          <a:off x="5136415" y="396928"/>
          <a:ext cx="359908" cy="359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24705-53B8-4850-8A69-749155F6FDE5}">
      <dsp:nvSpPr>
        <dsp:cNvPr id="0" name=""/>
        <dsp:cNvSpPr/>
      </dsp:nvSpPr>
      <dsp:spPr>
        <a:xfrm>
          <a:off x="5640287" y="648864"/>
          <a:ext cx="565570" cy="5655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C4597-8322-4AD8-AF98-42C3FD378CC5}">
      <dsp:nvSpPr>
        <dsp:cNvPr id="0" name=""/>
        <dsp:cNvSpPr/>
      </dsp:nvSpPr>
      <dsp:spPr>
        <a:xfrm>
          <a:off x="6345708" y="1203124"/>
          <a:ext cx="359908" cy="359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31F3-5FE4-48BB-85F9-9CBAB2AB3C9D}">
      <dsp:nvSpPr>
        <dsp:cNvPr id="0" name=""/>
        <dsp:cNvSpPr/>
      </dsp:nvSpPr>
      <dsp:spPr>
        <a:xfrm>
          <a:off x="6991020" y="1515693"/>
          <a:ext cx="359908" cy="3599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3B9D-22E7-4DD6-B416-6386546B8D1D}">
      <dsp:nvSpPr>
        <dsp:cNvPr id="0" name=""/>
        <dsp:cNvSpPr/>
      </dsp:nvSpPr>
      <dsp:spPr>
        <a:xfrm>
          <a:off x="4041556" y="498432"/>
          <a:ext cx="925479" cy="9254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86320-6D77-4355-A0A1-109793F6D2BF}">
      <dsp:nvSpPr>
        <dsp:cNvPr id="0" name=""/>
        <dsp:cNvSpPr/>
      </dsp:nvSpPr>
      <dsp:spPr>
        <a:xfrm>
          <a:off x="1783618" y="1632433"/>
          <a:ext cx="359908" cy="359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3768-1AD8-43B5-9016-2318C79A9609}">
      <dsp:nvSpPr>
        <dsp:cNvPr id="0" name=""/>
        <dsp:cNvSpPr/>
      </dsp:nvSpPr>
      <dsp:spPr>
        <a:xfrm>
          <a:off x="2365119" y="3067450"/>
          <a:ext cx="565570" cy="5655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41E0-3A2C-4236-8FB0-B6DF9B3D3D60}">
      <dsp:nvSpPr>
        <dsp:cNvPr id="0" name=""/>
        <dsp:cNvSpPr/>
      </dsp:nvSpPr>
      <dsp:spPr>
        <a:xfrm>
          <a:off x="3120927" y="3470548"/>
          <a:ext cx="822648" cy="822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8D02-AA01-4E9B-A332-C96BA6ADAB77}">
      <dsp:nvSpPr>
        <dsp:cNvPr id="0" name=""/>
        <dsp:cNvSpPr/>
      </dsp:nvSpPr>
      <dsp:spPr>
        <a:xfrm>
          <a:off x="4179058" y="4125581"/>
          <a:ext cx="359908" cy="3599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105B6-6859-4725-A250-1730EDFDC69E}">
      <dsp:nvSpPr>
        <dsp:cNvPr id="0" name=""/>
        <dsp:cNvSpPr/>
      </dsp:nvSpPr>
      <dsp:spPr>
        <a:xfrm>
          <a:off x="4380607" y="3470548"/>
          <a:ext cx="565570" cy="5655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694E-5CC4-4F3E-B1E8-7EEEA08E0B45}">
      <dsp:nvSpPr>
        <dsp:cNvPr id="0" name=""/>
        <dsp:cNvSpPr/>
      </dsp:nvSpPr>
      <dsp:spPr>
        <a:xfrm>
          <a:off x="4884479" y="4175969"/>
          <a:ext cx="359908" cy="359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68AB-77FE-4BDB-8519-022521E2C879}">
      <dsp:nvSpPr>
        <dsp:cNvPr id="0" name=""/>
        <dsp:cNvSpPr/>
      </dsp:nvSpPr>
      <dsp:spPr>
        <a:xfrm>
          <a:off x="5337964" y="3369773"/>
          <a:ext cx="822648" cy="8226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5A84-DED5-4D33-82A6-F73135C5D435}">
      <dsp:nvSpPr>
        <dsp:cNvPr id="0" name=""/>
        <dsp:cNvSpPr/>
      </dsp:nvSpPr>
      <dsp:spPr>
        <a:xfrm>
          <a:off x="6446482" y="3168224"/>
          <a:ext cx="565570" cy="5655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EEA5E-EEC1-4C4D-9F7F-12A2DC3C8CA1}">
      <dsp:nvSpPr>
        <dsp:cNvPr id="0" name=""/>
        <dsp:cNvSpPr/>
      </dsp:nvSpPr>
      <dsp:spPr>
        <a:xfrm>
          <a:off x="3225978" y="1529949"/>
          <a:ext cx="1164109" cy="11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QUALITY</a:t>
          </a:r>
          <a:endParaRPr lang="en-US" sz="1400" kern="1200" dirty="0"/>
        </a:p>
      </dsp:txBody>
      <dsp:txXfrm>
        <a:off x="3396458" y="1700429"/>
        <a:ext cx="823149" cy="823149"/>
      </dsp:txXfrm>
    </dsp:sp>
    <dsp:sp modelId="{C3D1C8DF-38AD-4757-ACF2-2EDC0785D1A0}">
      <dsp:nvSpPr>
        <dsp:cNvPr id="0" name=""/>
        <dsp:cNvSpPr/>
      </dsp:nvSpPr>
      <dsp:spPr>
        <a:xfrm rot="16200000">
          <a:off x="3625112" y="1333273"/>
          <a:ext cx="365840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365840" y="13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798886" y="1337883"/>
        <a:ext cx="18292" cy="18292"/>
      </dsp:txXfrm>
    </dsp:sp>
    <dsp:sp modelId="{7B9EE990-85A1-4B6B-8B87-E07FF7668183}">
      <dsp:nvSpPr>
        <dsp:cNvPr id="0" name=""/>
        <dsp:cNvSpPr/>
      </dsp:nvSpPr>
      <dsp:spPr>
        <a:xfrm>
          <a:off x="2874155" y="0"/>
          <a:ext cx="1867755" cy="1164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Access</a:t>
          </a:r>
          <a:endParaRPr lang="en-US" sz="1800" kern="1200" dirty="0"/>
        </a:p>
      </dsp:txBody>
      <dsp:txXfrm>
        <a:off x="3147681" y="170480"/>
        <a:ext cx="1320703" cy="823149"/>
      </dsp:txXfrm>
    </dsp:sp>
    <dsp:sp modelId="{CD8AC1D3-DCC4-4BC1-A2F3-4B52D8B42235}">
      <dsp:nvSpPr>
        <dsp:cNvPr id="0" name=""/>
        <dsp:cNvSpPr/>
      </dsp:nvSpPr>
      <dsp:spPr>
        <a:xfrm rot="20621779">
          <a:off x="4361940" y="1901746"/>
          <a:ext cx="235831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35831" y="13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73960" y="1909607"/>
        <a:ext cx="11791" cy="11791"/>
      </dsp:txXfrm>
    </dsp:sp>
    <dsp:sp modelId="{2205BFDA-759B-45E1-BCB4-87A0E89371DB}">
      <dsp:nvSpPr>
        <dsp:cNvPr id="0" name=""/>
        <dsp:cNvSpPr/>
      </dsp:nvSpPr>
      <dsp:spPr>
        <a:xfrm>
          <a:off x="4504565" y="1053070"/>
          <a:ext cx="1867755" cy="11641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bg1"/>
              </a:solidFill>
            </a:rPr>
            <a:t>Staff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78091" y="1223550"/>
        <a:ext cx="1320703" cy="823149"/>
      </dsp:txXfrm>
    </dsp:sp>
    <dsp:sp modelId="{2ED18900-27EB-4D6F-AACE-F95B65565858}">
      <dsp:nvSpPr>
        <dsp:cNvPr id="0" name=""/>
        <dsp:cNvSpPr/>
      </dsp:nvSpPr>
      <dsp:spPr>
        <a:xfrm rot="2468686">
          <a:off x="4194823" y="2618502"/>
          <a:ext cx="417296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417296" y="13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93039" y="2621826"/>
        <a:ext cx="20864" cy="20864"/>
      </dsp:txXfrm>
    </dsp:sp>
    <dsp:sp modelId="{B4CA915B-87A2-4FDC-80ED-AB767D37DC6D}">
      <dsp:nvSpPr>
        <dsp:cNvPr id="0" name=""/>
        <dsp:cNvSpPr/>
      </dsp:nvSpPr>
      <dsp:spPr>
        <a:xfrm>
          <a:off x="4169044" y="2661336"/>
          <a:ext cx="1867755" cy="11641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Curriculum</a:t>
          </a:r>
          <a:endParaRPr lang="en-US" sz="1800" kern="1200" dirty="0"/>
        </a:p>
      </dsp:txBody>
      <dsp:txXfrm>
        <a:off x="4442570" y="2831816"/>
        <a:ext cx="1320703" cy="823149"/>
      </dsp:txXfrm>
    </dsp:sp>
    <dsp:sp modelId="{FD376C34-8030-4646-9D64-89CBE88E7074}">
      <dsp:nvSpPr>
        <dsp:cNvPr id="0" name=""/>
        <dsp:cNvSpPr/>
      </dsp:nvSpPr>
      <dsp:spPr>
        <a:xfrm rot="7978500">
          <a:off x="3178890" y="2625206"/>
          <a:ext cx="276352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76352" y="13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310157" y="2632053"/>
        <a:ext cx="13817" cy="13817"/>
      </dsp:txXfrm>
    </dsp:sp>
    <dsp:sp modelId="{E2317DAE-BF4D-45D8-BA52-8F630D7C71DE}">
      <dsp:nvSpPr>
        <dsp:cNvPr id="0" name=""/>
        <dsp:cNvSpPr/>
      </dsp:nvSpPr>
      <dsp:spPr>
        <a:xfrm>
          <a:off x="1820032" y="2661347"/>
          <a:ext cx="1867755" cy="11641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Monitoring and evaluation</a:t>
          </a:r>
          <a:endParaRPr lang="en-US" sz="1800" kern="1200" dirty="0"/>
        </a:p>
      </dsp:txBody>
      <dsp:txXfrm>
        <a:off x="2093558" y="2831827"/>
        <a:ext cx="1320703" cy="823149"/>
      </dsp:txXfrm>
    </dsp:sp>
    <dsp:sp modelId="{18BEA7BE-86BC-47BE-A1B4-7C77FF962F78}">
      <dsp:nvSpPr>
        <dsp:cNvPr id="0" name=""/>
        <dsp:cNvSpPr/>
      </dsp:nvSpPr>
      <dsp:spPr>
        <a:xfrm rot="11837318">
          <a:off x="3051464" y="1894741"/>
          <a:ext cx="205452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05452" y="13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149054" y="1903361"/>
        <a:ext cx="10272" cy="10272"/>
      </dsp:txXfrm>
    </dsp:sp>
    <dsp:sp modelId="{8992B8AB-7743-4336-90B0-4D29E7552C31}">
      <dsp:nvSpPr>
        <dsp:cNvPr id="0" name=""/>
        <dsp:cNvSpPr/>
      </dsp:nvSpPr>
      <dsp:spPr>
        <a:xfrm>
          <a:off x="1286735" y="1035868"/>
          <a:ext cx="1867755" cy="11641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Governance and funding</a:t>
          </a:r>
          <a:endParaRPr lang="en-US" sz="1800" kern="1200" dirty="0"/>
        </a:p>
      </dsp:txBody>
      <dsp:txXfrm>
        <a:off x="1560261" y="1206348"/>
        <a:ext cx="1320703" cy="823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AE706-D9DE-4943-9F89-9FB8A02B5494}">
      <dsp:nvSpPr>
        <dsp:cNvPr id="0" name=""/>
        <dsp:cNvSpPr/>
      </dsp:nvSpPr>
      <dsp:spPr>
        <a:xfrm>
          <a:off x="0" y="781108"/>
          <a:ext cx="198451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For</a:t>
          </a:r>
          <a:endParaRPr lang="en-US" sz="2000" kern="1200" dirty="0"/>
        </a:p>
      </dsp:txBody>
      <dsp:txXfrm>
        <a:off x="0" y="781108"/>
        <a:ext cx="1984513" cy="1287000"/>
      </dsp:txXfrm>
    </dsp:sp>
    <dsp:sp modelId="{C664B54F-F6F6-4A62-AA63-F921A392BEFA}">
      <dsp:nvSpPr>
        <dsp:cNvPr id="0" name=""/>
        <dsp:cNvSpPr/>
      </dsp:nvSpPr>
      <dsp:spPr>
        <a:xfrm>
          <a:off x="1984512" y="600124"/>
          <a:ext cx="396902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D3B3-D3D0-45BA-B963-6DADB54CC603}">
      <dsp:nvSpPr>
        <dsp:cNvPr id="0" name=""/>
        <dsp:cNvSpPr/>
      </dsp:nvSpPr>
      <dsp:spPr>
        <a:xfrm>
          <a:off x="2540176" y="600124"/>
          <a:ext cx="5397875" cy="1648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National and local </a:t>
          </a:r>
          <a:r>
            <a:rPr lang="fr-BE" sz="2000" kern="1200" dirty="0" err="1"/>
            <a:t>decision-makers</a:t>
          </a:r>
          <a:endParaRPr lang="fr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/>
            <a:t>Employers</a:t>
          </a:r>
          <a:endParaRPr lang="fr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ECEC staff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Trade unions and </a:t>
          </a:r>
          <a:r>
            <a:rPr lang="fr-BE" sz="2000" kern="1200" dirty="0" err="1"/>
            <a:t>other</a:t>
          </a:r>
          <a:r>
            <a:rPr lang="fr-BE" sz="2000" kern="1200" dirty="0"/>
            <a:t> social </a:t>
          </a:r>
          <a:r>
            <a:rPr lang="fr-BE" sz="2000" kern="1200" dirty="0" err="1"/>
            <a:t>partners</a:t>
          </a:r>
          <a:endParaRPr lang="fr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/>
            <a:t>Education</a:t>
          </a:r>
          <a:r>
            <a:rPr lang="fr-BE" sz="2000" kern="1200" dirty="0"/>
            <a:t> and training providers</a:t>
          </a:r>
        </a:p>
      </dsp:txBody>
      <dsp:txXfrm>
        <a:off x="2540176" y="600124"/>
        <a:ext cx="5397875" cy="1648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CD057-D58B-453E-9EA4-36A788DC2AA0}">
      <dsp:nvSpPr>
        <dsp:cNvPr id="0" name=""/>
        <dsp:cNvSpPr/>
      </dsp:nvSpPr>
      <dsp:spPr>
        <a:xfrm>
          <a:off x="413223" y="2634"/>
          <a:ext cx="3876635" cy="387663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3344" tIns="48260" rIns="213344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/>
            <a:t>Integrated work</a:t>
          </a:r>
          <a:endParaRPr lang="en-US" sz="3800" kern="1200"/>
        </a:p>
      </dsp:txBody>
      <dsp:txXfrm>
        <a:off x="980943" y="570354"/>
        <a:ext cx="2741195" cy="2741195"/>
      </dsp:txXfrm>
    </dsp:sp>
    <dsp:sp modelId="{E82008EB-32B5-491C-A627-A1520C79C743}">
      <dsp:nvSpPr>
        <dsp:cNvPr id="0" name=""/>
        <dsp:cNvSpPr/>
      </dsp:nvSpPr>
      <dsp:spPr>
        <a:xfrm>
          <a:off x="3514531" y="2634"/>
          <a:ext cx="3876635" cy="387663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3344" tIns="48260" rIns="213344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/>
            <a:t>Working with families</a:t>
          </a:r>
          <a:endParaRPr lang="en-US" sz="3800" kern="1200"/>
        </a:p>
      </dsp:txBody>
      <dsp:txXfrm>
        <a:off x="4082251" y="570354"/>
        <a:ext cx="2741195" cy="2741195"/>
      </dsp:txXfrm>
    </dsp:sp>
    <dsp:sp modelId="{F1C43F94-58A6-4170-AC61-C4C047002F2F}">
      <dsp:nvSpPr>
        <dsp:cNvPr id="0" name=""/>
        <dsp:cNvSpPr/>
      </dsp:nvSpPr>
      <dsp:spPr>
        <a:xfrm>
          <a:off x="6615840" y="2634"/>
          <a:ext cx="3876635" cy="387663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3344" tIns="48260" rIns="213344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/>
            <a:t>Facilitating transitions</a:t>
          </a:r>
          <a:endParaRPr lang="en-US" sz="3800" kern="1200"/>
        </a:p>
      </dsp:txBody>
      <dsp:txXfrm>
        <a:off x="7183560" y="570354"/>
        <a:ext cx="2741195" cy="2741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F801E-E99D-45D5-B485-CDA9A0CDCD6C}">
      <dsp:nvSpPr>
        <dsp:cNvPr id="0" name=""/>
        <dsp:cNvSpPr/>
      </dsp:nvSpPr>
      <dsp:spPr>
        <a:xfrm>
          <a:off x="1766" y="840743"/>
          <a:ext cx="270551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Need</a:t>
          </a:r>
          <a:r>
            <a:rPr lang="fr-BE" sz="2000" kern="1200" dirty="0"/>
            <a:t> to:</a:t>
          </a:r>
          <a:endParaRPr lang="en-US" sz="2000" kern="1200" dirty="0"/>
        </a:p>
      </dsp:txBody>
      <dsp:txXfrm>
        <a:off x="1766" y="840743"/>
        <a:ext cx="2705518" cy="1287000"/>
      </dsp:txXfrm>
    </dsp:sp>
    <dsp:sp modelId="{EF61E8FA-3A17-43FC-8B01-672BE2AD373F}">
      <dsp:nvSpPr>
        <dsp:cNvPr id="0" name=""/>
        <dsp:cNvSpPr/>
      </dsp:nvSpPr>
      <dsp:spPr>
        <a:xfrm>
          <a:off x="2707284" y="820633"/>
          <a:ext cx="541103" cy="13272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37624-947C-40F7-A280-83ACF0CF1261}">
      <dsp:nvSpPr>
        <dsp:cNvPr id="0" name=""/>
        <dsp:cNvSpPr/>
      </dsp:nvSpPr>
      <dsp:spPr>
        <a:xfrm>
          <a:off x="3464830" y="820633"/>
          <a:ext cx="9509754" cy="1327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/>
            <a:t>Create</a:t>
          </a:r>
          <a:r>
            <a:rPr lang="fr-BE" sz="2000" kern="1200" dirty="0"/>
            <a:t> </a:t>
          </a:r>
          <a:r>
            <a:rPr lang="fr-BE" sz="2000" kern="1200" dirty="0" err="1"/>
            <a:t>supportive</a:t>
          </a:r>
          <a:r>
            <a:rPr lang="fr-BE" sz="2000" kern="1200" dirty="0"/>
            <a:t> conditions for </a:t>
          </a:r>
          <a:r>
            <a:rPr lang="fr-BE" sz="2000" kern="1200" dirty="0" err="1"/>
            <a:t>such</a:t>
          </a:r>
          <a:r>
            <a:rPr lang="fr-BE" sz="2000" kern="1200" dirty="0"/>
            <a:t> </a:t>
          </a:r>
          <a:r>
            <a:rPr lang="fr-BE" sz="2000" kern="1200" dirty="0" err="1"/>
            <a:t>cooperation</a:t>
          </a:r>
          <a:r>
            <a:rPr lang="fr-BE" sz="2000" kern="1200" dirty="0"/>
            <a:t> at the national and local </a:t>
          </a:r>
          <a:r>
            <a:rPr lang="fr-BE" sz="2000" kern="1200" dirty="0" err="1"/>
            <a:t>levels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/>
            <a:t>Ensure</a:t>
          </a:r>
          <a:r>
            <a:rPr lang="fr-BE" sz="2000" kern="1200" dirty="0"/>
            <a:t> </a:t>
          </a:r>
          <a:r>
            <a:rPr lang="fr-BE" sz="2000" kern="1200" dirty="0" err="1"/>
            <a:t>that</a:t>
          </a:r>
          <a:r>
            <a:rPr lang="fr-BE" sz="2000" kern="1200" dirty="0"/>
            <a:t> </a:t>
          </a:r>
          <a:r>
            <a:rPr lang="fr-BE" sz="2000" kern="1200" dirty="0" err="1"/>
            <a:t>financial</a:t>
          </a:r>
          <a:r>
            <a:rPr lang="fr-BE" sz="2000" kern="1200" dirty="0"/>
            <a:t> </a:t>
          </a:r>
          <a:r>
            <a:rPr lang="fr-BE" sz="2000" kern="1200" dirty="0" err="1"/>
            <a:t>incentives</a:t>
          </a:r>
          <a:r>
            <a:rPr lang="fr-BE" sz="2000" kern="1200" dirty="0"/>
            <a:t> and expectations for ECEC providers support </a:t>
          </a:r>
          <a:r>
            <a:rPr lang="fr-BE" sz="2000" kern="1200" dirty="0" err="1"/>
            <a:t>integrated</a:t>
          </a:r>
          <a:r>
            <a:rPr lang="fr-BE" sz="2000" kern="1200" dirty="0"/>
            <a:t> </a:t>
          </a:r>
          <a:r>
            <a:rPr lang="fr-BE" sz="2000" kern="1200" dirty="0" err="1"/>
            <a:t>working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/>
            <a:t>Include</a:t>
          </a:r>
          <a:r>
            <a:rPr lang="fr-BE" sz="2000" kern="1200" dirty="0"/>
            <a:t> </a:t>
          </a:r>
          <a:r>
            <a:rPr lang="fr-BE" sz="2000" kern="1200" dirty="0" err="1"/>
            <a:t>integrated</a:t>
          </a:r>
          <a:r>
            <a:rPr lang="fr-BE" sz="2000" kern="1200" dirty="0"/>
            <a:t> </a:t>
          </a:r>
          <a:r>
            <a:rPr lang="fr-BE" sz="2000" kern="1200" dirty="0" err="1"/>
            <a:t>working</a:t>
          </a:r>
          <a:r>
            <a:rPr lang="fr-BE" sz="2000" kern="1200" dirty="0"/>
            <a:t> in </a:t>
          </a:r>
          <a:r>
            <a:rPr lang="fr-BE" sz="2000" kern="1200" dirty="0" err="1"/>
            <a:t>professional</a:t>
          </a:r>
          <a:r>
            <a:rPr lang="fr-BE" sz="2000" kern="1200" dirty="0"/>
            <a:t> and leadership training</a:t>
          </a:r>
          <a:endParaRPr lang="en-US" sz="2000" kern="1200" dirty="0"/>
        </a:p>
      </dsp:txBody>
      <dsp:txXfrm>
        <a:off x="3464830" y="820633"/>
        <a:ext cx="9509754" cy="1327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72D5-100D-48F7-AACC-DC5839D94C14}">
      <dsp:nvSpPr>
        <dsp:cNvPr id="0" name=""/>
        <dsp:cNvSpPr/>
      </dsp:nvSpPr>
      <dsp:spPr>
        <a:xfrm>
          <a:off x="1219511" y="0"/>
          <a:ext cx="4431264" cy="44312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3DD7B-6E23-4DAC-8EC0-84F2756BEDFE}">
      <dsp:nvSpPr>
        <dsp:cNvPr id="0" name=""/>
        <dsp:cNvSpPr/>
      </dsp:nvSpPr>
      <dsp:spPr>
        <a:xfrm>
          <a:off x="1640481" y="420970"/>
          <a:ext cx="1728192" cy="1728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Communication</a:t>
          </a:r>
          <a:endParaRPr lang="en-US" sz="1600" kern="1200" dirty="0"/>
        </a:p>
      </dsp:txBody>
      <dsp:txXfrm>
        <a:off x="1724844" y="505333"/>
        <a:ext cx="1559466" cy="1559466"/>
      </dsp:txXfrm>
    </dsp:sp>
    <dsp:sp modelId="{3F8FA004-285A-4F08-9D57-6137112801FB}">
      <dsp:nvSpPr>
        <dsp:cNvPr id="0" name=""/>
        <dsp:cNvSpPr/>
      </dsp:nvSpPr>
      <dsp:spPr>
        <a:xfrm>
          <a:off x="3501611" y="420970"/>
          <a:ext cx="1728192" cy="17281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Integration</a:t>
          </a:r>
          <a:endParaRPr lang="en-US" sz="1600" kern="1200" dirty="0"/>
        </a:p>
      </dsp:txBody>
      <dsp:txXfrm>
        <a:off x="3585974" y="505333"/>
        <a:ext cx="1559466" cy="1559466"/>
      </dsp:txXfrm>
    </dsp:sp>
    <dsp:sp modelId="{B3F9F0AC-211C-4093-81CE-15C247C255B7}">
      <dsp:nvSpPr>
        <dsp:cNvPr id="0" name=""/>
        <dsp:cNvSpPr/>
      </dsp:nvSpPr>
      <dsp:spPr>
        <a:xfrm>
          <a:off x="1640481" y="2282100"/>
          <a:ext cx="1728192" cy="1728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Decision-making</a:t>
          </a:r>
          <a:endParaRPr lang="en-US" sz="1600" kern="1200" dirty="0"/>
        </a:p>
      </dsp:txBody>
      <dsp:txXfrm>
        <a:off x="1724844" y="2366463"/>
        <a:ext cx="1559466" cy="1559466"/>
      </dsp:txXfrm>
    </dsp:sp>
    <dsp:sp modelId="{6EA64C5F-1A07-4F69-86EB-E06D997085F1}">
      <dsp:nvSpPr>
        <dsp:cNvPr id="0" name=""/>
        <dsp:cNvSpPr/>
      </dsp:nvSpPr>
      <dsp:spPr>
        <a:xfrm>
          <a:off x="3501611" y="2282100"/>
          <a:ext cx="1728192" cy="17281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Flexibility</a:t>
          </a:r>
          <a:r>
            <a:rPr lang="fr-BE" sz="1600" kern="1200" dirty="0"/>
            <a:t> </a:t>
          </a:r>
          <a:endParaRPr lang="en-US" sz="1600" kern="1200" dirty="0"/>
        </a:p>
      </dsp:txBody>
      <dsp:txXfrm>
        <a:off x="3585974" y="2366463"/>
        <a:ext cx="1559466" cy="15594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F6E7F-C21A-4AD7-8491-57EE5318CD74}">
      <dsp:nvSpPr>
        <dsp:cNvPr id="0" name=""/>
        <dsp:cNvSpPr/>
      </dsp:nvSpPr>
      <dsp:spPr>
        <a:xfrm>
          <a:off x="9585" y="447430"/>
          <a:ext cx="2864987" cy="1718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From</a:t>
          </a:r>
          <a:r>
            <a:rPr lang="fr-BE" sz="2000" kern="1200" dirty="0"/>
            <a:t> home to ECEC</a:t>
          </a:r>
          <a:endParaRPr lang="en-US" sz="2000" kern="1200" dirty="0"/>
        </a:p>
      </dsp:txBody>
      <dsp:txXfrm>
        <a:off x="59933" y="497778"/>
        <a:ext cx="2764291" cy="1618296"/>
      </dsp:txXfrm>
    </dsp:sp>
    <dsp:sp modelId="{46148E57-512A-46CD-8095-940AB92E1807}">
      <dsp:nvSpPr>
        <dsp:cNvPr id="0" name=""/>
        <dsp:cNvSpPr/>
      </dsp:nvSpPr>
      <dsp:spPr>
        <a:xfrm>
          <a:off x="3161072" y="951667"/>
          <a:ext cx="607377" cy="710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161072" y="1093770"/>
        <a:ext cx="425164" cy="426311"/>
      </dsp:txXfrm>
    </dsp:sp>
    <dsp:sp modelId="{95B0E57F-44E6-40BD-8A13-0326E8EE423A}">
      <dsp:nvSpPr>
        <dsp:cNvPr id="0" name=""/>
        <dsp:cNvSpPr/>
      </dsp:nvSpPr>
      <dsp:spPr>
        <a:xfrm>
          <a:off x="4020568" y="447430"/>
          <a:ext cx="2864987" cy="1718992"/>
        </a:xfrm>
        <a:prstGeom prst="roundRect">
          <a:avLst>
            <a:gd name="adj" fmla="val 10000"/>
          </a:avLst>
        </a:prstGeom>
        <a:solidFill>
          <a:schemeClr val="accent2">
            <a:hueOff val="-906118"/>
            <a:satOff val="1981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Between</a:t>
          </a:r>
          <a:r>
            <a:rPr lang="fr-BE" sz="2000" kern="1200" dirty="0"/>
            <a:t> ECEC institutions</a:t>
          </a:r>
          <a:endParaRPr lang="en-US" sz="2000" kern="1200" dirty="0"/>
        </a:p>
      </dsp:txBody>
      <dsp:txXfrm>
        <a:off x="4070916" y="497778"/>
        <a:ext cx="2764291" cy="1618296"/>
      </dsp:txXfrm>
    </dsp:sp>
    <dsp:sp modelId="{61C456E8-3278-4908-9915-58DFB765094B}">
      <dsp:nvSpPr>
        <dsp:cNvPr id="0" name=""/>
        <dsp:cNvSpPr/>
      </dsp:nvSpPr>
      <dsp:spPr>
        <a:xfrm>
          <a:off x="7172055" y="951667"/>
          <a:ext cx="607377" cy="710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812236"/>
            <a:satOff val="3962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172055" y="1093770"/>
        <a:ext cx="425164" cy="426311"/>
      </dsp:txXfrm>
    </dsp:sp>
    <dsp:sp modelId="{8D7BF0C8-E958-46CD-8D8D-736430D3930C}">
      <dsp:nvSpPr>
        <dsp:cNvPr id="0" name=""/>
        <dsp:cNvSpPr/>
      </dsp:nvSpPr>
      <dsp:spPr>
        <a:xfrm>
          <a:off x="8031551" y="447430"/>
          <a:ext cx="2864987" cy="1718992"/>
        </a:xfrm>
        <a:prstGeom prst="roundRect">
          <a:avLst>
            <a:gd name="adj" fmla="val 10000"/>
          </a:avLst>
        </a:prstGeom>
        <a:solidFill>
          <a:schemeClr val="accent2">
            <a:hueOff val="-1812236"/>
            <a:satOff val="3962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From</a:t>
          </a:r>
          <a:r>
            <a:rPr lang="fr-BE" sz="2000" kern="1200" dirty="0"/>
            <a:t> ECEC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to </a:t>
          </a:r>
          <a:r>
            <a:rPr lang="fr-BE" sz="2000" kern="1200" dirty="0" err="1"/>
            <a:t>primary</a:t>
          </a:r>
          <a:r>
            <a:rPr lang="fr-BE" sz="2000" kern="1200" dirty="0"/>
            <a:t> </a:t>
          </a:r>
          <a:r>
            <a:rPr lang="fr-BE" sz="2000" kern="1200" dirty="0" err="1"/>
            <a:t>school</a:t>
          </a:r>
          <a:endParaRPr lang="en-US" sz="2000" kern="1200" dirty="0"/>
        </a:p>
      </dsp:txBody>
      <dsp:txXfrm>
        <a:off x="8081899" y="497778"/>
        <a:ext cx="2764291" cy="161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25/09/2025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 • The EU vision for ECEC, which serves multiple purposes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 • The Child Guarantee, which tries to break silos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• The 2019 Council recommendation and the EQF, with a focus on access + involvement of parents + integrated work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&gt;     • The recommendations by the ECEC WG on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working with (vulnerable) families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integrated work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involving families in monitoring and evaluation of quality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staff training and efficient leadership</a:t>
            </a:r>
            <a:endParaRPr dirty="0"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6" y="4680948"/>
            <a:ext cx="5567954" cy="4435075"/>
          </a:xfrm>
        </p:spPr>
        <p:txBody>
          <a:bodyPr/>
          <a:lstStyle/>
          <a:p>
            <a:pPr algn="l"/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focus on access + involvement of parents + integrated work</a:t>
            </a:r>
          </a:p>
          <a:p>
            <a:pPr algn="l"/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algn="l"/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• The recommendations by the ECEC WG on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working with (vulnerable) families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integrated work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involving families in monitoring and evaluation of quality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         • staff training and efficient leadership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97A17-A2C2-4CAD-A951-3E82C7341FD4}" type="slidenum"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99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Commission’s</a:t>
            </a:r>
            <a:r>
              <a:rPr lang="fr-BE" dirty="0"/>
              <a:t> expert group </a:t>
            </a:r>
            <a:r>
              <a:rPr lang="fr-BE" dirty="0" err="1"/>
              <a:t>worked</a:t>
            </a:r>
            <a:r>
              <a:rPr lang="fr-BE" dirty="0"/>
              <a:t> for 2 </a:t>
            </a:r>
            <a:r>
              <a:rPr lang="fr-BE" dirty="0" err="1"/>
              <a:t>years</a:t>
            </a:r>
            <a:r>
              <a:rPr lang="fr-BE" dirty="0"/>
              <a:t>,</a:t>
            </a:r>
            <a:r>
              <a:rPr lang="fr-BE" baseline="0" dirty="0"/>
              <a:t> </a:t>
            </a:r>
            <a:r>
              <a:rPr lang="fr-BE" baseline="0" dirty="0" err="1"/>
              <a:t>looking</a:t>
            </a:r>
            <a:r>
              <a:rPr lang="fr-BE" baseline="0" dirty="0"/>
              <a:t> at </a:t>
            </a:r>
          </a:p>
          <a:p>
            <a:pPr marL="171450" indent="-171450">
              <a:buFontTx/>
              <a:buChar char="-"/>
            </a:pPr>
            <a:r>
              <a:rPr lang="fr-BE" baseline="0" dirty="0" err="1"/>
              <a:t>recent</a:t>
            </a:r>
            <a:r>
              <a:rPr lang="fr-BE" baseline="0" dirty="0"/>
              <a:t> </a:t>
            </a:r>
            <a:r>
              <a:rPr lang="fr-BE" baseline="0" dirty="0" err="1"/>
              <a:t>research</a:t>
            </a:r>
            <a:r>
              <a:rPr lang="fr-BE" baseline="0" dirty="0"/>
              <a:t> </a:t>
            </a:r>
            <a:r>
              <a:rPr lang="fr-BE" baseline="0" dirty="0" err="1"/>
              <a:t>findings</a:t>
            </a:r>
            <a:r>
              <a:rPr lang="fr-BE" baseline="0" dirty="0"/>
              <a:t>, </a:t>
            </a:r>
          </a:p>
          <a:p>
            <a:pPr marL="171450" indent="-171450">
              <a:buFontTx/>
              <a:buChar char="-"/>
            </a:pPr>
            <a:r>
              <a:rPr lang="fr-BE" baseline="0" dirty="0" err="1"/>
              <a:t>policy</a:t>
            </a:r>
            <a:r>
              <a:rPr lang="fr-BE" baseline="0" dirty="0"/>
              <a:t> </a:t>
            </a:r>
            <a:r>
              <a:rPr lang="fr-BE" baseline="0" dirty="0" err="1"/>
              <a:t>recommendations</a:t>
            </a:r>
            <a:r>
              <a:rPr lang="fr-BE" baseline="0" dirty="0"/>
              <a:t> (</a:t>
            </a:r>
            <a:r>
              <a:rPr lang="fr-BE" baseline="0" dirty="0" err="1"/>
              <a:t>e.g</a:t>
            </a:r>
            <a:r>
              <a:rPr lang="fr-BE" baseline="0" dirty="0"/>
              <a:t>. </a:t>
            </a:r>
            <a:r>
              <a:rPr lang="fr-BE" baseline="0" dirty="0" err="1"/>
              <a:t>from</a:t>
            </a:r>
            <a:r>
              <a:rPr lang="fr-BE" baseline="0" dirty="0"/>
              <a:t> the Council </a:t>
            </a:r>
            <a:r>
              <a:rPr lang="fr-BE" baseline="0" dirty="0" err="1"/>
              <a:t>recommendation</a:t>
            </a:r>
            <a:r>
              <a:rPr lang="fr-BE" baseline="0" dirty="0"/>
              <a:t>, but </a:t>
            </a:r>
            <a:r>
              <a:rPr lang="fr-BE" baseline="0" dirty="0" err="1"/>
              <a:t>also</a:t>
            </a:r>
            <a:r>
              <a:rPr lang="fr-BE" baseline="0" dirty="0"/>
              <a:t> </a:t>
            </a:r>
            <a:r>
              <a:rPr lang="fr-BE" baseline="0" dirty="0" err="1"/>
              <a:t>listening</a:t>
            </a:r>
            <a:r>
              <a:rPr lang="fr-BE" baseline="0" dirty="0"/>
              <a:t> to </a:t>
            </a:r>
            <a:r>
              <a:rPr lang="fr-BE" baseline="0" dirty="0" err="1"/>
              <a:t>stakeholders</a:t>
            </a:r>
            <a:r>
              <a:rPr lang="fr-BE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Policy and practice </a:t>
            </a:r>
            <a:r>
              <a:rPr lang="fr-BE" baseline="0" dirty="0" err="1"/>
              <a:t>experiences</a:t>
            </a:r>
            <a:r>
              <a:rPr lang="fr-BE" baseline="0" dirty="0"/>
              <a:t> </a:t>
            </a:r>
            <a:r>
              <a:rPr lang="fr-BE" baseline="0" dirty="0" err="1"/>
              <a:t>presented</a:t>
            </a:r>
            <a:r>
              <a:rPr lang="fr-BE" baseline="0" dirty="0"/>
              <a:t> by WG </a:t>
            </a:r>
            <a:r>
              <a:rPr lang="fr-BE" baseline="0" dirty="0" err="1"/>
              <a:t>members</a:t>
            </a:r>
            <a:r>
              <a:rPr lang="fr-BE" baseline="0" dirty="0"/>
              <a:t> (=&gt; national </a:t>
            </a:r>
            <a:r>
              <a:rPr lang="fr-BE" baseline="0" dirty="0" err="1"/>
              <a:t>policies</a:t>
            </a:r>
            <a:r>
              <a:rPr lang="fr-BE" baseline="0" dirty="0"/>
              <a:t>, </a:t>
            </a:r>
            <a:r>
              <a:rPr lang="fr-BE" baseline="0" dirty="0" err="1"/>
              <a:t>cities</a:t>
            </a:r>
            <a:r>
              <a:rPr lang="fr-BE" baseline="0" dirty="0"/>
              <a:t>’ </a:t>
            </a:r>
            <a:r>
              <a:rPr lang="fr-BE" baseline="0" dirty="0" err="1"/>
              <a:t>approaches</a:t>
            </a:r>
            <a:r>
              <a:rPr lang="fr-BE" baseline="0" dirty="0"/>
              <a:t>, staff </a:t>
            </a:r>
            <a:r>
              <a:rPr lang="fr-BE" baseline="0" dirty="0" err="1"/>
              <a:t>experiences</a:t>
            </a:r>
            <a:r>
              <a:rPr lang="fr-BE" baseline="0" dirty="0"/>
              <a:t>…)</a:t>
            </a:r>
          </a:p>
          <a:p>
            <a:pPr marL="171450" indent="-171450">
              <a:buFontTx/>
              <a:buChar char="-"/>
            </a:pPr>
            <a:endParaRPr lang="fr-BE" baseline="0" dirty="0"/>
          </a:p>
          <a:p>
            <a:pPr marL="0" indent="0">
              <a:buFontTx/>
              <a:buNone/>
            </a:pPr>
            <a:r>
              <a:rPr lang="fr-BE" baseline="0" dirty="0"/>
              <a:t>It </a:t>
            </a:r>
            <a:r>
              <a:rPr lang="fr-BE" baseline="0" dirty="0" err="1"/>
              <a:t>can</a:t>
            </a:r>
            <a:r>
              <a:rPr lang="fr-BE" baseline="0" dirty="0"/>
              <a:t>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useful</a:t>
            </a:r>
            <a:r>
              <a:rPr lang="fr-BE" baseline="0" dirty="0"/>
              <a:t> to </a:t>
            </a:r>
            <a:r>
              <a:rPr lang="fr-BE" baseline="0" dirty="0" err="1"/>
              <a:t>various</a:t>
            </a:r>
            <a:r>
              <a:rPr lang="fr-BE" baseline="0" dirty="0"/>
              <a:t> groups 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Toolkit also looks at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en-GB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benefit all children and families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considers in particular: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benefit for ECEC staff and institutions to work with other services that support the interests of children and families; (what we call integrated work)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to work in close cooperation with families;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to facilitate transitions – between home and ECEC institution, between ECEC institutions, or between ECEC and primary school.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5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Many</a:t>
            </a:r>
            <a:r>
              <a:rPr lang="fr-BE" dirty="0"/>
              <a:t> </a:t>
            </a:r>
            <a:r>
              <a:rPr lang="fr-BE" dirty="0" err="1"/>
              <a:t>examples</a:t>
            </a:r>
            <a:r>
              <a:rPr lang="fr-BE" dirty="0"/>
              <a:t> and </a:t>
            </a:r>
            <a:r>
              <a:rPr lang="fr-BE" dirty="0" err="1"/>
              <a:t>resources</a:t>
            </a:r>
            <a:r>
              <a:rPr lang="fr-BE" dirty="0"/>
              <a:t> </a:t>
            </a:r>
            <a:r>
              <a:rPr lang="fr-BE" dirty="0" err="1"/>
              <a:t>included</a:t>
            </a:r>
            <a:r>
              <a:rPr lang="fr-BE" dirty="0"/>
              <a:t> in the</a:t>
            </a:r>
            <a:r>
              <a:rPr lang="fr-BE" baseline="0" dirty="0"/>
              <a:t> </a:t>
            </a:r>
            <a:r>
              <a:rPr lang="fr-BE" baseline="0" dirty="0" err="1"/>
              <a:t>toolkit</a:t>
            </a:r>
            <a:r>
              <a:rPr lang="fr-BE" baseline="0" dirty="0"/>
              <a:t> to </a:t>
            </a:r>
            <a:r>
              <a:rPr lang="fr-BE" baseline="0" dirty="0" err="1"/>
              <a:t>develop</a:t>
            </a:r>
            <a:r>
              <a:rPr lang="fr-BE" baseline="0" dirty="0"/>
              <a:t> </a:t>
            </a:r>
            <a:r>
              <a:rPr lang="fr-BE" baseline="0" dirty="0" err="1"/>
              <a:t>such</a:t>
            </a:r>
            <a:r>
              <a:rPr lang="fr-BE" baseline="0" dirty="0"/>
              <a:t> </a:t>
            </a:r>
            <a:r>
              <a:rPr lang="fr-BE" baseline="0" dirty="0" err="1"/>
              <a:t>ways</a:t>
            </a:r>
            <a:r>
              <a:rPr lang="fr-BE" baseline="0" dirty="0"/>
              <a:t> of </a:t>
            </a:r>
            <a:r>
              <a:rPr lang="fr-BE" baseline="0" dirty="0" err="1"/>
              <a:t>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1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1. Working with families is essential for inclusion for many reasons….</a:t>
            </a:r>
          </a:p>
          <a:p>
            <a:endParaRPr lang="en-GB" noProof="0" dirty="0"/>
          </a:p>
          <a:p>
            <a:r>
              <a:rPr lang="en-GB" noProof="0" dirty="0"/>
              <a:t>2. It can be done in many ways (see list on p. 90 of toolkit), but they all focus</a:t>
            </a:r>
            <a:r>
              <a:rPr lang="en-GB" baseline="0" noProof="0" dirty="0"/>
              <a:t> on 4 principles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/>
              <a:t>Improve communication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/>
              <a:t>Integrate parents in ECEC activities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/>
              <a:t>Develop participation in decision-making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/>
              <a:t>Flexibility (e.g. for opening hours, on the use of mother tongue, on family diversity…)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5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Need</a:t>
            </a:r>
            <a:r>
              <a:rPr lang="fr-BE" dirty="0"/>
              <a:t> to support </a:t>
            </a:r>
            <a:r>
              <a:rPr lang="fr-BE" dirty="0" err="1"/>
              <a:t>children</a:t>
            </a:r>
            <a:r>
              <a:rPr lang="fr-BE" dirty="0"/>
              <a:t> and </a:t>
            </a:r>
            <a:r>
              <a:rPr lang="fr-BE" dirty="0" err="1"/>
              <a:t>families</a:t>
            </a:r>
            <a:r>
              <a:rPr lang="fr-BE" dirty="0"/>
              <a:t> to go </a:t>
            </a:r>
            <a:r>
              <a:rPr lang="fr-BE" dirty="0" err="1"/>
              <a:t>through</a:t>
            </a:r>
            <a:r>
              <a:rPr lang="fr-BE" dirty="0"/>
              <a:t> all transitions phases – </a:t>
            </a:r>
            <a:r>
              <a:rPr lang="fr-BE" dirty="0" err="1"/>
              <a:t>particularly</a:t>
            </a:r>
            <a:r>
              <a:rPr lang="fr-BE" dirty="0"/>
              <a:t> important for </a:t>
            </a:r>
            <a:r>
              <a:rPr lang="fr-BE" dirty="0" err="1"/>
              <a:t>children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vulnerable</a:t>
            </a:r>
            <a:r>
              <a:rPr lang="fr-BE" dirty="0"/>
              <a:t> backgrounds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8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report explores how continuous professional development (CPD) can support ECEC professionals in acknowledging and welcoming multilingualism in ECEC, as well as in fostering language development of multilingual children. It </a:t>
            </a:r>
            <a:r>
              <a:rPr lang="en-US" dirty="0" err="1"/>
              <a:t>synthesises</a:t>
            </a:r>
            <a:r>
              <a:rPr lang="en-US" dirty="0"/>
              <a:t> state-of-the-art knowledge on (early) multilingualism and CPD of ECEC-professionals and draws on two case studies and a consultation of experts to formulate research and practice-based recommendations on how to develop high-quality CPD to support ECEC professionals in their practices in relation to multilingual children and families.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03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5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55586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8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54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90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772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37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3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23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2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365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9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786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05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76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27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694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181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81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ec.europa.eu/display/EAC/ECEC+Document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eurydice.eacea.ec.europa.eu/publications/key-data-early-childhood-education-and-care-europe-20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education-socioeconomic-experts.ec.europa.eu/publications/analytical-reports/working-multilingual-children-and-families-early-childhood-education-and-care-ecec_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op.europa.eu/s/oMF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6000" dirty="0" err="1"/>
              <a:t>Expanding</a:t>
            </a:r>
            <a:r>
              <a:rPr lang="fr-BE" sz="6000" dirty="0"/>
              <a:t> the </a:t>
            </a:r>
            <a:r>
              <a:rPr lang="fr-BE" sz="6000" dirty="0" err="1"/>
              <a:t>boundaries</a:t>
            </a:r>
            <a:r>
              <a:rPr lang="fr-BE" sz="6000" dirty="0"/>
              <a:t> of ECEC</a:t>
            </a:r>
            <a:endParaRPr lang="en-IE" sz="6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7"/>
            <a:ext cx="5759825" cy="1283149"/>
          </a:xfrm>
        </p:spPr>
        <p:txBody>
          <a:bodyPr/>
          <a:lstStyle/>
          <a:p>
            <a:r>
              <a:rPr lang="fr-BE" dirty="0"/>
              <a:t>Géraldine Libreau</a:t>
            </a:r>
          </a:p>
          <a:p>
            <a:r>
              <a:rPr lang="fr-BE" dirty="0"/>
              <a:t>DG </a:t>
            </a:r>
            <a:r>
              <a:rPr lang="fr-BE" dirty="0" err="1"/>
              <a:t>Education</a:t>
            </a:r>
            <a:r>
              <a:rPr lang="fr-BE" dirty="0"/>
              <a:t>, </a:t>
            </a:r>
            <a:r>
              <a:rPr lang="fr-BE" dirty="0" err="1"/>
              <a:t>Youth</a:t>
            </a:r>
            <a:r>
              <a:rPr lang="fr-BE" dirty="0"/>
              <a:t>, Sport and Culture,</a:t>
            </a:r>
          </a:p>
          <a:p>
            <a:r>
              <a:rPr lang="fr-BE" dirty="0"/>
              <a:t>Unit B2. </a:t>
            </a:r>
            <a:r>
              <a:rPr lang="fr-BE" dirty="0" err="1"/>
              <a:t>School</a:t>
            </a:r>
            <a:r>
              <a:rPr lang="fr-BE" dirty="0"/>
              <a:t> </a:t>
            </a:r>
            <a:r>
              <a:rPr lang="fr-BE" dirty="0" err="1"/>
              <a:t>education</a:t>
            </a:r>
            <a:r>
              <a:rPr lang="fr-BE" dirty="0"/>
              <a:t> and </a:t>
            </a:r>
            <a:r>
              <a:rPr lang="fr-BE" dirty="0" err="1"/>
              <a:t>multilingualism</a:t>
            </a:r>
            <a:endParaRPr lang="en-IE" dirty="0"/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906125" cy="261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Facilitating</a:t>
            </a:r>
            <a:r>
              <a:rPr lang="fr-BE" dirty="0"/>
              <a:t> transitions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5061" y="4520263"/>
            <a:ext cx="907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Ensures</a:t>
            </a:r>
            <a:r>
              <a:rPr lang="fr-BE" sz="2000" dirty="0"/>
              <a:t> </a:t>
            </a:r>
            <a:r>
              <a:rPr lang="fr-BE" sz="2000" dirty="0" err="1"/>
              <a:t>continuity</a:t>
            </a:r>
            <a:r>
              <a:rPr lang="fr-BE" sz="2000" dirty="0"/>
              <a:t> and progression in </a:t>
            </a:r>
            <a:r>
              <a:rPr lang="fr-BE" sz="2000" dirty="0" err="1"/>
              <a:t>children’s</a:t>
            </a:r>
            <a:r>
              <a:rPr lang="fr-BE" sz="2000" dirty="0"/>
              <a:t> </a:t>
            </a:r>
            <a:r>
              <a:rPr lang="fr-BE" sz="2000" dirty="0" err="1"/>
              <a:t>learning</a:t>
            </a:r>
            <a:r>
              <a:rPr lang="fr-BE" sz="2000" dirty="0"/>
              <a:t> and </a:t>
            </a:r>
            <a:r>
              <a:rPr lang="fr-BE" sz="2000" dirty="0" err="1"/>
              <a:t>development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311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BFC2-E9BA-0079-CBD9-C55A3258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4783C95-F89A-EE2D-915C-F9E1361BCF4C}"/>
              </a:ext>
            </a:extLst>
          </p:cNvPr>
          <p:cNvSpPr txBox="1">
            <a:spLocks/>
          </p:cNvSpPr>
          <p:nvPr/>
        </p:nvSpPr>
        <p:spPr>
          <a:xfrm>
            <a:off x="1230075" y="457590"/>
            <a:ext cx="5466472" cy="63199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European ECEC WG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91AEABE-C738-DC6B-42F6-9ED56FE1BFA1}"/>
              </a:ext>
            </a:extLst>
          </p:cNvPr>
          <p:cNvSpPr txBox="1">
            <a:spLocks/>
          </p:cNvSpPr>
          <p:nvPr/>
        </p:nvSpPr>
        <p:spPr>
          <a:xfrm>
            <a:off x="549389" y="1588328"/>
            <a:ext cx="8597734" cy="43443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kumimoji="0" lang="fr-BE" b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2018-20</a:t>
            </a:r>
          </a:p>
          <a:p>
            <a:pPr marL="0" indent="0">
              <a:buClr>
                <a:srgbClr val="034EA2"/>
              </a:buClr>
              <a:buNone/>
              <a:defRPr/>
            </a:pPr>
            <a:r>
              <a:rPr lang="fr-BE" dirty="0">
                <a:solidFill>
                  <a:srgbClr val="4D4D4D"/>
                </a:solidFill>
                <a:latin typeface="Arial"/>
              </a:rPr>
              <a:t>Toolkit for inclusive ECEC</a:t>
            </a:r>
          </a:p>
          <a:p>
            <a:pPr marL="0" indent="0">
              <a:buClr>
                <a:srgbClr val="034EA2"/>
              </a:buClr>
              <a:buNone/>
              <a:defRPr/>
            </a:pP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</a:t>
            </a:r>
            <a:r>
              <a:rPr kumimoji="0" lang="fr-BE" b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recruit</a:t>
            </a: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train and </a:t>
            </a:r>
            <a:r>
              <a:rPr kumimoji="0" lang="fr-BE" b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motivate</a:t>
            </a: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b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well-qualified</a:t>
            </a: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ECEC staff?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kumimoji="0" lang="fr-BE" b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2022-23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fr-BE" dirty="0">
                <a:solidFill>
                  <a:srgbClr val="4D4D4D"/>
                </a:solidFill>
                <a:latin typeface="Arial"/>
              </a:rPr>
              <a:t>Monitoring and </a:t>
            </a:r>
            <a:r>
              <a:rPr lang="fr-BE" dirty="0" err="1">
                <a:solidFill>
                  <a:srgbClr val="4D4D4D"/>
                </a:solidFill>
                <a:latin typeface="Arial"/>
              </a:rPr>
              <a:t>evaluating</a:t>
            </a:r>
            <a:r>
              <a:rPr lang="fr-BE" dirty="0">
                <a:solidFill>
                  <a:srgbClr val="4D4D4D"/>
                </a:solidFill>
                <a:latin typeface="Arial"/>
              </a:rPr>
              <a:t> </a:t>
            </a:r>
            <a:r>
              <a:rPr lang="fr-BE" dirty="0" err="1">
                <a:solidFill>
                  <a:srgbClr val="4D4D4D"/>
                </a:solidFill>
                <a:latin typeface="Arial"/>
              </a:rPr>
              <a:t>quality</a:t>
            </a:r>
            <a:r>
              <a:rPr lang="fr-BE" dirty="0">
                <a:solidFill>
                  <a:srgbClr val="4D4D4D"/>
                </a:solidFill>
                <a:latin typeface="Arial"/>
              </a:rPr>
              <a:t> in ECEC: four </a:t>
            </a:r>
            <a:r>
              <a:rPr lang="fr-BE" dirty="0" err="1">
                <a:solidFill>
                  <a:srgbClr val="4D4D4D"/>
                </a:solidFill>
                <a:latin typeface="Arial"/>
              </a:rPr>
              <a:t>thematic</a:t>
            </a:r>
            <a:r>
              <a:rPr lang="fr-BE" dirty="0">
                <a:solidFill>
                  <a:srgbClr val="4D4D4D"/>
                </a:solidFill>
                <a:latin typeface="Arial"/>
              </a:rPr>
              <a:t> reports (incl. M&amp;E to support inclusion, and how to </a:t>
            </a:r>
            <a:r>
              <a:rPr lang="fr-BE" dirty="0" err="1">
                <a:solidFill>
                  <a:srgbClr val="4D4D4D"/>
                </a:solidFill>
                <a:latin typeface="Arial"/>
              </a:rPr>
              <a:t>involve</a:t>
            </a:r>
            <a:r>
              <a:rPr lang="fr-BE" dirty="0">
                <a:solidFill>
                  <a:srgbClr val="4D4D4D"/>
                </a:solidFill>
                <a:latin typeface="Arial"/>
              </a:rPr>
              <a:t> </a:t>
            </a:r>
            <a:r>
              <a:rPr lang="fr-BE" dirty="0" err="1">
                <a:solidFill>
                  <a:srgbClr val="4D4D4D"/>
                </a:solidFill>
                <a:latin typeface="Arial"/>
              </a:rPr>
              <a:t>children</a:t>
            </a:r>
            <a:r>
              <a:rPr lang="fr-BE" dirty="0">
                <a:solidFill>
                  <a:srgbClr val="4D4D4D"/>
                </a:solidFill>
                <a:latin typeface="Arial"/>
              </a:rPr>
              <a:t>, </a:t>
            </a:r>
            <a:r>
              <a:rPr lang="fr-BE" dirty="0" err="1">
                <a:solidFill>
                  <a:srgbClr val="4D4D4D"/>
                </a:solidFill>
                <a:latin typeface="Arial"/>
              </a:rPr>
              <a:t>families</a:t>
            </a:r>
            <a:r>
              <a:rPr lang="fr-BE" dirty="0">
                <a:solidFill>
                  <a:srgbClr val="4D4D4D"/>
                </a:solidFill>
                <a:latin typeface="Arial"/>
              </a:rPr>
              <a:t>, staff and stakeholders)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kumimoji="0" lang="fr-BE" b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2024-25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ECEC Leadership (incl. leadership for inclusion, </a:t>
            </a:r>
            <a:r>
              <a:rPr kumimoji="0" lang="fr-BE" b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</a:t>
            </a: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b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fr-BE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focus on EC</a:t>
            </a:r>
            <a:r>
              <a:rPr kumimoji="0" lang="fr-BE" b="1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fr-B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BE" b="1" u="sng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endParaRPr kumimoji="0" lang="fr-BE" b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3" descr="A child and child in a blow up pool&#10;&#10;Description automatically generated">
            <a:extLst>
              <a:ext uri="{FF2B5EF4-FFF2-40B4-BE49-F238E27FC236}">
                <a16:creationId xmlns:a16="http://schemas.microsoft.com/office/drawing/2014/main" id="{CA13556F-C6B1-6D87-0441-E7CC51914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0"/>
            <a:ext cx="3471896" cy="1952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A31C5-559F-1243-3885-E32F19C7E26D}"/>
              </a:ext>
            </a:extLst>
          </p:cNvPr>
          <p:cNvSpPr txBox="1"/>
          <p:nvPr/>
        </p:nvSpPr>
        <p:spPr>
          <a:xfrm>
            <a:off x="5522246" y="2015839"/>
            <a:ext cx="638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>
                <a:hlinkClick r:id="rId3"/>
              </a:rPr>
              <a:t>https://wikis.ec.europa.eu/display/EAC/ECEC+Documents</a:t>
            </a:r>
            <a:r>
              <a:rPr lang="en-IE" dirty="0"/>
              <a:t> </a:t>
            </a:r>
          </a:p>
        </p:txBody>
      </p:sp>
      <p:pic>
        <p:nvPicPr>
          <p:cNvPr id="2" name="Picture 1" descr="A person hugging children and a person hugging&#10;&#10;Description automatically generated with medium confidence">
            <a:extLst>
              <a:ext uri="{FF2B5EF4-FFF2-40B4-BE49-F238E27FC236}">
                <a16:creationId xmlns:a16="http://schemas.microsoft.com/office/drawing/2014/main" id="{FCCB206E-5913-ADAB-B93E-45A84766E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"/>
          <a:stretch/>
        </p:blipFill>
        <p:spPr>
          <a:xfrm>
            <a:off x="9190801" y="2853026"/>
            <a:ext cx="2717957" cy="38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45"/>
    </mc:Choice>
    <mc:Fallback xmlns="">
      <p:transition spd="slow" advTm="3434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256739"/>
            <a:ext cx="10515600" cy="1020337"/>
          </a:xfrm>
        </p:spPr>
        <p:txBody>
          <a:bodyPr/>
          <a:lstStyle/>
          <a:p>
            <a:r>
              <a:rPr lang="en-US" sz="8000" dirty="0"/>
              <a:t>Thank you</a:t>
            </a:r>
            <a:endParaRPr lang="en-GB" sz="8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5C0DC-F406-3C80-40AD-12D2D17E9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5755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652301"/>
            <a:ext cx="8941016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sz="1200" dirty="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DF05D-0606-C74A-9532-1A0242FF4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230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812A46F-9608-2617-5242-0552899FA125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F1F98-D4D2-ADCA-0B88-8A9A171D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Research</a:t>
            </a:r>
            <a:r>
              <a:rPr lang="fr-BE" dirty="0"/>
              <a:t> and data monitoring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629F8-501F-FEE2-0F53-F72633B5A7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7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data on early childhood education and care in Europe 2025">
            <a:extLst>
              <a:ext uri="{FF2B5EF4-FFF2-40B4-BE49-F238E27FC236}">
                <a16:creationId xmlns:a16="http://schemas.microsoft.com/office/drawing/2014/main" id="{B7D9309C-C3B0-D260-4CF6-92FCE9AB7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" y="-4181"/>
            <a:ext cx="3400697" cy="48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F00C8-D967-6ED9-F240-6994A2FA5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768" y="1599930"/>
            <a:ext cx="7436232" cy="5258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B0CE8-92A4-5373-E58C-096D15490404}"/>
              </a:ext>
            </a:extLst>
          </p:cNvPr>
          <p:cNvSpPr txBox="1"/>
          <p:nvPr/>
        </p:nvSpPr>
        <p:spPr>
          <a:xfrm>
            <a:off x="4755768" y="543830"/>
            <a:ext cx="743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4"/>
              </a:rPr>
              <a:t>https://eurydice.eacea.ec.europa.eu/publications/key-data-early-childhood-education-and-care-europe-2025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6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EC and multilingualism - report cover">
            <a:extLst>
              <a:ext uri="{FF2B5EF4-FFF2-40B4-BE49-F238E27FC236}">
                <a16:creationId xmlns:a16="http://schemas.microsoft.com/office/drawing/2014/main" id="{FB896F5A-6DA5-49CE-6AFE-7C75FDC913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78" y="-1"/>
            <a:ext cx="4186922" cy="58151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5" name="Content Placeholder 2">
            <a:extLst>
              <a:ext uri="{FF2B5EF4-FFF2-40B4-BE49-F238E27FC236}">
                <a16:creationId xmlns:a16="http://schemas.microsoft.com/office/drawing/2014/main" id="{52948568-4958-213F-D77B-9FD166BB1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795" y="188195"/>
            <a:ext cx="6404887" cy="5815172"/>
          </a:xfrm>
        </p:spPr>
        <p:txBody>
          <a:bodyPr/>
          <a:lstStyle/>
          <a:p>
            <a:r>
              <a:rPr lang="en-US" sz="1800" b="1" i="1" dirty="0"/>
              <a:t>Recommendations for CPD of ECEC staff working with multilingual children and families </a:t>
            </a:r>
          </a:p>
          <a:p>
            <a:r>
              <a:rPr lang="en-US" sz="1800" dirty="0"/>
              <a:t>Follow a step-wise design, in which the desired outcomes for multilingual children and families are defined in advance of selecting the targeted practices and CPD delivery modes. </a:t>
            </a:r>
          </a:p>
          <a:p>
            <a:r>
              <a:rPr lang="en-US" sz="1800" dirty="0"/>
              <a:t>Be tailored to the needs and capabilities of professionals. It should be adapted to specific contexts, and a range of practices and delivery modes should be put forward. </a:t>
            </a:r>
          </a:p>
          <a:p>
            <a:r>
              <a:rPr lang="en-US" sz="1800" dirty="0"/>
              <a:t>Emerge from a positive vision of multilingualism and through collaboration with parents. It should draw on scientific knowledge, and also work well with existing policies. </a:t>
            </a:r>
          </a:p>
          <a:p>
            <a:r>
              <a:rPr lang="en-US" sz="1800" dirty="0"/>
              <a:t>Be embedded within a sustainable, system-based policy on staff professionalisation. </a:t>
            </a:r>
          </a:p>
          <a:p>
            <a:r>
              <a:rPr lang="en-US" sz="1800" dirty="0"/>
              <a:t>Be integrated into an ongoing focus on quality within ECEC, and take into account all dimensions of the European Quality framework for ECEC.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FE3E0-5B5B-CC90-8DDA-F3C84691D821}"/>
              </a:ext>
            </a:extLst>
          </p:cNvPr>
          <p:cNvSpPr txBox="1"/>
          <p:nvPr/>
        </p:nvSpPr>
        <p:spPr>
          <a:xfrm>
            <a:off x="308110" y="6225766"/>
            <a:ext cx="9493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4"/>
              </a:rPr>
              <a:t>https://education-socioeconomic-experts.ec.europa.eu/publications/analytical-reports/working-multilingual-children-and-families-early-childhood-education-and-care-ecec_en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6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D475D-7CBA-0DB3-02DE-0FC116B69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2978FD-58C8-40D2-3700-BC26CADF4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800148"/>
              </p:ext>
            </p:extLst>
          </p:nvPr>
        </p:nvGraphicFramePr>
        <p:xfrm>
          <a:off x="241538" y="845389"/>
          <a:ext cx="9716278" cy="578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233B2B-7C43-2D05-62EA-E01621BBD8F3}"/>
              </a:ext>
            </a:extLst>
          </p:cNvPr>
          <p:cNvSpPr txBox="1"/>
          <p:nvPr/>
        </p:nvSpPr>
        <p:spPr>
          <a:xfrm>
            <a:off x="241539" y="224729"/>
            <a:ext cx="1137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vision: A high-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quality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inclusive ECEC system serves multiple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purposes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lang="en-I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97FAA-D518-6390-3B9B-BB2A2BA9E707}"/>
              </a:ext>
            </a:extLst>
          </p:cNvPr>
          <p:cNvSpPr txBox="1"/>
          <p:nvPr/>
        </p:nvSpPr>
        <p:spPr>
          <a:xfrm>
            <a:off x="9790986" y="1914904"/>
            <a:ext cx="2401019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1600" b="1" i="1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EU </a:t>
            </a:r>
            <a:r>
              <a:rPr kumimoji="0" lang="fr-BE" sz="1600" b="1" i="1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funding</a:t>
            </a:r>
            <a:endParaRPr kumimoji="0" lang="fr-BE" sz="16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B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Erasmus+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ESF+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Technical</a:t>
            </a: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Support Instrument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Recovery</a:t>
            </a: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and </a:t>
            </a:r>
            <a:r>
              <a:rPr kumimoji="0" lang="fr-B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Resilience</a:t>
            </a: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fr-B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Fund</a:t>
            </a:r>
            <a:endParaRPr kumimoji="0" lang="fr-B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Horizon2030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FF05B-568D-F799-F505-7232A399B320}"/>
              </a:ext>
            </a:extLst>
          </p:cNvPr>
          <p:cNvSpPr txBox="1"/>
          <p:nvPr/>
        </p:nvSpPr>
        <p:spPr>
          <a:xfrm>
            <a:off x="10428530" y="884814"/>
            <a:ext cx="16685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/>
              <a:t>0-6 </a:t>
            </a:r>
            <a:r>
              <a:rPr lang="fr-BE" dirty="0" err="1"/>
              <a:t>years-old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35D8D-CF25-791F-B22C-1D7CE9D6509F}"/>
              </a:ext>
            </a:extLst>
          </p:cNvPr>
          <p:cNvSpPr txBox="1"/>
          <p:nvPr/>
        </p:nvSpPr>
        <p:spPr>
          <a:xfrm>
            <a:off x="9790982" y="4683862"/>
            <a:ext cx="240101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Policy </a:t>
            </a:r>
            <a:r>
              <a:rPr kumimoji="0" lang="fr-BE" sz="1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cooperation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22FBE-E60A-A646-773D-28E51E27EBF7}"/>
              </a:ext>
            </a:extLst>
          </p:cNvPr>
          <p:cNvSpPr txBox="1"/>
          <p:nvPr/>
        </p:nvSpPr>
        <p:spPr>
          <a:xfrm>
            <a:off x="9790981" y="5282997"/>
            <a:ext cx="240101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1600" b="1" i="1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Research</a:t>
            </a:r>
            <a:r>
              <a:rPr kumimoji="0" lang="fr-BE" sz="1600" b="1" i="1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and data monitoring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0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66"/>
    </mc:Choice>
    <mc:Fallback xmlns="">
      <p:transition spd="slow" advTm="38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89EA3-20A4-4678-9B87-8E77707E5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AA4F81-3BC7-4E37-BC17-30646B67E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E1F283-768E-4785-8CA2-7395F6220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ED86C3-8B4C-4154-9A67-082C84B8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DA76FC-2553-4500-A6DD-FF2577B8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716492-64C8-4D8C-A340-5F58B5E10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11B44-BDC4-3E6E-E95B-1E2FB5F62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354"/>
          <a:stretch/>
        </p:blipFill>
        <p:spPr>
          <a:xfrm>
            <a:off x="861293" y="1634837"/>
            <a:ext cx="10226929" cy="43918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F2C2EC-10AA-A374-2BE8-20F9A35B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Child </a:t>
            </a:r>
            <a:r>
              <a:rPr lang="fr-BE" dirty="0" err="1"/>
              <a:t>Guarantee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089D1-D592-EDEE-1AEC-A946539FA14F}"/>
              </a:ext>
            </a:extLst>
          </p:cNvPr>
          <p:cNvSpPr txBox="1"/>
          <p:nvPr/>
        </p:nvSpPr>
        <p:spPr>
          <a:xfrm>
            <a:off x="7329055" y="692727"/>
            <a:ext cx="451658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National </a:t>
            </a:r>
            <a:r>
              <a:rPr lang="fr-BE" sz="2400" dirty="0" err="1"/>
              <a:t>coordinators</a:t>
            </a:r>
            <a:r>
              <a:rPr lang="fr-BE" sz="2400" dirty="0"/>
              <a:t> and actions plans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7121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174" y="345947"/>
            <a:ext cx="11147825" cy="696469"/>
          </a:xfrm>
        </p:spPr>
        <p:txBody>
          <a:bodyPr/>
          <a:lstStyle/>
          <a:p>
            <a:r>
              <a:rPr lang="fr-FR" sz="3600" dirty="0"/>
              <a:t>2019: </a:t>
            </a:r>
            <a:r>
              <a:rPr lang="fr-FR" sz="3600" dirty="0" err="1"/>
              <a:t>aiming</a:t>
            </a:r>
            <a:r>
              <a:rPr lang="fr-FR" sz="3600" dirty="0"/>
              <a:t> to </a:t>
            </a:r>
            <a:r>
              <a:rPr lang="fr-FR" sz="3600" dirty="0" err="1"/>
              <a:t>improve</a:t>
            </a:r>
            <a:r>
              <a:rPr lang="fr-FR" sz="3600" dirty="0"/>
              <a:t> </a:t>
            </a:r>
            <a:r>
              <a:rPr lang="fr-FR" sz="3600" dirty="0" err="1"/>
              <a:t>quality</a:t>
            </a:r>
            <a:r>
              <a:rPr lang="fr-FR" sz="3600" dirty="0"/>
              <a:t> of ECEC </a:t>
            </a:r>
            <a:r>
              <a:rPr lang="fr-FR" sz="3600" dirty="0" err="1"/>
              <a:t>systems</a:t>
            </a:r>
            <a:endParaRPr lang="en-GB" sz="36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2ADB435-AF14-505C-F9C3-68270DCFC4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48169" y="1436657"/>
          <a:ext cx="9074849" cy="458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Picture84">
            <a:extLst>
              <a:ext uri="{FF2B5EF4-FFF2-40B4-BE49-F238E27FC236}">
                <a16:creationId xmlns:a16="http://schemas.microsoft.com/office/drawing/2014/main" id="{D4A31F0A-69DB-F090-ADA6-429D24173539}"/>
              </a:ext>
            </a:extLst>
          </p:cNvPr>
          <p:cNvGraphicFramePr/>
          <p:nvPr/>
        </p:nvGraphicFramePr>
        <p:xfrm>
          <a:off x="5465742" y="1637927"/>
          <a:ext cx="7616066" cy="393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84DD55-C007-CC92-893B-A0DE4FFFA70B}"/>
              </a:ext>
            </a:extLst>
          </p:cNvPr>
          <p:cNvCxnSpPr/>
          <p:nvPr/>
        </p:nvCxnSpPr>
        <p:spPr>
          <a:xfrm>
            <a:off x="5842535" y="4071486"/>
            <a:ext cx="1414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08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01"/>
    </mc:Choice>
    <mc:Fallback xmlns="">
      <p:transition spd="slow" advTm="1127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13C68-783F-9F5B-EF61-A62982D0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679" y="820933"/>
            <a:ext cx="9687824" cy="32233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B014A-94AB-E3EF-6577-926C7221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07" y="364351"/>
            <a:ext cx="11091143" cy="1260475"/>
          </a:xfrm>
        </p:spPr>
        <p:txBody>
          <a:bodyPr>
            <a:normAutofit/>
          </a:bodyPr>
          <a:lstStyle/>
          <a:p>
            <a:r>
              <a:rPr lang="fr-BE" dirty="0"/>
              <a:t>European </a:t>
            </a:r>
            <a:r>
              <a:rPr lang="fr-BE" dirty="0" err="1"/>
              <a:t>cooperation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on ECEC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A0EEA-3098-8A15-4201-9196C8B52827}"/>
              </a:ext>
            </a:extLst>
          </p:cNvPr>
          <p:cNvSpPr txBox="1"/>
          <p:nvPr/>
        </p:nvSpPr>
        <p:spPr>
          <a:xfrm>
            <a:off x="838200" y="4246880"/>
            <a:ext cx="5976939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EEA ECEC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Chaired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the European Commission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Country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representatives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(EU 27 + candidate countries + NO + IS)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and international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agencies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Experts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2C3EC1-BFD4-BEBB-6A3A-4D641134D1C5}"/>
              </a:ext>
            </a:extLst>
          </p:cNvPr>
          <p:cNvSpPr/>
          <p:nvPr/>
        </p:nvSpPr>
        <p:spPr>
          <a:xfrm>
            <a:off x="1325880" y="3072384"/>
            <a:ext cx="5020056" cy="89244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ECEC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first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lifelong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ladder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D296EF-EB6A-BA67-2B49-C6C606C1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9" y="694945"/>
            <a:ext cx="5087818" cy="34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30C48-CE45-BC5D-EDFB-F957B934C5D0}"/>
              </a:ext>
            </a:extLst>
          </p:cNvPr>
          <p:cNvSpPr txBox="1"/>
          <p:nvPr/>
        </p:nvSpPr>
        <p:spPr>
          <a:xfrm>
            <a:off x="7042068" y="4396286"/>
            <a:ext cx="4860889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Main focus </a:t>
            </a:r>
            <a:r>
              <a:rPr lang="fr-BE" sz="2000" dirty="0" err="1"/>
              <a:t>since</a:t>
            </a:r>
            <a:r>
              <a:rPr lang="fr-BE" sz="2000" dirty="0"/>
              <a:t> 2018: </a:t>
            </a:r>
          </a:p>
          <a:p>
            <a:pPr algn="ctr"/>
            <a:endParaRPr lang="fr-BE" sz="20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BE" sz="2000" dirty="0"/>
              <a:t>Inclusion / Access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BE" sz="2000" dirty="0"/>
              <a:t>Staff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BE" sz="2000" dirty="0"/>
              <a:t>Monitoring and </a:t>
            </a:r>
            <a:r>
              <a:rPr lang="fr-BE" sz="2000" dirty="0" err="1"/>
              <a:t>evaluation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6883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2"/>
    </mc:Choice>
    <mc:Fallback xmlns="">
      <p:transition spd="slow" advTm="654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95210" y="551819"/>
            <a:ext cx="6800442" cy="1902053"/>
          </a:xfrm>
        </p:spPr>
        <p:txBody>
          <a:bodyPr/>
          <a:lstStyle/>
          <a:p>
            <a:r>
              <a:rPr lang="fr-BE" sz="2000" dirty="0" err="1"/>
              <a:t>Approaches</a:t>
            </a:r>
            <a:r>
              <a:rPr lang="fr-BE" sz="2000" dirty="0"/>
              <a:t>, </a:t>
            </a:r>
            <a:r>
              <a:rPr lang="fr-BE" sz="2000" dirty="0" err="1"/>
              <a:t>strategies</a:t>
            </a:r>
            <a:r>
              <a:rPr lang="fr-BE" sz="2000" dirty="0"/>
              <a:t>, </a:t>
            </a:r>
            <a:r>
              <a:rPr lang="fr-BE" sz="2000" dirty="0" err="1"/>
              <a:t>examples</a:t>
            </a:r>
            <a:r>
              <a:rPr lang="fr-BE" sz="2000" dirty="0"/>
              <a:t> and </a:t>
            </a:r>
            <a:r>
              <a:rPr lang="fr-BE" sz="2000" dirty="0" err="1"/>
              <a:t>resources</a:t>
            </a:r>
            <a:endParaRPr lang="fr-BE" sz="2000" dirty="0"/>
          </a:p>
          <a:p>
            <a:r>
              <a:rPr lang="fr-BE" sz="2000" dirty="0" err="1"/>
              <a:t>Based</a:t>
            </a:r>
            <a:r>
              <a:rPr lang="fr-BE" sz="2000" dirty="0"/>
              <a:t> on </a:t>
            </a:r>
            <a:r>
              <a:rPr lang="fr-BE" sz="2000" dirty="0" err="1"/>
              <a:t>research</a:t>
            </a:r>
            <a:r>
              <a:rPr lang="fr-BE" sz="2000" dirty="0"/>
              <a:t> </a:t>
            </a:r>
            <a:r>
              <a:rPr lang="fr-BE" sz="2000" dirty="0" err="1"/>
              <a:t>findings</a:t>
            </a:r>
            <a:r>
              <a:rPr lang="fr-BE" sz="2000" dirty="0"/>
              <a:t> and </a:t>
            </a:r>
            <a:r>
              <a:rPr lang="fr-BE" sz="2000" dirty="0" err="1"/>
              <a:t>policy</a:t>
            </a:r>
            <a:r>
              <a:rPr lang="fr-BE" sz="2000" dirty="0"/>
              <a:t> </a:t>
            </a:r>
            <a:r>
              <a:rPr lang="fr-BE" sz="2000" dirty="0" err="1"/>
              <a:t>recommendations</a:t>
            </a:r>
            <a:endParaRPr lang="fr-BE" sz="2000" dirty="0"/>
          </a:p>
          <a:p>
            <a:endParaRPr lang="fr-BE" sz="2000" dirty="0"/>
          </a:p>
          <a:p>
            <a:pPr lvl="1"/>
            <a:endParaRPr lang="fr-BE" dirty="0"/>
          </a:p>
          <a:p>
            <a:endParaRPr lang="en-US" sz="2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458818" y="1502845"/>
          <a:ext cx="7938052" cy="284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92" y="0"/>
            <a:ext cx="2746658" cy="3906838"/>
          </a:xfrm>
        </p:spPr>
      </p:pic>
      <p:sp>
        <p:nvSpPr>
          <p:cNvPr id="5" name="TextBox 4"/>
          <p:cNvSpPr txBox="1"/>
          <p:nvPr/>
        </p:nvSpPr>
        <p:spPr>
          <a:xfrm>
            <a:off x="380940" y="4132410"/>
            <a:ext cx="7046904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/>
              <a:t>Universal </a:t>
            </a:r>
            <a:r>
              <a:rPr lang="fr-BE" sz="2000" dirty="0" err="1"/>
              <a:t>policies</a:t>
            </a:r>
            <a:r>
              <a:rPr lang="fr-BE" sz="2000" dirty="0"/>
              <a:t> and practices </a:t>
            </a:r>
            <a:r>
              <a:rPr lang="fr-BE" sz="2000" dirty="0" err="1"/>
              <a:t>which</a:t>
            </a:r>
            <a:r>
              <a:rPr lang="fr-BE" sz="2000" dirty="0"/>
              <a:t> </a:t>
            </a:r>
            <a:r>
              <a:rPr lang="fr-BE" sz="2000" dirty="0" err="1"/>
              <a:t>benefit</a:t>
            </a:r>
            <a:r>
              <a:rPr lang="fr-BE" sz="2000" dirty="0"/>
              <a:t> ALL </a:t>
            </a:r>
            <a:r>
              <a:rPr lang="fr-BE" sz="2000" dirty="0" err="1"/>
              <a:t>children</a:t>
            </a:r>
            <a:endParaRPr lang="fr-B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Additional</a:t>
            </a:r>
            <a:r>
              <a:rPr lang="fr-BE" sz="2000" dirty="0"/>
              <a:t>, more </a:t>
            </a:r>
            <a:r>
              <a:rPr lang="fr-BE" sz="2000" dirty="0" err="1"/>
              <a:t>specific</a:t>
            </a:r>
            <a:r>
              <a:rPr lang="fr-BE" sz="2000" dirty="0"/>
              <a:t> </a:t>
            </a:r>
            <a:r>
              <a:rPr lang="fr-BE" sz="2000" dirty="0" err="1"/>
              <a:t>measures</a:t>
            </a:r>
            <a:r>
              <a:rPr lang="fr-BE" sz="2000" dirty="0"/>
              <a:t> for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Children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</a:t>
            </a:r>
            <a:r>
              <a:rPr lang="fr-BE" sz="2000" dirty="0" err="1"/>
              <a:t>disabilities</a:t>
            </a:r>
            <a:endParaRPr lang="fr-BE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Children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a migrant background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000" dirty="0"/>
              <a:t>Roma </a:t>
            </a:r>
            <a:r>
              <a:rPr lang="fr-BE" sz="2000" dirty="0" err="1"/>
              <a:t>children</a:t>
            </a:r>
            <a:endParaRPr lang="fr-BE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000" dirty="0" err="1"/>
              <a:t>Other</a:t>
            </a:r>
            <a:r>
              <a:rPr lang="fr-BE" sz="2000" dirty="0"/>
              <a:t> hard to </a:t>
            </a:r>
            <a:r>
              <a:rPr lang="fr-BE" sz="2000" dirty="0" err="1"/>
              <a:t>reach</a:t>
            </a:r>
            <a:r>
              <a:rPr lang="fr-BE" sz="2000" dirty="0"/>
              <a:t> </a:t>
            </a:r>
            <a:r>
              <a:rPr lang="fr-BE" sz="2000" dirty="0" err="1"/>
              <a:t>children</a:t>
            </a:r>
            <a:r>
              <a:rPr lang="fr-BE" sz="2000" dirty="0"/>
              <a:t> (in </a:t>
            </a:r>
            <a:r>
              <a:rPr lang="fr-BE" sz="2000" dirty="0" err="1"/>
              <a:t>jail</a:t>
            </a:r>
            <a:r>
              <a:rPr lang="fr-BE" sz="2000" dirty="0"/>
              <a:t>, in </a:t>
            </a:r>
            <a:r>
              <a:rPr lang="fr-BE" sz="2000" dirty="0" err="1"/>
              <a:t>hospital</a:t>
            </a:r>
            <a:r>
              <a:rPr lang="fr-BE" sz="2000" dirty="0"/>
              <a:t>, in </a:t>
            </a:r>
            <a:r>
              <a:rPr lang="fr-BE" sz="2000" dirty="0" err="1"/>
              <a:t>lockdown</a:t>
            </a:r>
            <a:r>
              <a:rPr lang="fr-BE" sz="2000" dirty="0"/>
              <a:t>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078709" y="4678333"/>
            <a:ext cx="5328000" cy="1462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dirty="0">
                <a:solidFill>
                  <a:srgbClr val="FF0000"/>
                </a:solidFill>
                <a:hlinkClick r:id="rId9"/>
              </a:rPr>
              <a:t>https://op.europa.eu/s/oMFk</a:t>
            </a:r>
            <a:r>
              <a:rPr lang="fr-BE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FR" sz="3700"/>
              <a:t>Inclusive practices for the </a:t>
            </a:r>
            <a:r>
              <a:rPr lang="fr-FR" sz="3700" err="1"/>
              <a:t>benefit</a:t>
            </a:r>
            <a:r>
              <a:rPr lang="fr-FR" sz="3700"/>
              <a:t> of all </a:t>
            </a:r>
            <a:r>
              <a:rPr lang="fr-FR" sz="3700" err="1"/>
              <a:t>children</a:t>
            </a:r>
            <a:endParaRPr lang="en-US" sz="370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9798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79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6241" y="1719608"/>
            <a:ext cx="10190081" cy="9573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fr-BE" dirty="0"/>
              <a:t>ECEC provision </a:t>
            </a:r>
            <a:r>
              <a:rPr lang="fr-BE" dirty="0" err="1"/>
              <a:t>should</a:t>
            </a:r>
            <a:r>
              <a:rPr lang="fr-BE" dirty="0"/>
              <a:t> support close </a:t>
            </a:r>
            <a:r>
              <a:rPr lang="fr-BE" dirty="0" err="1"/>
              <a:t>cooperation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other</a:t>
            </a:r>
            <a:r>
              <a:rPr lang="fr-BE" dirty="0"/>
              <a:t> services </a:t>
            </a:r>
            <a:r>
              <a:rPr lang="fr-BE" dirty="0" err="1"/>
              <a:t>that</a:t>
            </a:r>
            <a:r>
              <a:rPr lang="fr-BE" dirty="0"/>
              <a:t> support </a:t>
            </a:r>
            <a:r>
              <a:rPr lang="fr-BE" dirty="0" err="1"/>
              <a:t>children</a:t>
            </a:r>
            <a:r>
              <a:rPr lang="fr-BE" dirty="0"/>
              <a:t> and </a:t>
            </a:r>
            <a:r>
              <a:rPr lang="fr-BE" dirty="0" err="1"/>
              <a:t>families</a:t>
            </a:r>
            <a:r>
              <a:rPr lang="fr-BE" dirty="0"/>
              <a:t>, to </a:t>
            </a:r>
            <a:r>
              <a:rPr lang="fr-BE" dirty="0" err="1"/>
              <a:t>answer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needs</a:t>
            </a:r>
            <a:r>
              <a:rPr lang="fr-BE" dirty="0"/>
              <a:t> more </a:t>
            </a:r>
            <a:r>
              <a:rPr lang="fr-BE" dirty="0" err="1"/>
              <a:t>adequately</a:t>
            </a:r>
            <a:r>
              <a:rPr lang="fr-BE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Integrated </a:t>
            </a:r>
            <a:r>
              <a:rPr lang="fr-BE" dirty="0" err="1"/>
              <a:t>work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232452" y="3034749"/>
          <a:ext cx="12976351" cy="296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81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53271" y="1265217"/>
          <a:ext cx="6870286" cy="443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Working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families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70154" y="2661214"/>
            <a:ext cx="4379194" cy="21997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/>
              <a:t>A MUST!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 err="1"/>
              <a:t>Working</a:t>
            </a:r>
            <a:r>
              <a:rPr lang="fr-BE" sz="2000" dirty="0"/>
              <a:t> </a:t>
            </a:r>
            <a:r>
              <a:rPr lang="fr-BE" sz="2000" dirty="0" err="1"/>
              <a:t>together</a:t>
            </a:r>
            <a:r>
              <a:rPr lang="fr-BE" sz="2000" dirty="0"/>
              <a:t> in a </a:t>
            </a:r>
            <a:r>
              <a:rPr lang="fr-BE" sz="2000" dirty="0" err="1"/>
              <a:t>child-focused</a:t>
            </a:r>
            <a:r>
              <a:rPr lang="fr-BE" sz="2000" dirty="0"/>
              <a:t> perspective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 err="1"/>
              <a:t>Children’s</a:t>
            </a:r>
            <a:r>
              <a:rPr lang="fr-BE" sz="2000" dirty="0"/>
              <a:t> </a:t>
            </a:r>
            <a:r>
              <a:rPr lang="fr-BE" sz="2000" dirty="0" err="1"/>
              <a:t>well-being</a:t>
            </a:r>
            <a:endParaRPr lang="fr-BE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 err="1"/>
              <a:t>Children’s</a:t>
            </a:r>
            <a:r>
              <a:rPr lang="fr-BE" sz="2000" dirty="0"/>
              <a:t> </a:t>
            </a:r>
            <a:r>
              <a:rPr lang="fr-BE" sz="2000" dirty="0" err="1"/>
              <a:t>learning</a:t>
            </a:r>
            <a:r>
              <a:rPr lang="fr-BE" sz="2000" dirty="0"/>
              <a:t> </a:t>
            </a:r>
            <a:r>
              <a:rPr lang="fr-BE" sz="2000" dirty="0" err="1"/>
              <a:t>development</a:t>
            </a:r>
            <a:endParaRPr lang="fr-BE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/>
              <a:t>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08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00e469-5b7b-4b9b-85b9-962f9698d994" xsi:nil="true"/>
    <lcf76f155ced4ddcb4097134ff3c332f xmlns="461d6b92-a401-45b5-8184-99016de358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8F7979E00BA48AE1122FC0FE048E5" ma:contentTypeVersion="14" ma:contentTypeDescription="Create a new document." ma:contentTypeScope="" ma:versionID="1cfa05c114b6d3c2018e3b0977d096e7">
  <xsd:schema xmlns:xsd="http://www.w3.org/2001/XMLSchema" xmlns:xs="http://www.w3.org/2001/XMLSchema" xmlns:p="http://schemas.microsoft.com/office/2006/metadata/properties" xmlns:ns2="461d6b92-a401-45b5-8184-99016de358d1" xmlns:ns3="5200e469-5b7b-4b9b-85b9-962f9698d994" targetNamespace="http://schemas.microsoft.com/office/2006/metadata/properties" ma:root="true" ma:fieldsID="a750664786ab0d8d8eadb4c737f06b3d" ns2:_="" ns3:_="">
    <xsd:import namespace="461d6b92-a401-45b5-8184-99016de358d1"/>
    <xsd:import namespace="5200e469-5b7b-4b9b-85b9-962f9698d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6b92-a401-45b5-8184-99016de35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4da484-3d94-41e9-bcfe-1d6e31fc8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469-5b7b-4b9b-85b9-962f9698d99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bd49e1a-2cad-4938-946d-b872ae929c6d}" ma:internalName="TaxCatchAll" ma:showField="CatchAllData" ma:web="5200e469-5b7b-4b9b-85b9-962f9698d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7B6F83-6DDD-48D8-857B-BE72EE2D0B99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b66554a6-1938-45ea-81de-0948c8d875b5"/>
    <ds:schemaRef ds:uri="c234a23a-ceaa-4b82-b3d3-04c5462056e7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BC24419-7D77-4A87-BCF1-0541B57532A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</TotalTime>
  <Words>1286</Words>
  <Application>Microsoft Macintosh PowerPoint</Application>
  <PresentationFormat>Widescreen</PresentationFormat>
  <Paragraphs>146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Wingdings</vt:lpstr>
      <vt:lpstr>Calibri</vt:lpstr>
      <vt:lpstr>colour palette new PPT</vt:lpstr>
      <vt:lpstr>Office Theme</vt:lpstr>
      <vt:lpstr>Expanding the boundaries of ECEC</vt:lpstr>
      <vt:lpstr>PowerPoint Presentation</vt:lpstr>
      <vt:lpstr>Child Guarantee</vt:lpstr>
      <vt:lpstr>2019: aiming to improve quality of ECEC systems</vt:lpstr>
      <vt:lpstr>European cooperation  on ECEC</vt:lpstr>
      <vt:lpstr>PowerPoint Presentation</vt:lpstr>
      <vt:lpstr>Inclusive practices for the benefit of all children</vt:lpstr>
      <vt:lpstr>Integrated work</vt:lpstr>
      <vt:lpstr>Working with families</vt:lpstr>
      <vt:lpstr>Facilitating transitions</vt:lpstr>
      <vt:lpstr>PowerPoint Presentation</vt:lpstr>
      <vt:lpstr>Thank you</vt:lpstr>
      <vt:lpstr>PowerPoint Presentation</vt:lpstr>
      <vt:lpstr>Research and data monitoring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boundaries of ECEC</dc:title>
  <dc:creator>LIBREAU Geraldine (EAC)</dc:creator>
  <cp:lastModifiedBy>Martino Serapioni</cp:lastModifiedBy>
  <cp:revision>6</cp:revision>
  <dcterms:created xsi:type="dcterms:W3CDTF">2025-09-19T13:12:54Z</dcterms:created>
  <dcterms:modified xsi:type="dcterms:W3CDTF">2025-09-25T06:07:46Z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0x0101005058F7979E00BA48AE1122FC0FE048E5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