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74" r:id="rId4"/>
  </p:sldMasterIdLst>
  <p:notesMasterIdLst>
    <p:notesMasterId r:id="rId21"/>
  </p:notesMasterIdLst>
  <p:handoutMasterIdLst>
    <p:handoutMasterId r:id="rId22"/>
  </p:handoutMasterIdLst>
  <p:sldIdLst>
    <p:sldId id="4385" r:id="rId5"/>
    <p:sldId id="4423" r:id="rId6"/>
    <p:sldId id="4432" r:id="rId7"/>
    <p:sldId id="4417" r:id="rId8"/>
    <p:sldId id="4403" r:id="rId9"/>
    <p:sldId id="4413" r:id="rId10"/>
    <p:sldId id="4434" r:id="rId11"/>
    <p:sldId id="4433" r:id="rId12"/>
    <p:sldId id="4441" r:id="rId13"/>
    <p:sldId id="4416" r:id="rId14"/>
    <p:sldId id="4419" r:id="rId15"/>
    <p:sldId id="4442" r:id="rId16"/>
    <p:sldId id="4443" r:id="rId17"/>
    <p:sldId id="4435" r:id="rId18"/>
    <p:sldId id="4431" r:id="rId19"/>
    <p:sldId id="4422" r:id="rId20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D3FC"/>
    <a:srgbClr val="F9EA4F"/>
    <a:srgbClr val="D14524"/>
    <a:srgbClr val="7AA5CF"/>
    <a:srgbClr val="FF4800"/>
    <a:srgbClr val="F0F1F2"/>
    <a:srgbClr val="FCEDC5"/>
    <a:srgbClr val="2E7AA1"/>
    <a:srgbClr val="2B7AA1"/>
    <a:srgbClr val="3C0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94C9A5-1238-4714-8D6F-576C4D77D068}" v="32" dt="2025-09-25T06:08:02.452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–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38B1855-1B75-4FBE-930C-398BA8C253C6}" styleName="Themed Style 2 –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–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Dark Style 2 –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–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333" autoAdjust="0"/>
  </p:normalViewPr>
  <p:slideViewPr>
    <p:cSldViewPr snapToGrid="0">
      <p:cViewPr varScale="1">
        <p:scale>
          <a:sx n="44" d="100"/>
          <a:sy n="44" d="100"/>
        </p:scale>
        <p:origin x="1500" y="2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 Vseviov - SOM" userId="09b2f407-c085-4484-a8cf-90a129155536" providerId="ADAL" clId="{F594C9A5-1238-4714-8D6F-576C4D77D068}"/>
    <pc:docChg chg="undo custSel addSld delSld modSld sldOrd">
      <pc:chgData name="Hanna Vseviov - SOM" userId="09b2f407-c085-4484-a8cf-90a129155536" providerId="ADAL" clId="{F594C9A5-1238-4714-8D6F-576C4D77D068}" dt="2025-09-25T06:16:36" v="4562" actId="20577"/>
      <pc:docMkLst>
        <pc:docMk/>
      </pc:docMkLst>
      <pc:sldChg chg="modSp mod">
        <pc:chgData name="Hanna Vseviov - SOM" userId="09b2f407-c085-4484-a8cf-90a129155536" providerId="ADAL" clId="{F594C9A5-1238-4714-8D6F-576C4D77D068}" dt="2025-09-24T16:36:41.972" v="23" actId="20577"/>
        <pc:sldMkLst>
          <pc:docMk/>
          <pc:sldMk cId="434853163" sldId="4385"/>
        </pc:sldMkLst>
        <pc:spChg chg="mod">
          <ac:chgData name="Hanna Vseviov - SOM" userId="09b2f407-c085-4484-a8cf-90a129155536" providerId="ADAL" clId="{F594C9A5-1238-4714-8D6F-576C4D77D068}" dt="2025-09-24T16:36:41.972" v="23" actId="20577"/>
          <ac:spMkLst>
            <pc:docMk/>
            <pc:sldMk cId="434853163" sldId="4385"/>
            <ac:spMk id="3" creationId="{00AF54E0-971A-AF50-0FA0-B634C143867A}"/>
          </ac:spMkLst>
        </pc:spChg>
      </pc:sldChg>
      <pc:sldChg chg="modNotesTx">
        <pc:chgData name="Hanna Vseviov - SOM" userId="09b2f407-c085-4484-a8cf-90a129155536" providerId="ADAL" clId="{F594C9A5-1238-4714-8D6F-576C4D77D068}" dt="2025-09-25T04:56:13.509" v="2712" actId="20577"/>
        <pc:sldMkLst>
          <pc:docMk/>
          <pc:sldMk cId="1378479208" sldId="4403"/>
        </pc:sldMkLst>
      </pc:sldChg>
      <pc:sldChg chg="del mod modShow">
        <pc:chgData name="Hanna Vseviov - SOM" userId="09b2f407-c085-4484-a8cf-90a129155536" providerId="ADAL" clId="{F594C9A5-1238-4714-8D6F-576C4D77D068}" dt="2025-09-24T19:27:30.404" v="2602" actId="2696"/>
        <pc:sldMkLst>
          <pc:docMk/>
          <pc:sldMk cId="1775400536" sldId="4407"/>
        </pc:sldMkLst>
      </pc:sldChg>
      <pc:sldChg chg="modNotesTx">
        <pc:chgData name="Hanna Vseviov - SOM" userId="09b2f407-c085-4484-a8cf-90a129155536" providerId="ADAL" clId="{F594C9A5-1238-4714-8D6F-576C4D77D068}" dt="2025-09-25T04:56:31.035" v="2750" actId="20577"/>
        <pc:sldMkLst>
          <pc:docMk/>
          <pc:sldMk cId="61068242" sldId="4413"/>
        </pc:sldMkLst>
      </pc:sldChg>
      <pc:sldChg chg="modSp mod ord modNotesTx">
        <pc:chgData name="Hanna Vseviov - SOM" userId="09b2f407-c085-4484-a8cf-90a129155536" providerId="ADAL" clId="{F594C9A5-1238-4714-8D6F-576C4D77D068}" dt="2025-09-25T05:28:02.249" v="3301" actId="1076"/>
        <pc:sldMkLst>
          <pc:docMk/>
          <pc:sldMk cId="2175876579" sldId="4416"/>
        </pc:sldMkLst>
        <pc:spChg chg="mod">
          <ac:chgData name="Hanna Vseviov - SOM" userId="09b2f407-c085-4484-a8cf-90a129155536" providerId="ADAL" clId="{F594C9A5-1238-4714-8D6F-576C4D77D068}" dt="2025-09-25T05:28:02.249" v="3301" actId="1076"/>
          <ac:spMkLst>
            <pc:docMk/>
            <pc:sldMk cId="2175876579" sldId="4416"/>
            <ac:spMk id="12" creationId="{28487738-7537-C3BC-0DC9-2E8860422817}"/>
          </ac:spMkLst>
        </pc:spChg>
      </pc:sldChg>
      <pc:sldChg chg="modNotesTx">
        <pc:chgData name="Hanna Vseviov - SOM" userId="09b2f407-c085-4484-a8cf-90a129155536" providerId="ADAL" clId="{F594C9A5-1238-4714-8D6F-576C4D77D068}" dt="2025-09-25T04:54:55.969" v="2711" actId="20577"/>
        <pc:sldMkLst>
          <pc:docMk/>
          <pc:sldMk cId="382008748" sldId="4417"/>
        </pc:sldMkLst>
      </pc:sldChg>
      <pc:sldChg chg="modSp mod ord modNotesTx">
        <pc:chgData name="Hanna Vseviov - SOM" userId="09b2f407-c085-4484-a8cf-90a129155536" providerId="ADAL" clId="{F594C9A5-1238-4714-8D6F-576C4D77D068}" dt="2025-09-25T05:29:07.442" v="3317" actId="20577"/>
        <pc:sldMkLst>
          <pc:docMk/>
          <pc:sldMk cId="3225860760" sldId="4419"/>
        </pc:sldMkLst>
        <pc:spChg chg="mod">
          <ac:chgData name="Hanna Vseviov - SOM" userId="09b2f407-c085-4484-a8cf-90a129155536" providerId="ADAL" clId="{F594C9A5-1238-4714-8D6F-576C4D77D068}" dt="2025-09-25T05:28:41.044" v="3308" actId="14100"/>
          <ac:spMkLst>
            <pc:docMk/>
            <pc:sldMk cId="3225860760" sldId="4419"/>
            <ac:spMk id="12" creationId="{28487738-7537-C3BC-0DC9-2E8860422817}"/>
          </ac:spMkLst>
        </pc:spChg>
      </pc:sldChg>
      <pc:sldChg chg="del ord">
        <pc:chgData name="Hanna Vseviov - SOM" userId="09b2f407-c085-4484-a8cf-90a129155536" providerId="ADAL" clId="{F594C9A5-1238-4714-8D6F-576C4D77D068}" dt="2025-09-24T19:25:15.838" v="2542" actId="2696"/>
        <pc:sldMkLst>
          <pc:docMk/>
          <pc:sldMk cId="2314289883" sldId="4421"/>
        </pc:sldMkLst>
      </pc:sldChg>
      <pc:sldChg chg="addSp delSp modSp mod">
        <pc:chgData name="Hanna Vseviov - SOM" userId="09b2f407-c085-4484-a8cf-90a129155536" providerId="ADAL" clId="{F594C9A5-1238-4714-8D6F-576C4D77D068}" dt="2025-09-25T04:49:33.878" v="2628" actId="20577"/>
        <pc:sldMkLst>
          <pc:docMk/>
          <pc:sldMk cId="3494759073" sldId="4423"/>
        </pc:sldMkLst>
        <pc:spChg chg="add del">
          <ac:chgData name="Hanna Vseviov - SOM" userId="09b2f407-c085-4484-a8cf-90a129155536" providerId="ADAL" clId="{F594C9A5-1238-4714-8D6F-576C4D77D068}" dt="2025-09-25T04:45:52.172" v="2604" actId="22"/>
          <ac:spMkLst>
            <pc:docMk/>
            <pc:sldMk cId="3494759073" sldId="4423"/>
            <ac:spMk id="14" creationId="{DDBB9E0D-E8F0-44A6-2D99-3CA5BD51A839}"/>
          </ac:spMkLst>
        </pc:spChg>
        <pc:spChg chg="mod">
          <ac:chgData name="Hanna Vseviov - SOM" userId="09b2f407-c085-4484-a8cf-90a129155536" providerId="ADAL" clId="{F594C9A5-1238-4714-8D6F-576C4D77D068}" dt="2025-09-25T04:49:33.878" v="2628" actId="20577"/>
          <ac:spMkLst>
            <pc:docMk/>
            <pc:sldMk cId="3494759073" sldId="4423"/>
            <ac:spMk id="33" creationId="{2046FFA2-1DB2-AE16-36DC-A2BC4E9FAE07}"/>
          </ac:spMkLst>
        </pc:spChg>
        <pc:spChg chg="mod topLvl">
          <ac:chgData name="Hanna Vseviov - SOM" userId="09b2f407-c085-4484-a8cf-90a129155536" providerId="ADAL" clId="{F594C9A5-1238-4714-8D6F-576C4D77D068}" dt="2025-09-25T04:48:49.556" v="2623" actId="20577"/>
          <ac:spMkLst>
            <pc:docMk/>
            <pc:sldMk cId="3494759073" sldId="4423"/>
            <ac:spMk id="47" creationId="{7D835E5F-3675-49D0-F363-26964FE29C2E}"/>
          </ac:spMkLst>
        </pc:spChg>
        <pc:grpChg chg="del">
          <ac:chgData name="Hanna Vseviov - SOM" userId="09b2f407-c085-4484-a8cf-90a129155536" providerId="ADAL" clId="{F594C9A5-1238-4714-8D6F-576C4D77D068}" dt="2025-09-25T04:46:28.466" v="2608" actId="478"/>
          <ac:grpSpMkLst>
            <pc:docMk/>
            <pc:sldMk cId="3494759073" sldId="4423"/>
            <ac:grpSpMk id="66" creationId="{93443D24-EB98-3CF2-C056-BD6C155624FA}"/>
          </ac:grpSpMkLst>
        </pc:grpChg>
        <pc:picChg chg="add del mod">
          <ac:chgData name="Hanna Vseviov - SOM" userId="09b2f407-c085-4484-a8cf-90a129155536" providerId="ADAL" clId="{F594C9A5-1238-4714-8D6F-576C4D77D068}" dt="2025-09-25T04:47:43.508" v="2616" actId="478"/>
          <ac:picMkLst>
            <pc:docMk/>
            <pc:sldMk cId="3494759073" sldId="4423"/>
            <ac:picMk id="22" creationId="{CC166FEF-D6DD-35F2-0472-063D0D74D5D0}"/>
          </ac:picMkLst>
        </pc:picChg>
        <pc:picChg chg="add del mod">
          <ac:chgData name="Hanna Vseviov - SOM" userId="09b2f407-c085-4484-a8cf-90a129155536" providerId="ADAL" clId="{F594C9A5-1238-4714-8D6F-576C4D77D068}" dt="2025-09-25T04:47:41.527" v="2615" actId="478"/>
          <ac:picMkLst>
            <pc:docMk/>
            <pc:sldMk cId="3494759073" sldId="4423"/>
            <ac:picMk id="25" creationId="{4ECC17EC-8E11-0C69-A1F9-B1F7C728CE6E}"/>
          </ac:picMkLst>
        </pc:picChg>
        <pc:picChg chg="add mod">
          <ac:chgData name="Hanna Vseviov - SOM" userId="09b2f407-c085-4484-a8cf-90a129155536" providerId="ADAL" clId="{F594C9A5-1238-4714-8D6F-576C4D77D068}" dt="2025-09-25T04:49:03.946" v="2625" actId="1076"/>
          <ac:picMkLst>
            <pc:docMk/>
            <pc:sldMk cId="3494759073" sldId="4423"/>
            <ac:picMk id="27" creationId="{965B4962-9F22-E308-DEA2-1AF47A3E863D}"/>
          </ac:picMkLst>
        </pc:picChg>
        <pc:picChg chg="add mod">
          <ac:chgData name="Hanna Vseviov - SOM" userId="09b2f407-c085-4484-a8cf-90a129155536" providerId="ADAL" clId="{F594C9A5-1238-4714-8D6F-576C4D77D068}" dt="2025-09-25T04:48:59.276" v="2624" actId="1076"/>
          <ac:picMkLst>
            <pc:docMk/>
            <pc:sldMk cId="3494759073" sldId="4423"/>
            <ac:picMk id="29" creationId="{DA421CD8-44D7-6161-6A60-3D5721F6C52B}"/>
          </ac:picMkLst>
        </pc:picChg>
        <pc:picChg chg="del topLvl">
          <ac:chgData name="Hanna Vseviov - SOM" userId="09b2f407-c085-4484-a8cf-90a129155536" providerId="ADAL" clId="{F594C9A5-1238-4714-8D6F-576C4D77D068}" dt="2025-09-25T04:46:28.466" v="2608" actId="478"/>
          <ac:picMkLst>
            <pc:docMk/>
            <pc:sldMk cId="3494759073" sldId="4423"/>
            <ac:picMk id="53" creationId="{E9A54E0E-33BC-760D-8161-562D170A6958}"/>
          </ac:picMkLst>
        </pc:picChg>
      </pc:sldChg>
      <pc:sldChg chg="del">
        <pc:chgData name="Hanna Vseviov - SOM" userId="09b2f407-c085-4484-a8cf-90a129155536" providerId="ADAL" clId="{F594C9A5-1238-4714-8D6F-576C4D77D068}" dt="2025-09-25T06:04:02.403" v="4410" actId="2696"/>
        <pc:sldMkLst>
          <pc:docMk/>
          <pc:sldMk cId="2847252928" sldId="4425"/>
        </pc:sldMkLst>
      </pc:sldChg>
      <pc:sldChg chg="del">
        <pc:chgData name="Hanna Vseviov - SOM" userId="09b2f407-c085-4484-a8cf-90a129155536" providerId="ADAL" clId="{F594C9A5-1238-4714-8D6F-576C4D77D068}" dt="2025-09-25T06:04:09.188" v="4411" actId="2696"/>
        <pc:sldMkLst>
          <pc:docMk/>
          <pc:sldMk cId="563123865" sldId="4426"/>
        </pc:sldMkLst>
      </pc:sldChg>
      <pc:sldChg chg="modSp del mod">
        <pc:chgData name="Hanna Vseviov - SOM" userId="09b2f407-c085-4484-a8cf-90a129155536" providerId="ADAL" clId="{F594C9A5-1238-4714-8D6F-576C4D77D068}" dt="2025-09-24T16:57:34.555" v="1450" actId="2696"/>
        <pc:sldMkLst>
          <pc:docMk/>
          <pc:sldMk cId="2507517783" sldId="4427"/>
        </pc:sldMkLst>
        <pc:spChg chg="mod">
          <ac:chgData name="Hanna Vseviov - SOM" userId="09b2f407-c085-4484-a8cf-90a129155536" providerId="ADAL" clId="{F594C9A5-1238-4714-8D6F-576C4D77D068}" dt="2025-09-24T16:56:17.342" v="1426" actId="21"/>
          <ac:spMkLst>
            <pc:docMk/>
            <pc:sldMk cId="2507517783" sldId="4427"/>
            <ac:spMk id="2" creationId="{A63297CC-DC8E-DCA2-6675-1866E412FD48}"/>
          </ac:spMkLst>
        </pc:spChg>
        <pc:spChg chg="mod">
          <ac:chgData name="Hanna Vseviov - SOM" userId="09b2f407-c085-4484-a8cf-90a129155536" providerId="ADAL" clId="{F594C9A5-1238-4714-8D6F-576C4D77D068}" dt="2025-09-24T16:51:07.389" v="1046" actId="21"/>
          <ac:spMkLst>
            <pc:docMk/>
            <pc:sldMk cId="2507517783" sldId="4427"/>
            <ac:spMk id="3" creationId="{9E0C06D7-F842-4D29-FC55-5C81CFAB15CE}"/>
          </ac:spMkLst>
        </pc:spChg>
      </pc:sldChg>
      <pc:sldChg chg="modSp del mod ord">
        <pc:chgData name="Hanna Vseviov - SOM" userId="09b2f407-c085-4484-a8cf-90a129155536" providerId="ADAL" clId="{F594C9A5-1238-4714-8D6F-576C4D77D068}" dt="2025-09-24T19:15:21.951" v="2369" actId="2696"/>
        <pc:sldMkLst>
          <pc:docMk/>
          <pc:sldMk cId="3972015498" sldId="4428"/>
        </pc:sldMkLst>
        <pc:spChg chg="mod">
          <ac:chgData name="Hanna Vseviov - SOM" userId="09b2f407-c085-4484-a8cf-90a129155536" providerId="ADAL" clId="{F594C9A5-1238-4714-8D6F-576C4D77D068}" dt="2025-09-24T19:14:52.246" v="2359" actId="21"/>
          <ac:spMkLst>
            <pc:docMk/>
            <pc:sldMk cId="3972015498" sldId="4428"/>
            <ac:spMk id="2" creationId="{129B2D02-81CD-AB23-1D99-F1B5C7ADF36C}"/>
          </ac:spMkLst>
        </pc:spChg>
      </pc:sldChg>
      <pc:sldChg chg="addSp modSp del mod ord modNotesTx">
        <pc:chgData name="Hanna Vseviov - SOM" userId="09b2f407-c085-4484-a8cf-90a129155536" providerId="ADAL" clId="{F594C9A5-1238-4714-8D6F-576C4D77D068}" dt="2025-09-25T05:13:35.919" v="2966" actId="2696"/>
        <pc:sldMkLst>
          <pc:docMk/>
          <pc:sldMk cId="957176823" sldId="4429"/>
        </pc:sldMkLst>
        <pc:spChg chg="mod">
          <ac:chgData name="Hanna Vseviov - SOM" userId="09b2f407-c085-4484-a8cf-90a129155536" providerId="ADAL" clId="{F594C9A5-1238-4714-8D6F-576C4D77D068}" dt="2025-09-25T05:11:45.474" v="2942" actId="20577"/>
          <ac:spMkLst>
            <pc:docMk/>
            <pc:sldMk cId="957176823" sldId="4429"/>
            <ac:spMk id="2" creationId="{D97ADB25-F0C6-2B7A-5561-EA6E2AB4D7BF}"/>
          </ac:spMkLst>
        </pc:spChg>
        <pc:spChg chg="add mod">
          <ac:chgData name="Hanna Vseviov - SOM" userId="09b2f407-c085-4484-a8cf-90a129155536" providerId="ADAL" clId="{F594C9A5-1238-4714-8D6F-576C4D77D068}" dt="2025-09-24T19:12:08.285" v="2311" actId="1076"/>
          <ac:spMkLst>
            <pc:docMk/>
            <pc:sldMk cId="957176823" sldId="4429"/>
            <ac:spMk id="3" creationId="{916B0205-0CF9-BC8F-A7A7-7AEDB30D56C9}"/>
          </ac:spMkLst>
        </pc:spChg>
      </pc:sldChg>
      <pc:sldChg chg="modSp del mod ord">
        <pc:chgData name="Hanna Vseviov - SOM" userId="09b2f407-c085-4484-a8cf-90a129155536" providerId="ADAL" clId="{F594C9A5-1238-4714-8D6F-576C4D77D068}" dt="2025-09-25T06:15:57.831" v="4548" actId="2696"/>
        <pc:sldMkLst>
          <pc:docMk/>
          <pc:sldMk cId="2395352172" sldId="4430"/>
        </pc:sldMkLst>
        <pc:spChg chg="mod">
          <ac:chgData name="Hanna Vseviov - SOM" userId="09b2f407-c085-4484-a8cf-90a129155536" providerId="ADAL" clId="{F594C9A5-1238-4714-8D6F-576C4D77D068}" dt="2025-09-24T16:57:51.511" v="1463" actId="20577"/>
          <ac:spMkLst>
            <pc:docMk/>
            <pc:sldMk cId="2395352172" sldId="4430"/>
            <ac:spMk id="2" creationId="{7B868DF2-C409-5940-8B02-27880800A1C6}"/>
          </ac:spMkLst>
        </pc:spChg>
      </pc:sldChg>
      <pc:sldChg chg="addSp delSp modSp mod">
        <pc:chgData name="Hanna Vseviov - SOM" userId="09b2f407-c085-4484-a8cf-90a129155536" providerId="ADAL" clId="{F594C9A5-1238-4714-8D6F-576C4D77D068}" dt="2025-09-25T06:08:14.113" v="4547" actId="27636"/>
        <pc:sldMkLst>
          <pc:docMk/>
          <pc:sldMk cId="509204667" sldId="4431"/>
        </pc:sldMkLst>
        <pc:spChg chg="mod">
          <ac:chgData name="Hanna Vseviov - SOM" userId="09b2f407-c085-4484-a8cf-90a129155536" providerId="ADAL" clId="{F594C9A5-1238-4714-8D6F-576C4D77D068}" dt="2025-09-25T06:07:02.981" v="4481" actId="1076"/>
          <ac:spMkLst>
            <pc:docMk/>
            <pc:sldMk cId="509204667" sldId="4431"/>
            <ac:spMk id="2" creationId="{D7BFC793-E29E-0469-60A7-8EC92E3BE5D9}"/>
          </ac:spMkLst>
        </pc:spChg>
        <pc:spChg chg="del mod">
          <ac:chgData name="Hanna Vseviov - SOM" userId="09b2f407-c085-4484-a8cf-90a129155536" providerId="ADAL" clId="{F594C9A5-1238-4714-8D6F-576C4D77D068}" dt="2025-09-25T06:05:21.160" v="4442"/>
          <ac:spMkLst>
            <pc:docMk/>
            <pc:sldMk cId="509204667" sldId="4431"/>
            <ac:spMk id="3" creationId="{A427EADD-EC2A-9A74-D8E0-087BFB6E54EF}"/>
          </ac:spMkLst>
        </pc:spChg>
        <pc:spChg chg="mod">
          <ac:chgData name="Hanna Vseviov - SOM" userId="09b2f407-c085-4484-a8cf-90a129155536" providerId="ADAL" clId="{F594C9A5-1238-4714-8D6F-576C4D77D068}" dt="2025-09-25T06:08:14.113" v="4547" actId="27636"/>
          <ac:spMkLst>
            <pc:docMk/>
            <pc:sldMk cId="509204667" sldId="4431"/>
            <ac:spMk id="4" creationId="{C3AC2B4A-A0A9-DE0F-DA7B-C7B906E907DF}"/>
          </ac:spMkLst>
        </pc:spChg>
        <pc:spChg chg="add mod">
          <ac:chgData name="Hanna Vseviov - SOM" userId="09b2f407-c085-4484-a8cf-90a129155536" providerId="ADAL" clId="{F594C9A5-1238-4714-8D6F-576C4D77D068}" dt="2025-09-25T06:08:02.452" v="4543" actId="1076"/>
          <ac:spMkLst>
            <pc:docMk/>
            <pc:sldMk cId="509204667" sldId="4431"/>
            <ac:spMk id="5" creationId="{16199017-2917-F4D6-230B-7F0798BCEDC4}"/>
          </ac:spMkLst>
        </pc:spChg>
      </pc:sldChg>
      <pc:sldChg chg="addSp delSp modSp mod modClrScheme chgLayout">
        <pc:chgData name="Hanna Vseviov - SOM" userId="09b2f407-c085-4484-a8cf-90a129155536" providerId="ADAL" clId="{F594C9A5-1238-4714-8D6F-576C4D77D068}" dt="2025-09-24T16:37:48.774" v="29" actId="1076"/>
        <pc:sldMkLst>
          <pc:docMk/>
          <pc:sldMk cId="1194771474" sldId="4432"/>
        </pc:sldMkLst>
        <pc:spChg chg="add del mod ord">
          <ac:chgData name="Hanna Vseviov - SOM" userId="09b2f407-c085-4484-a8cf-90a129155536" providerId="ADAL" clId="{F594C9A5-1238-4714-8D6F-576C4D77D068}" dt="2025-09-24T16:37:36.022" v="26" actId="478"/>
          <ac:spMkLst>
            <pc:docMk/>
            <pc:sldMk cId="1194771474" sldId="4432"/>
            <ac:spMk id="2" creationId="{E20F5E83-D011-7527-4283-B53BF6081325}"/>
          </ac:spMkLst>
        </pc:spChg>
        <pc:spChg chg="mod">
          <ac:chgData name="Hanna Vseviov - SOM" userId="09b2f407-c085-4484-a8cf-90a129155536" providerId="ADAL" clId="{F594C9A5-1238-4714-8D6F-576C4D77D068}" dt="2025-09-24T16:37:48.774" v="29" actId="1076"/>
          <ac:spMkLst>
            <pc:docMk/>
            <pc:sldMk cId="1194771474" sldId="4432"/>
            <ac:spMk id="3" creationId="{78A11044-23D0-DF63-1DA9-0FC3AD93F525}"/>
          </ac:spMkLst>
        </pc:spChg>
        <pc:spChg chg="add del mod ord">
          <ac:chgData name="Hanna Vseviov - SOM" userId="09b2f407-c085-4484-a8cf-90a129155536" providerId="ADAL" clId="{F594C9A5-1238-4714-8D6F-576C4D77D068}" dt="2025-09-24T16:37:28.604" v="25" actId="700"/>
          <ac:spMkLst>
            <pc:docMk/>
            <pc:sldMk cId="1194771474" sldId="4432"/>
            <ac:spMk id="4" creationId="{90A135FC-A116-8FDF-13CF-D11EEACB1E67}"/>
          </ac:spMkLst>
        </pc:spChg>
      </pc:sldChg>
      <pc:sldChg chg="modSp add mod ord chgLayout modNotesTx">
        <pc:chgData name="Hanna Vseviov - SOM" userId="09b2f407-c085-4484-a8cf-90a129155536" providerId="ADAL" clId="{F594C9A5-1238-4714-8D6F-576C4D77D068}" dt="2025-09-25T05:15:30.909" v="2997" actId="20577"/>
        <pc:sldMkLst>
          <pc:docMk/>
          <pc:sldMk cId="4173939777" sldId="4433"/>
        </pc:sldMkLst>
        <pc:spChg chg="mod ord">
          <ac:chgData name="Hanna Vseviov - SOM" userId="09b2f407-c085-4484-a8cf-90a129155536" providerId="ADAL" clId="{F594C9A5-1238-4714-8D6F-576C4D77D068}" dt="2025-09-24T18:57:52.118" v="2183" actId="1076"/>
          <ac:spMkLst>
            <pc:docMk/>
            <pc:sldMk cId="4173939777" sldId="4433"/>
            <ac:spMk id="2" creationId="{80C4B797-593D-D35B-3AC2-BC93D84B873B}"/>
          </ac:spMkLst>
        </pc:spChg>
        <pc:spChg chg="mod ord">
          <ac:chgData name="Hanna Vseviov - SOM" userId="09b2f407-c085-4484-a8cf-90a129155536" providerId="ADAL" clId="{F594C9A5-1238-4714-8D6F-576C4D77D068}" dt="2025-09-24T18:58:01.523" v="2184" actId="1076"/>
          <ac:spMkLst>
            <pc:docMk/>
            <pc:sldMk cId="4173939777" sldId="4433"/>
            <ac:spMk id="3" creationId="{881EF702-ACB1-CBCD-8208-7CCF6C8DED2D}"/>
          </ac:spMkLst>
        </pc:spChg>
        <pc:spChg chg="mod ord">
          <ac:chgData name="Hanna Vseviov - SOM" userId="09b2f407-c085-4484-a8cf-90a129155536" providerId="ADAL" clId="{F594C9A5-1238-4714-8D6F-576C4D77D068}" dt="2025-09-24T18:58:04.994" v="2185" actId="1076"/>
          <ac:spMkLst>
            <pc:docMk/>
            <pc:sldMk cId="4173939777" sldId="4433"/>
            <ac:spMk id="4" creationId="{296D4095-9C5F-F85E-FEA0-EB7A6E03572E}"/>
          </ac:spMkLst>
        </pc:spChg>
      </pc:sldChg>
      <pc:sldChg chg="addSp modSp add mod ord modNotesTx">
        <pc:chgData name="Hanna Vseviov - SOM" userId="09b2f407-c085-4484-a8cf-90a129155536" providerId="ADAL" clId="{F594C9A5-1238-4714-8D6F-576C4D77D068}" dt="2025-09-25T04:58:04.280" v="2802" actId="20577"/>
        <pc:sldMkLst>
          <pc:docMk/>
          <pc:sldMk cId="1189948818" sldId="4434"/>
        </pc:sldMkLst>
        <pc:spChg chg="add mod">
          <ac:chgData name="Hanna Vseviov - SOM" userId="09b2f407-c085-4484-a8cf-90a129155536" providerId="ADAL" clId="{F594C9A5-1238-4714-8D6F-576C4D77D068}" dt="2025-09-24T18:45:27.418" v="1910" actId="1076"/>
          <ac:spMkLst>
            <pc:docMk/>
            <pc:sldMk cId="1189948818" sldId="4434"/>
            <ac:spMk id="2" creationId="{E590DC2A-892F-FAC9-2C75-FE453C8C1F9A}"/>
          </ac:spMkLst>
        </pc:spChg>
        <pc:spChg chg="mod">
          <ac:chgData name="Hanna Vseviov - SOM" userId="09b2f407-c085-4484-a8cf-90a129155536" providerId="ADAL" clId="{F594C9A5-1238-4714-8D6F-576C4D77D068}" dt="2025-09-24T19:09:39.966" v="2225" actId="20577"/>
          <ac:spMkLst>
            <pc:docMk/>
            <pc:sldMk cId="1189948818" sldId="4434"/>
            <ac:spMk id="3" creationId="{584C05AE-0F31-A113-670F-837ED6B2B313}"/>
          </ac:spMkLst>
        </pc:spChg>
        <pc:spChg chg="add mod">
          <ac:chgData name="Hanna Vseviov - SOM" userId="09b2f407-c085-4484-a8cf-90a129155536" providerId="ADAL" clId="{F594C9A5-1238-4714-8D6F-576C4D77D068}" dt="2025-09-24T18:29:29.092" v="1889" actId="1076"/>
          <ac:spMkLst>
            <pc:docMk/>
            <pc:sldMk cId="1189948818" sldId="4434"/>
            <ac:spMk id="5" creationId="{4F71ABB4-0C66-6B90-BA56-6AE2641EB1F9}"/>
          </ac:spMkLst>
        </pc:spChg>
      </pc:sldChg>
      <pc:sldChg chg="addSp modSp add mod ord">
        <pc:chgData name="Hanna Vseviov - SOM" userId="09b2f407-c085-4484-a8cf-90a129155536" providerId="ADAL" clId="{F594C9A5-1238-4714-8D6F-576C4D77D068}" dt="2025-09-24T19:15:18.417" v="2368" actId="1076"/>
        <pc:sldMkLst>
          <pc:docMk/>
          <pc:sldMk cId="1267285680" sldId="4435"/>
        </pc:sldMkLst>
        <pc:spChg chg="mod">
          <ac:chgData name="Hanna Vseviov - SOM" userId="09b2f407-c085-4484-a8cf-90a129155536" providerId="ADAL" clId="{F594C9A5-1238-4714-8D6F-576C4D77D068}" dt="2025-09-24T19:14:46.298" v="2358" actId="20577"/>
          <ac:spMkLst>
            <pc:docMk/>
            <pc:sldMk cId="1267285680" sldId="4435"/>
            <ac:spMk id="2" creationId="{D1D3683B-EC99-0CBE-3E36-0A6348F279AD}"/>
          </ac:spMkLst>
        </pc:spChg>
        <pc:spChg chg="mod">
          <ac:chgData name="Hanna Vseviov - SOM" userId="09b2f407-c085-4484-a8cf-90a129155536" providerId="ADAL" clId="{F594C9A5-1238-4714-8D6F-576C4D77D068}" dt="2025-09-24T19:14:39.215" v="2357" actId="20577"/>
          <ac:spMkLst>
            <pc:docMk/>
            <pc:sldMk cId="1267285680" sldId="4435"/>
            <ac:spMk id="3" creationId="{D191B958-21B7-3F07-8C73-6E0316FD8E0F}"/>
          </ac:spMkLst>
        </pc:spChg>
        <pc:spChg chg="add mod">
          <ac:chgData name="Hanna Vseviov - SOM" userId="09b2f407-c085-4484-a8cf-90a129155536" providerId="ADAL" clId="{F594C9A5-1238-4714-8D6F-576C4D77D068}" dt="2025-09-24T19:15:18.417" v="2368" actId="1076"/>
          <ac:spMkLst>
            <pc:docMk/>
            <pc:sldMk cId="1267285680" sldId="4435"/>
            <ac:spMk id="5" creationId="{25C34869-F947-2E04-E5EE-227B305A7FF0}"/>
          </ac:spMkLst>
        </pc:spChg>
      </pc:sldChg>
      <pc:sldChg chg="modSp add del mod">
        <pc:chgData name="Hanna Vseviov - SOM" userId="09b2f407-c085-4484-a8cf-90a129155536" providerId="ADAL" clId="{F594C9A5-1238-4714-8D6F-576C4D77D068}" dt="2025-09-24T19:12:25.916" v="2314" actId="2696"/>
        <pc:sldMkLst>
          <pc:docMk/>
          <pc:sldMk cId="2164009007" sldId="4435"/>
        </pc:sldMkLst>
        <pc:spChg chg="mod">
          <ac:chgData name="Hanna Vseviov - SOM" userId="09b2f407-c085-4484-a8cf-90a129155536" providerId="ADAL" clId="{F594C9A5-1238-4714-8D6F-576C4D77D068}" dt="2025-09-24T19:10:57.701" v="2286" actId="20577"/>
          <ac:spMkLst>
            <pc:docMk/>
            <pc:sldMk cId="2164009007" sldId="4435"/>
            <ac:spMk id="3" creationId="{AC6D2F92-4B24-A0EA-907A-E617F741300A}"/>
          </ac:spMkLst>
        </pc:spChg>
      </pc:sldChg>
      <pc:sldChg chg="modSp add del mod ord">
        <pc:chgData name="Hanna Vseviov - SOM" userId="09b2f407-c085-4484-a8cf-90a129155536" providerId="ADAL" clId="{F594C9A5-1238-4714-8D6F-576C4D77D068}" dt="2025-09-25T05:47:27.869" v="3909" actId="2696"/>
        <pc:sldMkLst>
          <pc:docMk/>
          <pc:sldMk cId="2327615395" sldId="4436"/>
        </pc:sldMkLst>
        <pc:spChg chg="mod">
          <ac:chgData name="Hanna Vseviov - SOM" userId="09b2f407-c085-4484-a8cf-90a129155536" providerId="ADAL" clId="{F594C9A5-1238-4714-8D6F-576C4D77D068}" dt="2025-09-25T05:31:42.255" v="3364" actId="1076"/>
          <ac:spMkLst>
            <pc:docMk/>
            <pc:sldMk cId="2327615395" sldId="4436"/>
            <ac:spMk id="2" creationId="{E80EB8DA-7851-E2B5-73AB-F25F53B794DF}"/>
          </ac:spMkLst>
        </pc:spChg>
        <pc:spChg chg="mod">
          <ac:chgData name="Hanna Vseviov - SOM" userId="09b2f407-c085-4484-a8cf-90a129155536" providerId="ADAL" clId="{F594C9A5-1238-4714-8D6F-576C4D77D068}" dt="2025-09-25T05:36:00.808" v="3393" actId="21"/>
          <ac:spMkLst>
            <pc:docMk/>
            <pc:sldMk cId="2327615395" sldId="4436"/>
            <ac:spMk id="3" creationId="{1B939395-8279-A959-986E-2FCAD8662868}"/>
          </ac:spMkLst>
        </pc:spChg>
      </pc:sldChg>
      <pc:sldChg chg="add del">
        <pc:chgData name="Hanna Vseviov - SOM" userId="09b2f407-c085-4484-a8cf-90a129155536" providerId="ADAL" clId="{F594C9A5-1238-4714-8D6F-576C4D77D068}" dt="2025-09-25T05:49:40.319" v="3954" actId="2696"/>
        <pc:sldMkLst>
          <pc:docMk/>
          <pc:sldMk cId="1421705869" sldId="4437"/>
        </pc:sldMkLst>
      </pc:sldChg>
      <pc:sldChg chg="modSp add del mod">
        <pc:chgData name="Hanna Vseviov - SOM" userId="09b2f407-c085-4484-a8cf-90a129155536" providerId="ADAL" clId="{F594C9A5-1238-4714-8D6F-576C4D77D068}" dt="2025-09-24T19:25:18.242" v="2543" actId="2696"/>
        <pc:sldMkLst>
          <pc:docMk/>
          <pc:sldMk cId="3124366697" sldId="4438"/>
        </pc:sldMkLst>
        <pc:spChg chg="mod">
          <ac:chgData name="Hanna Vseviov - SOM" userId="09b2f407-c085-4484-a8cf-90a129155536" providerId="ADAL" clId="{F594C9A5-1238-4714-8D6F-576C4D77D068}" dt="2025-09-24T19:24:42.699" v="2522" actId="20577"/>
          <ac:spMkLst>
            <pc:docMk/>
            <pc:sldMk cId="3124366697" sldId="4438"/>
            <ac:spMk id="2" creationId="{168DB0D0-B5E2-E972-DFF9-A4E807433BC0}"/>
          </ac:spMkLst>
        </pc:spChg>
      </pc:sldChg>
      <pc:sldChg chg="modSp add del mod ord">
        <pc:chgData name="Hanna Vseviov - SOM" userId="09b2f407-c085-4484-a8cf-90a129155536" providerId="ADAL" clId="{F594C9A5-1238-4714-8D6F-576C4D77D068}" dt="2025-09-25T06:00:53.032" v="4316" actId="2696"/>
        <pc:sldMkLst>
          <pc:docMk/>
          <pc:sldMk cId="403374464" sldId="4439"/>
        </pc:sldMkLst>
        <pc:spChg chg="mod">
          <ac:chgData name="Hanna Vseviov - SOM" userId="09b2f407-c085-4484-a8cf-90a129155536" providerId="ADAL" clId="{F594C9A5-1238-4714-8D6F-576C4D77D068}" dt="2025-09-25T05:48:57.238" v="3951" actId="20577"/>
          <ac:spMkLst>
            <pc:docMk/>
            <pc:sldMk cId="403374464" sldId="4439"/>
            <ac:spMk id="2" creationId="{6726D36A-B064-B937-A775-17085469FE05}"/>
          </ac:spMkLst>
        </pc:spChg>
        <pc:spChg chg="mod">
          <ac:chgData name="Hanna Vseviov - SOM" userId="09b2f407-c085-4484-a8cf-90a129155536" providerId="ADAL" clId="{F594C9A5-1238-4714-8D6F-576C4D77D068}" dt="2025-09-25T05:49:02.145" v="3953" actId="20577"/>
          <ac:spMkLst>
            <pc:docMk/>
            <pc:sldMk cId="403374464" sldId="4439"/>
            <ac:spMk id="3" creationId="{D2AA76DE-A358-D095-8CA6-0CE2BCA41ED0}"/>
          </ac:spMkLst>
        </pc:spChg>
      </pc:sldChg>
      <pc:sldChg chg="add del ord">
        <pc:chgData name="Hanna Vseviov - SOM" userId="09b2f407-c085-4484-a8cf-90a129155536" providerId="ADAL" clId="{F594C9A5-1238-4714-8D6F-576C4D77D068}" dt="2025-09-25T06:03:50.445" v="4409" actId="2696"/>
        <pc:sldMkLst>
          <pc:docMk/>
          <pc:sldMk cId="2098743136" sldId="4440"/>
        </pc:sldMkLst>
      </pc:sldChg>
      <pc:sldChg chg="addSp modSp add mod ord">
        <pc:chgData name="Hanna Vseviov - SOM" userId="09b2f407-c085-4484-a8cf-90a129155536" providerId="ADAL" clId="{F594C9A5-1238-4714-8D6F-576C4D77D068}" dt="2025-09-25T05:20:19.318" v="3212" actId="20578"/>
        <pc:sldMkLst>
          <pc:docMk/>
          <pc:sldMk cId="1033827061" sldId="4441"/>
        </pc:sldMkLst>
        <pc:spChg chg="mod">
          <ac:chgData name="Hanna Vseviov - SOM" userId="09b2f407-c085-4484-a8cf-90a129155536" providerId="ADAL" clId="{F594C9A5-1238-4714-8D6F-576C4D77D068}" dt="2025-09-25T05:12:27.744" v="2946" actId="20577"/>
          <ac:spMkLst>
            <pc:docMk/>
            <pc:sldMk cId="1033827061" sldId="4441"/>
            <ac:spMk id="3" creationId="{31A25CFA-40E5-0441-33E2-07B53B981C47}"/>
          </ac:spMkLst>
        </pc:spChg>
        <pc:spChg chg="mod">
          <ac:chgData name="Hanna Vseviov - SOM" userId="09b2f407-c085-4484-a8cf-90a129155536" providerId="ADAL" clId="{F594C9A5-1238-4714-8D6F-576C4D77D068}" dt="2025-09-25T05:13:09.990" v="2960" actId="122"/>
          <ac:spMkLst>
            <pc:docMk/>
            <pc:sldMk cId="1033827061" sldId="4441"/>
            <ac:spMk id="5" creationId="{26090952-A0B5-2ABD-FE4D-FF2CA1699E28}"/>
          </ac:spMkLst>
        </pc:spChg>
        <pc:spChg chg="add mod">
          <ac:chgData name="Hanna Vseviov - SOM" userId="09b2f407-c085-4484-a8cf-90a129155536" providerId="ADAL" clId="{F594C9A5-1238-4714-8D6F-576C4D77D068}" dt="2025-09-25T05:20:19.318" v="3212" actId="20578"/>
          <ac:spMkLst>
            <pc:docMk/>
            <pc:sldMk cId="1033827061" sldId="4441"/>
            <ac:spMk id="6" creationId="{8C47E099-DBBF-3FF7-7439-4BC7C26DC91E}"/>
          </ac:spMkLst>
        </pc:spChg>
      </pc:sldChg>
      <pc:sldChg chg="modSp add mod modNotesTx">
        <pc:chgData name="Hanna Vseviov - SOM" userId="09b2f407-c085-4484-a8cf-90a129155536" providerId="ADAL" clId="{F594C9A5-1238-4714-8D6F-576C4D77D068}" dt="2025-09-25T06:16:36" v="4562" actId="20577"/>
        <pc:sldMkLst>
          <pc:docMk/>
          <pc:sldMk cId="1843758436" sldId="4442"/>
        </pc:sldMkLst>
        <pc:spChg chg="mod">
          <ac:chgData name="Hanna Vseviov - SOM" userId="09b2f407-c085-4484-a8cf-90a129155536" providerId="ADAL" clId="{F594C9A5-1238-4714-8D6F-576C4D77D068}" dt="2025-09-25T05:48:43.666" v="3939" actId="20577"/>
          <ac:spMkLst>
            <pc:docMk/>
            <pc:sldMk cId="1843758436" sldId="4442"/>
            <ac:spMk id="2" creationId="{65885301-14A6-B057-2939-496687A60E56}"/>
          </ac:spMkLst>
        </pc:spChg>
        <pc:spChg chg="mod">
          <ac:chgData name="Hanna Vseviov - SOM" userId="09b2f407-c085-4484-a8cf-90a129155536" providerId="ADAL" clId="{F594C9A5-1238-4714-8D6F-576C4D77D068}" dt="2025-09-25T06:16:36" v="4562" actId="20577"/>
          <ac:spMkLst>
            <pc:docMk/>
            <pc:sldMk cId="1843758436" sldId="4442"/>
            <ac:spMk id="3" creationId="{6ACF04C7-B585-551D-2D0B-5AC68B7F6261}"/>
          </ac:spMkLst>
        </pc:spChg>
        <pc:spChg chg="mod">
          <ac:chgData name="Hanna Vseviov - SOM" userId="09b2f407-c085-4484-a8cf-90a129155536" providerId="ADAL" clId="{F594C9A5-1238-4714-8D6F-576C4D77D068}" dt="2025-09-25T06:16:33.779" v="4558" actId="20577"/>
          <ac:spMkLst>
            <pc:docMk/>
            <pc:sldMk cId="1843758436" sldId="4442"/>
            <ac:spMk id="4" creationId="{6FA2C9E9-07C8-D74A-DF6A-C381B6F9166F}"/>
          </ac:spMkLst>
        </pc:spChg>
      </pc:sldChg>
      <pc:sldChg chg="modSp add mod modNotesTx">
        <pc:chgData name="Hanna Vseviov - SOM" userId="09b2f407-c085-4484-a8cf-90a129155536" providerId="ADAL" clId="{F594C9A5-1238-4714-8D6F-576C4D77D068}" dt="2025-09-25T06:03:44.301" v="4408" actId="14100"/>
        <pc:sldMkLst>
          <pc:docMk/>
          <pc:sldMk cId="695978421" sldId="4443"/>
        </pc:sldMkLst>
        <pc:spChg chg="mod">
          <ac:chgData name="Hanna Vseviov - SOM" userId="09b2f407-c085-4484-a8cf-90a129155536" providerId="ADAL" clId="{F594C9A5-1238-4714-8D6F-576C4D77D068}" dt="2025-09-25T06:00:25.353" v="4313" actId="404"/>
          <ac:spMkLst>
            <pc:docMk/>
            <pc:sldMk cId="695978421" sldId="4443"/>
            <ac:spMk id="2" creationId="{ACA35A7E-231A-C1DB-FEDE-92B20871982D}"/>
          </ac:spMkLst>
        </pc:spChg>
        <pc:spChg chg="mod">
          <ac:chgData name="Hanna Vseviov - SOM" userId="09b2f407-c085-4484-a8cf-90a129155536" providerId="ADAL" clId="{F594C9A5-1238-4714-8D6F-576C4D77D068}" dt="2025-09-25T06:00:17.956" v="4312" actId="14100"/>
          <ac:spMkLst>
            <pc:docMk/>
            <pc:sldMk cId="695978421" sldId="4443"/>
            <ac:spMk id="3" creationId="{1CBD3591-E650-596E-C28B-2DB3A4627A60}"/>
          </ac:spMkLst>
        </pc:spChg>
        <pc:spChg chg="mod">
          <ac:chgData name="Hanna Vseviov - SOM" userId="09b2f407-c085-4484-a8cf-90a129155536" providerId="ADAL" clId="{F594C9A5-1238-4714-8D6F-576C4D77D068}" dt="2025-09-25T06:03:44.301" v="4408" actId="14100"/>
          <ac:spMkLst>
            <pc:docMk/>
            <pc:sldMk cId="695978421" sldId="4443"/>
            <ac:spMk id="4" creationId="{89BF672B-08C1-A201-7885-25FEABFEB81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Roboto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0A495-8294-4213-80EA-2FB2B3EE0D3F}" type="datetimeFigureOut">
              <a:rPr lang="en-GB" smtClean="0">
                <a:latin typeface="Roboto" panose="02000000000000000000" pitchFamily="2" charset="0"/>
              </a:rPr>
              <a:t>25/09/2025</a:t>
            </a:fld>
            <a:endParaRPr lang="en-GB">
              <a:latin typeface="Roboto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Roboto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42D84-F9EC-4261-BCC9-A49D898D55C1}" type="slidenum">
              <a:rPr lang="en-GB" smtClean="0">
                <a:latin typeface="Roboto" panose="02000000000000000000" pitchFamily="2" charset="0"/>
              </a:rPr>
              <a:t>‹#›</a:t>
            </a:fld>
            <a:endParaRPr lang="en-GB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764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oboto" panose="02000000000000000000" pitchFamily="2" charset="0"/>
              </a:defRPr>
            </a:lvl1pPr>
          </a:lstStyle>
          <a:p>
            <a:fld id="{E271682A-16F2-4728-8C64-C5419D996E67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oboto" panose="02000000000000000000" pitchFamily="2" charset="0"/>
              </a:defRPr>
            </a:lvl1pPr>
          </a:lstStyle>
          <a:p>
            <a:fld id="{EC68AE5D-E79D-4A76-A586-FF472B6DED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9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Digital </a:t>
            </a:r>
            <a:r>
              <a:rPr lang="et-EE" dirty="0" err="1"/>
              <a:t>Economy</a:t>
            </a:r>
            <a:r>
              <a:rPr lang="et-EE" dirty="0"/>
              <a:t> and </a:t>
            </a:r>
            <a:r>
              <a:rPr lang="et-EE" dirty="0" err="1"/>
              <a:t>Society</a:t>
            </a:r>
            <a:r>
              <a:rPr lang="et-EE" dirty="0"/>
              <a:t> </a:t>
            </a:r>
            <a:r>
              <a:rPr lang="et-EE" dirty="0" err="1"/>
              <a:t>Index</a:t>
            </a:r>
            <a:r>
              <a:rPr lang="et-EE" dirty="0"/>
              <a:t> 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6836E-9CD0-4619-B76D-060C7FFBAECF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12081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1E16C-2C94-3ED2-02D3-0FEC7C638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94E912DD-4C03-85AD-6AA5-7B39288153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B10C7A0C-A479-9A72-D4DE-D18040A81D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t-EE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E2152C88-4909-A744-4DC9-AECFD0C3E6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AE5D-E79D-4A76-A586-FF472B6DED4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62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89547-DF10-D801-DBCD-24DD76796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B75EC98A-CD2F-22D6-062D-4791F81297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3970073D-5F4B-96F5-E399-2F9F486888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1200" dirty="0"/>
              <a:t>Conditions </a:t>
            </a:r>
            <a:r>
              <a:rPr lang="et-EE" sz="1200" dirty="0" err="1"/>
              <a:t>requiring</a:t>
            </a:r>
            <a:r>
              <a:rPr lang="et-EE" sz="1200" dirty="0"/>
              <a:t> permanent </a:t>
            </a:r>
            <a:r>
              <a:rPr lang="et-EE" sz="1200" dirty="0" err="1"/>
              <a:t>support</a:t>
            </a:r>
            <a:r>
              <a:rPr lang="et-EE" sz="1200" dirty="0"/>
              <a:t>. The c</a:t>
            </a:r>
            <a:r>
              <a:rPr lang="en-US" sz="1200" dirty="0" err="1"/>
              <a:t>onditions</a:t>
            </a:r>
            <a:r>
              <a:rPr lang="en-US" sz="1200" dirty="0"/>
              <a:t> </a:t>
            </a:r>
            <a:r>
              <a:rPr lang="et-EE" sz="1200" dirty="0"/>
              <a:t>are</a:t>
            </a:r>
            <a:r>
              <a:rPr lang="en-US" sz="1200" dirty="0"/>
              <a:t> defined by Ministerial Regulation</a:t>
            </a:r>
            <a:endParaRPr lang="et-EE" sz="1200" dirty="0"/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t-EE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BF2DA66F-06F7-D3D7-3DC4-756AEDC3F8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AE5D-E79D-4A76-A586-FF472B6DED4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10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AE5D-E79D-4A76-A586-FF472B6DED4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66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/>
              <a:t>There</a:t>
            </a:r>
            <a:r>
              <a:rPr lang="et-EE" dirty="0"/>
              <a:t> are </a:t>
            </a:r>
            <a:r>
              <a:rPr lang="et-EE" dirty="0" err="1"/>
              <a:t>crucial</a:t>
            </a:r>
            <a:r>
              <a:rPr lang="et-EE" dirty="0"/>
              <a:t> </a:t>
            </a:r>
            <a:r>
              <a:rPr lang="et-EE" dirty="0" err="1"/>
              <a:t>pieces</a:t>
            </a:r>
            <a:r>
              <a:rPr lang="et-EE" dirty="0"/>
              <a:t> </a:t>
            </a:r>
            <a:r>
              <a:rPr lang="et-EE" dirty="0" err="1"/>
              <a:t>that</a:t>
            </a:r>
            <a:r>
              <a:rPr lang="et-EE" dirty="0"/>
              <a:t> need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come</a:t>
            </a:r>
            <a:r>
              <a:rPr lang="et-EE" dirty="0"/>
              <a:t> </a:t>
            </a:r>
            <a:r>
              <a:rPr lang="et-EE" dirty="0" err="1"/>
              <a:t>together</a:t>
            </a:r>
            <a:r>
              <a:rPr lang="et-EE" dirty="0"/>
              <a:t> in order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make</a:t>
            </a:r>
            <a:r>
              <a:rPr lang="et-EE" dirty="0"/>
              <a:t> </a:t>
            </a:r>
            <a:r>
              <a:rPr lang="et-EE" dirty="0" err="1"/>
              <a:t>up</a:t>
            </a:r>
            <a:r>
              <a:rPr lang="et-EE" dirty="0"/>
              <a:t> a </a:t>
            </a:r>
            <a:r>
              <a:rPr lang="et-EE" dirty="0" err="1"/>
              <a:t>well-functioning</a:t>
            </a:r>
            <a:r>
              <a:rPr lang="et-EE" dirty="0"/>
              <a:t> </a:t>
            </a:r>
            <a:r>
              <a:rPr lang="et-EE" dirty="0" err="1"/>
              <a:t>support</a:t>
            </a:r>
            <a:r>
              <a:rPr lang="et-EE" dirty="0"/>
              <a:t> </a:t>
            </a:r>
            <a:r>
              <a:rPr lang="et-EE" dirty="0" err="1"/>
              <a:t>system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AE5D-E79D-4A76-A586-FF472B6DED4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40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AE5D-E79D-4A76-A586-FF472B6DED4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88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sz="1000" b="1" i="0" dirty="0" err="1">
                <a:solidFill>
                  <a:srgbClr val="20202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/>
              </a:rPr>
              <a:t>Complex</a:t>
            </a:r>
            <a:r>
              <a:rPr lang="et-EE" sz="1000" b="1" i="0" dirty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/>
              </a:rPr>
              <a:t> </a:t>
            </a:r>
            <a:r>
              <a:rPr lang="et-EE" sz="1000" b="1" i="0" dirty="0" err="1">
                <a:solidFill>
                  <a:srgbClr val="20202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/>
              </a:rPr>
              <a:t>states</a:t>
            </a:r>
            <a:r>
              <a:rPr lang="et-EE" sz="1000" b="1" i="0" dirty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/>
              </a:rPr>
              <a:t> </a:t>
            </a:r>
            <a:r>
              <a:rPr lang="et-EE" sz="1000" b="1" i="0" dirty="0" err="1">
                <a:solidFill>
                  <a:srgbClr val="20202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/>
              </a:rPr>
              <a:t>that</a:t>
            </a:r>
            <a:r>
              <a:rPr lang="et-EE" sz="1000" b="1" i="0" dirty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/>
              </a:rPr>
              <a:t> </a:t>
            </a:r>
            <a:r>
              <a:rPr lang="et-EE" sz="1000" b="1" i="0" dirty="0" err="1">
                <a:solidFill>
                  <a:srgbClr val="20202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/>
              </a:rPr>
              <a:t>we</a:t>
            </a:r>
            <a:r>
              <a:rPr lang="et-EE" sz="1000" b="1" i="0" dirty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/>
              </a:rPr>
              <a:t> have </a:t>
            </a:r>
            <a:r>
              <a:rPr lang="et-EE" sz="1000" b="1" i="0" dirty="0" err="1">
                <a:solidFill>
                  <a:srgbClr val="20202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/>
              </a:rPr>
              <a:t>nowadays</a:t>
            </a:r>
            <a:r>
              <a:rPr lang="et-EE" sz="1000" b="1" i="0" dirty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AE5D-E79D-4A76-A586-FF472B6DED4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0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Aim </a:t>
            </a:r>
            <a:r>
              <a:rPr lang="et-EE" dirty="0" err="1"/>
              <a:t>is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decrease</a:t>
            </a:r>
            <a:r>
              <a:rPr lang="et-EE" dirty="0"/>
              <a:t> the </a:t>
            </a:r>
            <a:r>
              <a:rPr lang="et-EE" dirty="0" err="1"/>
              <a:t>fragmentation</a:t>
            </a:r>
            <a:r>
              <a:rPr lang="et-EE" dirty="0"/>
              <a:t> of </a:t>
            </a:r>
            <a:r>
              <a:rPr lang="et-EE" dirty="0" err="1"/>
              <a:t>support</a:t>
            </a:r>
            <a:r>
              <a:rPr lang="et-EE" dirty="0"/>
              <a:t> 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AE5D-E79D-4A76-A586-FF472B6DED4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70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1200" dirty="0">
                <a:cs typeface="Roboto Medium"/>
              </a:rPr>
              <a:t>2016. Population Register, Health </a:t>
            </a:r>
            <a:r>
              <a:rPr lang="et-EE" sz="1200" dirty="0" err="1">
                <a:cs typeface="Roboto Medium"/>
              </a:rPr>
              <a:t>Information</a:t>
            </a:r>
            <a:r>
              <a:rPr lang="et-EE" sz="1200" dirty="0">
                <a:cs typeface="Roboto Medium"/>
              </a:rPr>
              <a:t> System, </a:t>
            </a:r>
            <a:r>
              <a:rPr lang="en-US" sz="1200" dirty="0"/>
              <a:t>Tax and Customs Board Information System</a:t>
            </a:r>
            <a:r>
              <a:rPr lang="et-EE" sz="1200" dirty="0"/>
              <a:t>, </a:t>
            </a:r>
            <a:r>
              <a:rPr lang="et-EE" sz="1200" dirty="0">
                <a:cs typeface="Roboto Medium"/>
              </a:rPr>
              <a:t>Social Insurance </a:t>
            </a:r>
            <a:r>
              <a:rPr lang="et-EE" sz="1200" dirty="0" err="1">
                <a:cs typeface="Roboto Medium"/>
              </a:rPr>
              <a:t>Board</a:t>
            </a:r>
            <a:r>
              <a:rPr lang="et-EE" sz="1200" dirty="0">
                <a:cs typeface="Roboto Medium"/>
              </a:rPr>
              <a:t> </a:t>
            </a:r>
            <a:r>
              <a:rPr lang="et-EE" sz="1200" dirty="0" err="1">
                <a:cs typeface="Roboto Medium"/>
              </a:rPr>
              <a:t>Information</a:t>
            </a:r>
            <a:r>
              <a:rPr lang="et-EE" sz="1200" dirty="0">
                <a:cs typeface="Roboto Medium"/>
              </a:rPr>
              <a:t> System</a:t>
            </a:r>
          </a:p>
          <a:p>
            <a:r>
              <a:rPr lang="et-EE" dirty="0"/>
              <a:t>Only </a:t>
            </a:r>
            <a:r>
              <a:rPr lang="et-EE" dirty="0" err="1"/>
              <a:t>one</a:t>
            </a:r>
            <a:r>
              <a:rPr lang="et-EE" dirty="0"/>
              <a:t> </a:t>
            </a:r>
            <a:r>
              <a:rPr lang="et-EE" dirty="0" err="1"/>
              <a:t>public</a:t>
            </a:r>
            <a:r>
              <a:rPr lang="et-EE" dirty="0"/>
              <a:t> </a:t>
            </a:r>
            <a:r>
              <a:rPr lang="et-EE" dirty="0" err="1"/>
              <a:t>service</a:t>
            </a:r>
            <a:r>
              <a:rPr lang="et-EE" dirty="0"/>
              <a:t>, </a:t>
            </a:r>
            <a:r>
              <a:rPr lang="et-EE" dirty="0" err="1"/>
              <a:t>but</a:t>
            </a:r>
            <a:r>
              <a:rPr lang="et-EE" dirty="0"/>
              <a:t> </a:t>
            </a:r>
            <a:r>
              <a:rPr lang="et-EE" dirty="0" err="1"/>
              <a:t>life</a:t>
            </a:r>
            <a:r>
              <a:rPr lang="et-EE" dirty="0"/>
              <a:t> </a:t>
            </a:r>
            <a:r>
              <a:rPr lang="et-EE" dirty="0" err="1"/>
              <a:t>is</a:t>
            </a:r>
            <a:r>
              <a:rPr lang="et-EE" dirty="0"/>
              <a:t> </a:t>
            </a:r>
            <a:r>
              <a:rPr lang="et-EE" dirty="0" err="1"/>
              <a:t>more</a:t>
            </a:r>
            <a:r>
              <a:rPr lang="et-EE" dirty="0"/>
              <a:t> </a:t>
            </a:r>
            <a:r>
              <a:rPr lang="et-EE" dirty="0" err="1"/>
              <a:t>complex</a:t>
            </a:r>
            <a:r>
              <a:rPr lang="et-EE" dirty="0"/>
              <a:t>. </a:t>
            </a:r>
            <a:r>
              <a:rPr lang="et-EE" dirty="0" err="1"/>
              <a:t>Bound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one</a:t>
            </a:r>
            <a:r>
              <a:rPr lang="et-EE" dirty="0"/>
              <a:t> </a:t>
            </a:r>
            <a:r>
              <a:rPr lang="et-EE" dirty="0" err="1"/>
              <a:t>public</a:t>
            </a:r>
            <a:r>
              <a:rPr lang="et-EE" dirty="0"/>
              <a:t> </a:t>
            </a:r>
            <a:r>
              <a:rPr lang="et-EE" dirty="0" err="1"/>
              <a:t>service</a:t>
            </a:r>
            <a:r>
              <a:rPr lang="et-EE" dirty="0"/>
              <a:t>.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AE5D-E79D-4A76-A586-FF472B6DED4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30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625FF-C530-C4A2-CCE4-EBBB7C041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5139E0E8-423D-6574-E6E2-7739C480BE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A76AE88F-C180-E041-D083-3E39F37F89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Aim </a:t>
            </a:r>
            <a:r>
              <a:rPr lang="et-EE" dirty="0" err="1"/>
              <a:t>is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decrease</a:t>
            </a:r>
            <a:r>
              <a:rPr lang="et-EE" dirty="0"/>
              <a:t> the </a:t>
            </a:r>
            <a:r>
              <a:rPr lang="et-EE" dirty="0" err="1"/>
              <a:t>fragmentation</a:t>
            </a:r>
            <a:r>
              <a:rPr lang="et-EE" dirty="0"/>
              <a:t> of </a:t>
            </a:r>
            <a:r>
              <a:rPr lang="et-EE" dirty="0" err="1"/>
              <a:t>support</a:t>
            </a:r>
            <a:r>
              <a:rPr lang="et-EE" dirty="0"/>
              <a:t> </a:t>
            </a:r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AFB922F4-8C9B-84D5-C43D-C6D7F665F2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AE5D-E79D-4A76-A586-FF472B6DED4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13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/>
              <a:t>Support</a:t>
            </a:r>
            <a:r>
              <a:rPr lang="et-EE" dirty="0"/>
              <a:t> </a:t>
            </a:r>
            <a:r>
              <a:rPr lang="et-EE" dirty="0" err="1"/>
              <a:t>system</a:t>
            </a:r>
            <a:r>
              <a:rPr lang="et-EE" dirty="0"/>
              <a:t> </a:t>
            </a:r>
            <a:r>
              <a:rPr lang="et-EE" dirty="0" err="1"/>
              <a:t>tends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look </a:t>
            </a:r>
            <a:r>
              <a:rPr lang="et-EE" dirty="0" err="1"/>
              <a:t>like</a:t>
            </a:r>
            <a:r>
              <a:rPr lang="et-EE" dirty="0"/>
              <a:t> a labürint </a:t>
            </a:r>
            <a:r>
              <a:rPr lang="et-EE" dirty="0" err="1"/>
              <a:t>for</a:t>
            </a:r>
            <a:r>
              <a:rPr lang="et-EE" dirty="0"/>
              <a:t> </a:t>
            </a:r>
            <a:r>
              <a:rPr lang="et-EE" dirty="0" err="1"/>
              <a:t>families</a:t>
            </a:r>
            <a:r>
              <a:rPr lang="et-EE" dirty="0"/>
              <a:t>, </a:t>
            </a:r>
            <a:r>
              <a:rPr lang="et-EE" dirty="0" err="1"/>
              <a:t>especially</a:t>
            </a:r>
            <a:r>
              <a:rPr lang="et-EE" dirty="0"/>
              <a:t> </a:t>
            </a:r>
            <a:r>
              <a:rPr lang="et-EE" dirty="0" err="1"/>
              <a:t>when</a:t>
            </a:r>
            <a:r>
              <a:rPr lang="et-EE" dirty="0"/>
              <a:t> </a:t>
            </a:r>
            <a:r>
              <a:rPr lang="et-EE" dirty="0" err="1"/>
              <a:t>there</a:t>
            </a:r>
            <a:r>
              <a:rPr lang="et-EE" dirty="0"/>
              <a:t> are </a:t>
            </a:r>
            <a:r>
              <a:rPr lang="et-EE" dirty="0" err="1"/>
              <a:t>some</a:t>
            </a:r>
            <a:r>
              <a:rPr lang="et-EE" dirty="0"/>
              <a:t> </a:t>
            </a:r>
            <a:r>
              <a:rPr lang="et-EE" dirty="0" err="1"/>
              <a:t>specific</a:t>
            </a:r>
            <a:r>
              <a:rPr lang="et-EE" dirty="0"/>
              <a:t> </a:t>
            </a:r>
            <a:r>
              <a:rPr lang="et-EE" dirty="0" err="1"/>
              <a:t>needs</a:t>
            </a:r>
            <a:r>
              <a:rPr lang="et-EE" dirty="0"/>
              <a:t> in the </a:t>
            </a:r>
            <a:r>
              <a:rPr lang="et-EE" dirty="0" err="1"/>
              <a:t>family</a:t>
            </a:r>
            <a:r>
              <a:rPr lang="et-EE" dirty="0"/>
              <a:t>. </a:t>
            </a:r>
            <a:r>
              <a:rPr lang="et-EE" dirty="0" err="1"/>
              <a:t>We</a:t>
            </a:r>
            <a:r>
              <a:rPr lang="et-EE" dirty="0"/>
              <a:t> </a:t>
            </a:r>
            <a:r>
              <a:rPr lang="et-EE" dirty="0" err="1"/>
              <a:t>started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look </a:t>
            </a:r>
            <a:r>
              <a:rPr lang="et-EE" dirty="0" err="1"/>
              <a:t>what</a:t>
            </a:r>
            <a:r>
              <a:rPr lang="et-EE" dirty="0"/>
              <a:t> are the </a:t>
            </a:r>
            <a:r>
              <a:rPr lang="et-EE" dirty="0" err="1"/>
              <a:t>possibilities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make</a:t>
            </a:r>
            <a:r>
              <a:rPr lang="et-EE" dirty="0"/>
              <a:t> </a:t>
            </a:r>
            <a:r>
              <a:rPr lang="et-EE" dirty="0" err="1"/>
              <a:t>it</a:t>
            </a:r>
            <a:r>
              <a:rPr lang="et-EE" dirty="0"/>
              <a:t> </a:t>
            </a:r>
            <a:r>
              <a:rPr lang="et-EE" dirty="0" err="1"/>
              <a:t>more</a:t>
            </a:r>
            <a:r>
              <a:rPr lang="et-EE" dirty="0"/>
              <a:t> </a:t>
            </a:r>
            <a:r>
              <a:rPr lang="et-EE" dirty="0" err="1"/>
              <a:t>easy</a:t>
            </a:r>
            <a:r>
              <a:rPr lang="et-EE" dirty="0"/>
              <a:t>. Kuna eri avalikke teenuseid ja inimese heaolu tahkusid koordineerivad paratamatult erinevad ministeeriumid ja asutused, siis võtsime eesmärgiks mitte lahendada kõiki </a:t>
            </a:r>
            <a:r>
              <a:rPr lang="et-EE" dirty="0" err="1"/>
              <a:t>back</a:t>
            </a:r>
            <a:r>
              <a:rPr lang="et-EE" dirty="0"/>
              <a:t>-</a:t>
            </a:r>
            <a:r>
              <a:rPr lang="et-EE" dirty="0" err="1"/>
              <a:t>office-i</a:t>
            </a:r>
            <a:r>
              <a:rPr lang="et-EE" dirty="0"/>
              <a:t> killustatusega seotud küsimusi, vaid tagada </a:t>
            </a:r>
            <a:r>
              <a:rPr lang="et-EE" dirty="0" err="1"/>
              <a:t>fron</a:t>
            </a:r>
            <a:r>
              <a:rPr lang="et-EE" dirty="0"/>
              <a:t>-</a:t>
            </a:r>
            <a:r>
              <a:rPr lang="et-EE" dirty="0" err="1"/>
              <a:t>office-i</a:t>
            </a:r>
            <a:r>
              <a:rPr lang="et-EE" dirty="0"/>
              <a:t> võimalikult loogilise ja </a:t>
            </a:r>
            <a:r>
              <a:rPr lang="et-EE" dirty="0" err="1"/>
              <a:t>inimkeskse</a:t>
            </a:r>
            <a:r>
              <a:rPr lang="et-EE" dirty="0"/>
              <a:t> ülesehituse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AE5D-E79D-4A76-A586-FF472B6DED4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9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/>
              <a:t>Guidlines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AE5D-E79D-4A76-A586-FF472B6DED4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68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i/tagaleht logoga_2r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23FCC4-5DCD-F3B3-756C-4C1DA83625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5486829"/>
                </a:lnTo>
                <a:lnTo>
                  <a:pt x="4421367" y="5486829"/>
                </a:lnTo>
                <a:cubicBezTo>
                  <a:pt x="4159255" y="5486829"/>
                  <a:pt x="3946625" y="5698919"/>
                  <a:pt x="3946625" y="5960366"/>
                </a:cubicBezTo>
                <a:cubicBezTo>
                  <a:pt x="3946625" y="6222302"/>
                  <a:pt x="4159255" y="6434392"/>
                  <a:pt x="4421367" y="6434392"/>
                </a:cubicBezTo>
                <a:lnTo>
                  <a:pt x="6561873" y="6434392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                Click icon to add pictures</a:t>
            </a:r>
          </a:p>
        </p:txBody>
      </p:sp>
      <p:sp>
        <p:nvSpPr>
          <p:cNvPr id="5" name="Teksti kohatäide 6">
            <a:extLst>
              <a:ext uri="{FF2B5EF4-FFF2-40B4-BE49-F238E27FC236}">
                <a16:creationId xmlns:a16="http://schemas.microsoft.com/office/drawing/2014/main" id="{AC0972FF-6B3E-534D-42D6-92D2C72300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940" y="3938954"/>
            <a:ext cx="4629853" cy="22983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n-GB" sz="200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6FE6F80-8390-484E-C7E2-E30C3A7C1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626" y="657225"/>
            <a:ext cx="6439384" cy="1739657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2B982F5-6047-51D9-C45B-4E85C19FDA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FE5942-0A46-D221-071D-D998372F05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1246"/>
            <a:ext cx="2445142" cy="9802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1991CF-46C0-7068-524B-43CCD4F59EC6}"/>
              </a:ext>
            </a:extLst>
          </p:cNvPr>
          <p:cNvSpPr/>
          <p:nvPr userDrawn="1"/>
        </p:nvSpPr>
        <p:spPr>
          <a:xfrm flipH="1">
            <a:off x="726939" y="536818"/>
            <a:ext cx="90000" cy="1860064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94199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si/tagaleht logoga 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D3D8D9-23B9-7AE8-30A9-F07E4A71E5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486829 h 6858000"/>
              <a:gd name="connsiteX3" fmla="*/ 10051073 w 12192000"/>
              <a:gd name="connsiteY3" fmla="*/ 5486829 h 6858000"/>
              <a:gd name="connsiteX4" fmla="*/ 9576237 w 12192000"/>
              <a:gd name="connsiteY4" fmla="*/ 5960366 h 6858000"/>
              <a:gd name="connsiteX5" fmla="*/ 10051073 w 12192000"/>
              <a:gd name="connsiteY5" fmla="*/ 6434392 h 6858000"/>
              <a:gd name="connsiteX6" fmla="*/ 12192000 w 12192000"/>
              <a:gd name="connsiteY6" fmla="*/ 6434392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486829"/>
                </a:lnTo>
                <a:lnTo>
                  <a:pt x="10051073" y="5486829"/>
                </a:lnTo>
                <a:cubicBezTo>
                  <a:pt x="9788909" y="5486829"/>
                  <a:pt x="9576237" y="5698919"/>
                  <a:pt x="9576237" y="5960366"/>
                </a:cubicBezTo>
                <a:cubicBezTo>
                  <a:pt x="9576237" y="6222302"/>
                  <a:pt x="9788909" y="6434392"/>
                  <a:pt x="10051073" y="6434392"/>
                </a:cubicBezTo>
                <a:lnTo>
                  <a:pt x="12192000" y="6434392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Click icon to add pictures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6544BD-E47A-BDB2-A0A7-FEE3CBD9E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522334" cy="1617675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C4A5A21-A3CA-77C4-9598-111AA3165F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10" name="Picture Placeholder 369">
            <a:extLst>
              <a:ext uri="{FF2B5EF4-FFF2-40B4-BE49-F238E27FC236}">
                <a16:creationId xmlns:a16="http://schemas.microsoft.com/office/drawing/2014/main" id="{74E0B818-A99E-F20D-0FB9-1BE9D6051DC8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4842702"/>
            <a:ext cx="5400000" cy="20152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EE"/>
              <a:t>Täpilaine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7FAE1D-E3F4-D924-FA98-C18CA16397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3949"/>
            <a:ext cx="2438400" cy="97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3302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uslaid_hall_logodeg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6965633" cy="1617675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7BF905E-5D00-0711-AE42-4F56B8586B6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06937" y="4471640"/>
            <a:ext cx="3824869" cy="17656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logos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6B34B8F-A7FD-F832-9AA7-EF869D3210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6713615" cy="2808288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819112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õpuslaid_valge_logodeg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6957531" cy="1617675"/>
          </a:xfrm>
        </p:spPr>
        <p:txBody>
          <a:bodyPr/>
          <a:lstStyle>
            <a:lvl1pPr>
              <a:defRPr sz="6000" b="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6713615" cy="2808288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9D7781A8-3604-CDB7-63A1-35D216761BA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06937" y="4471640"/>
            <a:ext cx="3824869" cy="17656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logos</a:t>
            </a:r>
          </a:p>
        </p:txBody>
      </p:sp>
    </p:spTree>
    <p:extLst>
      <p:ext uri="{BB962C8B-B14F-4D97-AF65-F5344CB8AC3E}">
        <p14:creationId xmlns:p14="http://schemas.microsoft.com/office/powerpoint/2010/main" val="230209887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ahepealkiri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5" name="Picture 4" descr="A black and white dotted background&#10;&#10;Description automatically generated">
            <a:extLst>
              <a:ext uri="{FF2B5EF4-FFF2-40B4-BE49-F238E27FC236}">
                <a16:creationId xmlns:a16="http://schemas.microsoft.com/office/drawing/2014/main" id="{D17F4CBE-DC0E-BBB1-2D5D-0CB0B205B1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64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hepealkiri_ha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4" name="Picture 3" descr="A blue and black dotted wave&#10;&#10;Description automatically generated">
            <a:extLst>
              <a:ext uri="{FF2B5EF4-FFF2-40B4-BE49-F238E27FC236}">
                <a16:creationId xmlns:a16="http://schemas.microsoft.com/office/drawing/2014/main" id="{62122B85-92CA-8789-0DE8-FB983B6DC3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6442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hepealkiri_val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4" name="Picture 3" descr="A blue and black dotted wave&#10;&#10;Description automatically generated">
            <a:extLst>
              <a:ext uri="{FF2B5EF4-FFF2-40B4-BE49-F238E27FC236}">
                <a16:creationId xmlns:a16="http://schemas.microsoft.com/office/drawing/2014/main" id="{E16DE1CB-5146-9D76-8FF4-C6151C7666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36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ahepealkiri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1809000"/>
            <a:ext cx="10944227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</a:t>
            </a:r>
            <a:r>
              <a:rPr lang="et-EE"/>
              <a:t> </a:t>
            </a:r>
            <a:r>
              <a:rPr lang="et-EE" err="1"/>
              <a:t>edit</a:t>
            </a:r>
            <a:endParaRPr lang="en-GB"/>
          </a:p>
        </p:txBody>
      </p:sp>
      <p:pic>
        <p:nvPicPr>
          <p:cNvPr id="3" name="Picture 2" descr="A black and white dotted background&#10;&#10;Description automatically generated">
            <a:extLst>
              <a:ext uri="{FF2B5EF4-FFF2-40B4-BE49-F238E27FC236}">
                <a16:creationId xmlns:a16="http://schemas.microsoft.com/office/drawing/2014/main" id="{FCCC075F-281A-3DD3-016E-FAB6ADA865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28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hepealkiri_hall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1809000"/>
            <a:ext cx="10944227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</a:t>
            </a:r>
            <a:r>
              <a:rPr lang="et-EE"/>
              <a:t> </a:t>
            </a:r>
            <a:r>
              <a:rPr lang="et-EE" err="1"/>
              <a:t>edit</a:t>
            </a:r>
            <a:endParaRPr lang="en-GB"/>
          </a:p>
        </p:txBody>
      </p:sp>
      <p:pic>
        <p:nvPicPr>
          <p:cNvPr id="4" name="Picture 3" descr="A blue and black dotted wave&#10;&#10;Description automatically generated">
            <a:extLst>
              <a:ext uri="{FF2B5EF4-FFF2-40B4-BE49-F238E27FC236}">
                <a16:creationId xmlns:a16="http://schemas.microsoft.com/office/drawing/2014/main" id="{420CD528-44D3-729C-E05A-0A0430387D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03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hepealkiri_valg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1809000"/>
            <a:ext cx="10944227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</a:t>
            </a:r>
            <a:r>
              <a:rPr lang="et-EE"/>
              <a:t> </a:t>
            </a:r>
            <a:r>
              <a:rPr lang="et-EE" err="1"/>
              <a:t>edit</a:t>
            </a:r>
            <a:endParaRPr lang="en-GB"/>
          </a:p>
        </p:txBody>
      </p:sp>
      <p:pic>
        <p:nvPicPr>
          <p:cNvPr id="4" name="Picture 3" descr="A blue and black dotted wave&#10;&#10;Description automatically generated">
            <a:extLst>
              <a:ext uri="{FF2B5EF4-FFF2-40B4-BE49-F238E27FC236}">
                <a16:creationId xmlns:a16="http://schemas.microsoft.com/office/drawing/2014/main" id="{C59DCB50-C734-18D4-6D6D-2651D7C5FB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44543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ahepealkiri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8" name="Picture 7" descr="A white dots on a black background&#10;&#10;Description automatically generated">
            <a:extLst>
              <a:ext uri="{FF2B5EF4-FFF2-40B4-BE49-F238E27FC236}">
                <a16:creationId xmlns:a16="http://schemas.microsoft.com/office/drawing/2014/main" id="{1EE8E74E-4671-5499-2EC4-1D4BA564B3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8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/tagaleht logoga_3r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23FCC4-5DCD-F3B3-756C-4C1DA83625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5486829"/>
                </a:lnTo>
                <a:lnTo>
                  <a:pt x="4421367" y="5486829"/>
                </a:lnTo>
                <a:cubicBezTo>
                  <a:pt x="4159255" y="5486829"/>
                  <a:pt x="3946625" y="5698919"/>
                  <a:pt x="3946625" y="5960366"/>
                </a:cubicBezTo>
                <a:cubicBezTo>
                  <a:pt x="3946625" y="6222302"/>
                  <a:pt x="4159255" y="6434392"/>
                  <a:pt x="4421367" y="6434392"/>
                </a:cubicBezTo>
                <a:lnTo>
                  <a:pt x="6561873" y="6434392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                Click icon to add pictures</a:t>
            </a:r>
          </a:p>
        </p:txBody>
      </p:sp>
      <p:sp>
        <p:nvSpPr>
          <p:cNvPr id="5" name="Teksti kohatäide 6">
            <a:extLst>
              <a:ext uri="{FF2B5EF4-FFF2-40B4-BE49-F238E27FC236}">
                <a16:creationId xmlns:a16="http://schemas.microsoft.com/office/drawing/2014/main" id="{AC0972FF-6B3E-534D-42D6-92D2C72300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940" y="3938954"/>
            <a:ext cx="4629853" cy="22983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n-GB" sz="200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6FE6F80-8390-484E-C7E2-E30C3A7C1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9626" y="657225"/>
            <a:ext cx="6319364" cy="2651366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Master title </a:t>
            </a:r>
            <a:br>
              <a:rPr lang="en-GB"/>
            </a:br>
            <a:r>
              <a:rPr lang="en-GB"/>
              <a:t>style</a:t>
            </a:r>
            <a:endParaRPr lang="en-EE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2B982F5-6047-51D9-C45B-4E85C19FDA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FE5942-0A46-D221-071D-D998372F05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1246"/>
            <a:ext cx="2445142" cy="98021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F60823-1753-3468-02A5-A9BB909BF25C}"/>
              </a:ext>
            </a:extLst>
          </p:cNvPr>
          <p:cNvSpPr/>
          <p:nvPr userDrawn="1"/>
        </p:nvSpPr>
        <p:spPr>
          <a:xfrm flipH="1">
            <a:off x="726936" y="536818"/>
            <a:ext cx="90000" cy="2771773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791860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ahepealkiri_ha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3" name="Picture 2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F6FAF516-32F9-EB9C-8845-AE3C0F6E63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51805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ahepealkiri_val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3" name="Picture 2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A7CB4C40-ECC1-28B3-2B32-4DDB30F59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1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ahepealkiri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4000" y="1809000"/>
            <a:ext cx="10944000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</a:t>
            </a:r>
            <a:r>
              <a:rPr lang="et-EE"/>
              <a:t> </a:t>
            </a:r>
            <a:r>
              <a:rPr lang="et-EE" err="1"/>
              <a:t>edit</a:t>
            </a:r>
            <a:endParaRPr lang="en-GB"/>
          </a:p>
        </p:txBody>
      </p:sp>
      <p:pic>
        <p:nvPicPr>
          <p:cNvPr id="4" name="Picture 3" descr="A white dots on a black background&#10;&#10;Description automatically generated">
            <a:extLst>
              <a:ext uri="{FF2B5EF4-FFF2-40B4-BE49-F238E27FC236}">
                <a16:creationId xmlns:a16="http://schemas.microsoft.com/office/drawing/2014/main" id="{50142099-1996-2CFC-F73A-8CAF21D27D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50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ahepealkiri_hall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1809000"/>
            <a:ext cx="10944227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</a:t>
            </a:r>
            <a:r>
              <a:rPr lang="et-EE"/>
              <a:t> </a:t>
            </a:r>
            <a:r>
              <a:rPr lang="et-EE" err="1"/>
              <a:t>edit</a:t>
            </a:r>
            <a:endParaRPr lang="en-GB"/>
          </a:p>
        </p:txBody>
      </p:sp>
      <p:pic>
        <p:nvPicPr>
          <p:cNvPr id="3" name="Picture 2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E8EE7A74-9E23-ED84-282A-6F55081A42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23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ahepealkiri_valg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1809000"/>
            <a:ext cx="10944227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</a:t>
            </a:r>
            <a:r>
              <a:rPr lang="et-EE"/>
              <a:t> </a:t>
            </a:r>
            <a:r>
              <a:rPr lang="et-EE" err="1"/>
              <a:t>edit</a:t>
            </a:r>
            <a:endParaRPr lang="en-GB"/>
          </a:p>
        </p:txBody>
      </p:sp>
      <p:pic>
        <p:nvPicPr>
          <p:cNvPr id="3" name="Picture 2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FA14F595-3BC3-0F08-CB7C-C4EBB0DAAE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60473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hepealkiri fotog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809000"/>
            <a:ext cx="10944227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606565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pealkiri fotoga + täpid pare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Click icon to add pictures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7480AB8-622B-99BC-0CC1-E07048BA1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369">
            <a:extLst>
              <a:ext uri="{FF2B5EF4-FFF2-40B4-BE49-F238E27FC236}">
                <a16:creationId xmlns:a16="http://schemas.microsoft.com/office/drawing/2014/main" id="{84CB2BE2-3BDB-BA5A-BF60-4AAF51BE90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flipH="1">
            <a:off x="6792000" y="4842702"/>
            <a:ext cx="5403600" cy="20152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EE"/>
              <a:t>Täpilaine</a:t>
            </a:r>
          </a:p>
        </p:txBody>
      </p:sp>
    </p:spTree>
    <p:extLst>
      <p:ext uri="{BB962C8B-B14F-4D97-AF65-F5344CB8AC3E}">
        <p14:creationId xmlns:p14="http://schemas.microsoft.com/office/powerpoint/2010/main" val="424924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pealkiri fotoga + täpid vasak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>
              <a:buNone/>
              <a:defRPr/>
            </a:lvl4pPr>
          </a:lstStyle>
          <a:p>
            <a:r>
              <a:rPr lang="en-GB"/>
              <a:t>Click icon to add pictures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1DC3A10-8DE9-162E-EE0D-EE852BBA29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12FB3E-6D83-6EF3-4A5A-FCA24ED15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Picture Placeholder 369">
            <a:extLst>
              <a:ext uri="{FF2B5EF4-FFF2-40B4-BE49-F238E27FC236}">
                <a16:creationId xmlns:a16="http://schemas.microsoft.com/office/drawing/2014/main" id="{9DECD6CE-3524-A96A-92A3-B3563DFB97F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4842702"/>
            <a:ext cx="5400000" cy="20152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EE"/>
              <a:t>Täpilaine</a:t>
            </a:r>
          </a:p>
        </p:txBody>
      </p:sp>
    </p:spTree>
    <p:extLst>
      <p:ext uri="{BB962C8B-B14F-4D97-AF65-F5344CB8AC3E}">
        <p14:creationId xmlns:p14="http://schemas.microsoft.com/office/powerpoint/2010/main" val="419168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hi slaid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398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hi slaid_Hal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753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/tagaleht logoga_4r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23FCC4-5DCD-F3B3-756C-4C1DA83625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5486829"/>
                </a:lnTo>
                <a:lnTo>
                  <a:pt x="4421367" y="5486829"/>
                </a:lnTo>
                <a:cubicBezTo>
                  <a:pt x="4159255" y="5486829"/>
                  <a:pt x="3946625" y="5698919"/>
                  <a:pt x="3946625" y="5960366"/>
                </a:cubicBezTo>
                <a:cubicBezTo>
                  <a:pt x="3946625" y="6222302"/>
                  <a:pt x="4159255" y="6434392"/>
                  <a:pt x="4421367" y="6434392"/>
                </a:cubicBezTo>
                <a:lnTo>
                  <a:pt x="6561873" y="6434392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                Click icon to add pictures</a:t>
            </a:r>
          </a:p>
        </p:txBody>
      </p:sp>
      <p:sp>
        <p:nvSpPr>
          <p:cNvPr id="5" name="Teksti kohatäide 6">
            <a:extLst>
              <a:ext uri="{FF2B5EF4-FFF2-40B4-BE49-F238E27FC236}">
                <a16:creationId xmlns:a16="http://schemas.microsoft.com/office/drawing/2014/main" id="{AC0972FF-6B3E-534D-42D6-92D2C72300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940" y="4501662"/>
            <a:ext cx="4629853" cy="173562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n-GB" sz="200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6FE6F80-8390-484E-C7E2-E30C3A7C1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9626" y="657224"/>
            <a:ext cx="5708280" cy="3591391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</a:t>
            </a:r>
            <a:br>
              <a:rPr lang="en-GB"/>
            </a:br>
            <a:r>
              <a:rPr lang="en-GB"/>
              <a:t>edit </a:t>
            </a:r>
            <a:br>
              <a:rPr lang="en-GB"/>
            </a:br>
            <a:r>
              <a:rPr lang="en-GB"/>
              <a:t>Master </a:t>
            </a:r>
            <a:br>
              <a:rPr lang="en-GB"/>
            </a:br>
            <a:r>
              <a:rPr lang="en-GB"/>
              <a:t>title style</a:t>
            </a:r>
            <a:endParaRPr lang="en-EE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2B982F5-6047-51D9-C45B-4E85C19FDA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FE5942-0A46-D221-071D-D998372F05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1246"/>
            <a:ext cx="2445142" cy="9802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96A197-42DB-CCE1-9281-F14389927EF8}"/>
              </a:ext>
            </a:extLst>
          </p:cNvPr>
          <p:cNvSpPr/>
          <p:nvPr userDrawn="1"/>
        </p:nvSpPr>
        <p:spPr>
          <a:xfrm flipH="1">
            <a:off x="726936" y="536817"/>
            <a:ext cx="90000" cy="3711798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14240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hi slaid_val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049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u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2"/>
            <a:ext cx="10944000" cy="97463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10944000" cy="1421993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9" y="3055434"/>
            <a:ext cx="10943998" cy="3181855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bg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t-EE"/>
              <a:t>Klõpsake redigeerimiseks</a:t>
            </a:r>
          </a:p>
          <a:p>
            <a:pPr lvl="0"/>
            <a:endParaRPr lang="et-EE"/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</p:txBody>
      </p:sp>
    </p:spTree>
    <p:extLst>
      <p:ext uri="{BB962C8B-B14F-4D97-AF65-F5344CB8AC3E}">
        <p14:creationId xmlns:p14="http://schemas.microsoft.com/office/powerpoint/2010/main" val="2879658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u_Hal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2"/>
            <a:ext cx="10944000" cy="97463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10944000" cy="1421993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9" y="3055434"/>
            <a:ext cx="10943998" cy="3181855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t-EE"/>
              <a:t>Klõpsake redigeerimiseks</a:t>
            </a:r>
          </a:p>
          <a:p>
            <a:pPr lvl="0"/>
            <a:endParaRPr lang="et-EE"/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</p:txBody>
      </p:sp>
    </p:spTree>
    <p:extLst>
      <p:ext uri="{BB962C8B-B14F-4D97-AF65-F5344CB8AC3E}">
        <p14:creationId xmlns:p14="http://schemas.microsoft.com/office/powerpoint/2010/main" val="1912944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u_Val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2"/>
            <a:ext cx="10944000" cy="974639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10944000" cy="1421993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4001" y="3055434"/>
            <a:ext cx="10943998" cy="3181855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t-EE"/>
              <a:t>Klõpsake redigeerimiseks</a:t>
            </a:r>
          </a:p>
          <a:p>
            <a:pPr lvl="0"/>
            <a:endParaRPr lang="et-EE"/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</p:txBody>
      </p:sp>
    </p:spTree>
    <p:extLst>
      <p:ext uri="{BB962C8B-B14F-4D97-AF65-F5344CB8AC3E}">
        <p14:creationId xmlns:p14="http://schemas.microsoft.com/office/powerpoint/2010/main" val="696689487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u_Sin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6" y="658802"/>
            <a:ext cx="10944000" cy="974638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C58903D-0FAC-22B0-B4CC-3D5A243814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0"/>
            <a:ext cx="10944000" cy="1488901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274058E-3B34-E670-4220-CD3B2B018E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233854"/>
            <a:ext cx="5333998" cy="3003434"/>
          </a:xfrm>
          <a:prstGeom prst="rect">
            <a:avLst/>
          </a:prstGeom>
        </p:spPr>
        <p:txBody>
          <a:bodyPr wrap="square" bIns="0" anchor="b" anchorCtr="0"/>
          <a:lstStyle>
            <a:lvl1pPr>
              <a:buClr>
                <a:schemeClr val="tx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t-EE"/>
              <a:t>Klõpsake redigeerimiseks</a:t>
            </a:r>
          </a:p>
          <a:p>
            <a:pPr lvl="0"/>
            <a:endParaRPr lang="et-EE"/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</p:txBody>
      </p:sp>
      <p:sp>
        <p:nvSpPr>
          <p:cNvPr id="11" name="Teksti kohatäide 3">
            <a:extLst>
              <a:ext uri="{FF2B5EF4-FFF2-40B4-BE49-F238E27FC236}">
                <a16:creationId xmlns:a16="http://schemas.microsoft.com/office/drawing/2014/main" id="{9B8D5616-2965-A1DA-C1FB-ED0E61DC86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117" y="3233854"/>
            <a:ext cx="5333770" cy="3003434"/>
          </a:xfrm>
          <a:prstGeom prst="rect">
            <a:avLst/>
          </a:prstGeom>
        </p:spPr>
        <p:txBody>
          <a:bodyPr anchor="b" anchorCtr="0"/>
          <a:lstStyle>
            <a:lvl1pPr>
              <a:buClr>
                <a:schemeClr val="tx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t-EE"/>
              <a:t>Klõpsake redigeerimiseks</a:t>
            </a:r>
          </a:p>
          <a:p>
            <a:pPr lvl="0"/>
            <a:endParaRPr lang="et-EE"/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</p:txBody>
      </p:sp>
    </p:spTree>
    <p:extLst>
      <p:ext uri="{BB962C8B-B14F-4D97-AF65-F5344CB8AC3E}">
        <p14:creationId xmlns:p14="http://schemas.microsoft.com/office/powerpoint/2010/main" val="1818391674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u_Ha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2"/>
            <a:ext cx="10944000" cy="97463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0"/>
            <a:ext cx="10944000" cy="147551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81D1D37-F210-76A7-02CB-906EE4DF69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233854"/>
            <a:ext cx="5333998" cy="3003434"/>
          </a:xfrm>
          <a:prstGeom prst="rect">
            <a:avLst/>
          </a:prstGeom>
        </p:spPr>
        <p:txBody>
          <a:bodyPr wrap="square" bIns="0"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t-EE"/>
              <a:t>Esimene tase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</p:txBody>
      </p:sp>
      <p:sp>
        <p:nvSpPr>
          <p:cNvPr id="5" name="Teksti kohatäide 3">
            <a:extLst>
              <a:ext uri="{FF2B5EF4-FFF2-40B4-BE49-F238E27FC236}">
                <a16:creationId xmlns:a16="http://schemas.microsoft.com/office/drawing/2014/main" id="{410114DA-66CC-8543-C54F-C78EFDDE48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117" y="3233854"/>
            <a:ext cx="5333770" cy="3003434"/>
          </a:xfrm>
          <a:prstGeom prst="rect">
            <a:avLst/>
          </a:prstGeom>
        </p:spPr>
        <p:txBody>
          <a:bodyPr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t-EE"/>
              <a:t>Esimene tase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</p:txBody>
      </p:sp>
    </p:spTree>
    <p:extLst>
      <p:ext uri="{BB962C8B-B14F-4D97-AF65-F5344CB8AC3E}">
        <p14:creationId xmlns:p14="http://schemas.microsoft.com/office/powerpoint/2010/main" val="2843750687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u_Val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2"/>
            <a:ext cx="10944000" cy="974639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0"/>
            <a:ext cx="10944000" cy="1488901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8B15CD4D-3DE1-15EA-809F-3C4B25F806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233854"/>
            <a:ext cx="5333998" cy="3003434"/>
          </a:xfrm>
          <a:prstGeom prst="rect">
            <a:avLst/>
          </a:prstGeom>
        </p:spPr>
        <p:txBody>
          <a:bodyPr wrap="square" bIns="0"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t-EE"/>
              <a:t>Esimene tase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</p:txBody>
      </p:sp>
      <p:sp>
        <p:nvSpPr>
          <p:cNvPr id="7" name="Teksti kohatäide 3">
            <a:extLst>
              <a:ext uri="{FF2B5EF4-FFF2-40B4-BE49-F238E27FC236}">
                <a16:creationId xmlns:a16="http://schemas.microsoft.com/office/drawing/2014/main" id="{66561D95-6278-DEDE-F58F-B2498991AB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117" y="3233854"/>
            <a:ext cx="5333770" cy="3003434"/>
          </a:xfrm>
          <a:prstGeom prst="rect">
            <a:avLst/>
          </a:prstGeom>
        </p:spPr>
        <p:txBody>
          <a:bodyPr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t-EE"/>
              <a:t>Esimene tase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</p:txBody>
      </p:sp>
    </p:spTree>
    <p:extLst>
      <p:ext uri="{BB962C8B-B14F-4D97-AF65-F5344CB8AC3E}">
        <p14:creationId xmlns:p14="http://schemas.microsoft.com/office/powerpoint/2010/main" val="1649000634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isu_Sin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58801"/>
            <a:ext cx="10943999" cy="1617675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750741"/>
            <a:ext cx="10944000" cy="4486547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tx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554923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su_Ha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10944000" cy="1617675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712653"/>
            <a:ext cx="10944000" cy="4524636"/>
          </a:xfrm>
          <a:prstGeom prst="rect">
            <a:avLst/>
          </a:prstGeom>
        </p:spPr>
        <p:txBody>
          <a:bodyPr wrap="square" bIns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771113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su_Val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10944000" cy="16176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8DE4B2D1-AF69-83C1-9EA7-F336925CD6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712653"/>
            <a:ext cx="10944000" cy="4524636"/>
          </a:xfrm>
          <a:prstGeom prst="rect">
            <a:avLst/>
          </a:prstGeom>
        </p:spPr>
        <p:txBody>
          <a:bodyPr wrap="square" bIns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21362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si/tagaleht logog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9">
            <a:extLst>
              <a:ext uri="{FF2B5EF4-FFF2-40B4-BE49-F238E27FC236}">
                <a16:creationId xmlns:a16="http://schemas.microsoft.com/office/drawing/2014/main" id="{6F45843D-4AC7-CD06-E30D-9A19A82EF56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726940 w 12192000"/>
              <a:gd name="connsiteY0" fmla="*/ 536818 h 6858000"/>
              <a:gd name="connsiteX1" fmla="*/ 726940 w 12192000"/>
              <a:gd name="connsiteY1" fmla="*/ 2396882 h 6858000"/>
              <a:gd name="connsiteX2" fmla="*/ 772659 w 12192000"/>
              <a:gd name="connsiteY2" fmla="*/ 2396882 h 6858000"/>
              <a:gd name="connsiteX3" fmla="*/ 772659 w 12192000"/>
              <a:gd name="connsiteY3" fmla="*/ 536818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5486829 h 6858000"/>
              <a:gd name="connsiteX7" fmla="*/ 10051073 w 12192000"/>
              <a:gd name="connsiteY7" fmla="*/ 5486829 h 6858000"/>
              <a:gd name="connsiteX8" fmla="*/ 9576237 w 12192000"/>
              <a:gd name="connsiteY8" fmla="*/ 5960366 h 6858000"/>
              <a:gd name="connsiteX9" fmla="*/ 10051073 w 12192000"/>
              <a:gd name="connsiteY9" fmla="*/ 6434392 h 6858000"/>
              <a:gd name="connsiteX10" fmla="*/ 12192000 w 12192000"/>
              <a:gd name="connsiteY10" fmla="*/ 6434392 h 6858000"/>
              <a:gd name="connsiteX11" fmla="*/ 12192000 w 12192000"/>
              <a:gd name="connsiteY11" fmla="*/ 6858000 h 6858000"/>
              <a:gd name="connsiteX12" fmla="*/ 0 w 12192000"/>
              <a:gd name="connsiteY12" fmla="*/ 6858000 h 6858000"/>
              <a:gd name="connsiteX0" fmla="*/ 726940 w 12192000"/>
              <a:gd name="connsiteY0" fmla="*/ 536818 h 6858000"/>
              <a:gd name="connsiteX1" fmla="*/ 726940 w 12192000"/>
              <a:gd name="connsiteY1" fmla="*/ 2396882 h 6858000"/>
              <a:gd name="connsiteX2" fmla="*/ 815729 w 12192000"/>
              <a:gd name="connsiteY2" fmla="*/ 2400195 h 6858000"/>
              <a:gd name="connsiteX3" fmla="*/ 772659 w 12192000"/>
              <a:gd name="connsiteY3" fmla="*/ 536818 h 6858000"/>
              <a:gd name="connsiteX4" fmla="*/ 726940 w 12192000"/>
              <a:gd name="connsiteY4" fmla="*/ 53681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5486829 h 6858000"/>
              <a:gd name="connsiteX8" fmla="*/ 10051073 w 12192000"/>
              <a:gd name="connsiteY8" fmla="*/ 5486829 h 6858000"/>
              <a:gd name="connsiteX9" fmla="*/ 9576237 w 12192000"/>
              <a:gd name="connsiteY9" fmla="*/ 5960366 h 6858000"/>
              <a:gd name="connsiteX10" fmla="*/ 10051073 w 12192000"/>
              <a:gd name="connsiteY10" fmla="*/ 6434392 h 6858000"/>
              <a:gd name="connsiteX11" fmla="*/ 12192000 w 12192000"/>
              <a:gd name="connsiteY11" fmla="*/ 6434392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726940 w 12192000"/>
              <a:gd name="connsiteY0" fmla="*/ 536818 h 6858000"/>
              <a:gd name="connsiteX1" fmla="*/ 726940 w 12192000"/>
              <a:gd name="connsiteY1" fmla="*/ 2396882 h 6858000"/>
              <a:gd name="connsiteX2" fmla="*/ 815729 w 12192000"/>
              <a:gd name="connsiteY2" fmla="*/ 2400195 h 6858000"/>
              <a:gd name="connsiteX3" fmla="*/ 815729 w 12192000"/>
              <a:gd name="connsiteY3" fmla="*/ 536818 h 6858000"/>
              <a:gd name="connsiteX4" fmla="*/ 726940 w 12192000"/>
              <a:gd name="connsiteY4" fmla="*/ 53681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5486829 h 6858000"/>
              <a:gd name="connsiteX8" fmla="*/ 10051073 w 12192000"/>
              <a:gd name="connsiteY8" fmla="*/ 5486829 h 6858000"/>
              <a:gd name="connsiteX9" fmla="*/ 9576237 w 12192000"/>
              <a:gd name="connsiteY9" fmla="*/ 5960366 h 6858000"/>
              <a:gd name="connsiteX10" fmla="*/ 10051073 w 12192000"/>
              <a:gd name="connsiteY10" fmla="*/ 6434392 h 6858000"/>
              <a:gd name="connsiteX11" fmla="*/ 12192000 w 12192000"/>
              <a:gd name="connsiteY11" fmla="*/ 6434392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858000">
                <a:moveTo>
                  <a:pt x="726940" y="536818"/>
                </a:moveTo>
                <a:lnTo>
                  <a:pt x="726940" y="2396882"/>
                </a:lnTo>
                <a:lnTo>
                  <a:pt x="815729" y="2400195"/>
                </a:lnTo>
                <a:lnTo>
                  <a:pt x="815729" y="536818"/>
                </a:lnTo>
                <a:lnTo>
                  <a:pt x="726940" y="53681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486829"/>
                </a:lnTo>
                <a:lnTo>
                  <a:pt x="10051073" y="5486829"/>
                </a:lnTo>
                <a:cubicBezTo>
                  <a:pt x="9788909" y="5486829"/>
                  <a:pt x="9576237" y="5698919"/>
                  <a:pt x="9576237" y="5960366"/>
                </a:cubicBezTo>
                <a:cubicBezTo>
                  <a:pt x="9576237" y="6222302"/>
                  <a:pt x="9788909" y="6434392"/>
                  <a:pt x="10051073" y="6434392"/>
                </a:cubicBezTo>
                <a:lnTo>
                  <a:pt x="12192000" y="6434392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tabLst>
                <a:tab pos="4975225" algn="l"/>
              </a:tabLst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Click icon to add pictures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30A07A-D1B4-2C3E-1BE4-1944F773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625" y="657225"/>
            <a:ext cx="9858311" cy="1619251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933BE91-3456-895A-7379-5C50688685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6" name="Picture Placeholder 369">
            <a:extLst>
              <a:ext uri="{FF2B5EF4-FFF2-40B4-BE49-F238E27FC236}">
                <a16:creationId xmlns:a16="http://schemas.microsoft.com/office/drawing/2014/main" id="{A0D99C92-A2A5-7B65-91C8-AB0A88785F76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4842702"/>
            <a:ext cx="5400000" cy="20152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EE"/>
              <a:t>Täpilaine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7B6385-E19E-BEDB-73F4-0B76C85C23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1246"/>
            <a:ext cx="2445142" cy="9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10683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su_Sin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94CF298-A6B7-C76B-DB85-269436838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6" y="658802"/>
            <a:ext cx="10944000" cy="1114242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7A1AA7C-1EC0-2EAA-2422-D91B570F3D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6" y="1962614"/>
            <a:ext cx="5333999" cy="4273200"/>
          </a:xfrm>
          <a:prstGeom prst="rect">
            <a:avLst/>
          </a:prstGeom>
        </p:spPr>
        <p:txBody>
          <a:bodyPr wrap="square" bIns="0" anchor="b" anchorCtr="0"/>
          <a:lstStyle>
            <a:lvl1pPr>
              <a:buClr>
                <a:schemeClr val="tx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  <p:sp>
        <p:nvSpPr>
          <p:cNvPr id="6" name="Teksti kohatäide 3">
            <a:extLst>
              <a:ext uri="{FF2B5EF4-FFF2-40B4-BE49-F238E27FC236}">
                <a16:creationId xmlns:a16="http://schemas.microsoft.com/office/drawing/2014/main" id="{5DC5E15F-754B-3BB6-5778-478491225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117" y="1962614"/>
            <a:ext cx="5333998" cy="4274673"/>
          </a:xfrm>
          <a:prstGeom prst="rect">
            <a:avLst/>
          </a:prstGeom>
        </p:spPr>
        <p:txBody>
          <a:bodyPr anchor="b" anchorCtr="0"/>
          <a:lstStyle>
            <a:lvl1pPr>
              <a:buClr>
                <a:schemeClr val="tx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400156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su_Ha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000" cy="12257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74F2DA10-9148-B9D4-4FD7-0F1FC4FB9E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1962616"/>
            <a:ext cx="5333998" cy="4274672"/>
          </a:xfrm>
          <a:prstGeom prst="rect">
            <a:avLst/>
          </a:prstGeom>
        </p:spPr>
        <p:txBody>
          <a:bodyPr wrap="square" bIns="0"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  <p:sp>
        <p:nvSpPr>
          <p:cNvPr id="8" name="Teksti kohatäide 3">
            <a:extLst>
              <a:ext uri="{FF2B5EF4-FFF2-40B4-BE49-F238E27FC236}">
                <a16:creationId xmlns:a16="http://schemas.microsoft.com/office/drawing/2014/main" id="{F8DBE1C6-1619-02CD-145F-80D5F6F61B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117" y="1962616"/>
            <a:ext cx="5333770" cy="4274672"/>
          </a:xfrm>
          <a:prstGeom prst="rect">
            <a:avLst/>
          </a:prstGeom>
        </p:spPr>
        <p:txBody>
          <a:bodyPr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369339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su_Val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D61E035-0075-833A-FD33-B4AD08FC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000" cy="122575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1CE97DD7-FBBF-6297-4FC5-D872BF8E64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1962616"/>
            <a:ext cx="5333998" cy="4274672"/>
          </a:xfrm>
          <a:prstGeom prst="rect">
            <a:avLst/>
          </a:prstGeom>
        </p:spPr>
        <p:txBody>
          <a:bodyPr wrap="square" bIns="0"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  <p:sp>
        <p:nvSpPr>
          <p:cNvPr id="6" name="Teksti kohatäide 3">
            <a:extLst>
              <a:ext uri="{FF2B5EF4-FFF2-40B4-BE49-F238E27FC236}">
                <a16:creationId xmlns:a16="http://schemas.microsoft.com/office/drawing/2014/main" id="{0264A5E0-A977-E6C5-D4C2-E5808E724F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117" y="1962616"/>
            <a:ext cx="5333770" cy="4274672"/>
          </a:xfrm>
          <a:prstGeom prst="rect">
            <a:avLst/>
          </a:prstGeom>
        </p:spPr>
        <p:txBody>
          <a:bodyPr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816030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isu_Suur list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FF7499B-C7EA-E456-F005-43E96D8C24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9" y="2123440"/>
            <a:ext cx="10944225" cy="411384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719982" indent="-71998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Roboto"/>
              <a:buChar char="●"/>
              <a:defRPr sz="3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539987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09980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69971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79973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large bullet list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7101A4D-2552-C188-EE4A-CB4B50586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4" cy="161767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2889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isu_Suur list_Ha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27D9916-8724-20C4-81E3-147203331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4" cy="161767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43C64AC-9BFE-CB32-A656-6E3F2650D2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9" y="2123440"/>
            <a:ext cx="10944225" cy="411384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685800" indent="-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Font typeface="Roboto"/>
              <a:buChar char="●"/>
              <a:defRPr sz="3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539987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09980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69971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79973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large bullet list</a:t>
            </a:r>
          </a:p>
        </p:txBody>
      </p:sp>
    </p:spTree>
    <p:extLst>
      <p:ext uri="{BB962C8B-B14F-4D97-AF65-F5344CB8AC3E}">
        <p14:creationId xmlns:p14="http://schemas.microsoft.com/office/powerpoint/2010/main" val="1554921540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su_Suur list_val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5DCA6-E3A5-A892-89D6-275D0E09D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4" cy="161767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C178D0B-A45A-B66E-CD98-6C972FE50E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9" y="2123440"/>
            <a:ext cx="10944225" cy="411384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685800" indent="-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Font typeface="Roboto"/>
              <a:buChar char="●"/>
              <a:defRPr sz="3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539987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09980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69971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79973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large bullet list</a:t>
            </a:r>
          </a:p>
        </p:txBody>
      </p:sp>
    </p:spTree>
    <p:extLst>
      <p:ext uri="{BB962C8B-B14F-4D97-AF65-F5344CB8AC3E}">
        <p14:creationId xmlns:p14="http://schemas.microsoft.com/office/powerpoint/2010/main" val="1346796260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isu_Tsitaat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7" cy="4789499"/>
          </a:xfrm>
        </p:spPr>
        <p:txBody>
          <a:bodyPr/>
          <a:lstStyle>
            <a:lvl1pPr>
              <a:defRPr sz="8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300"/>
            <a:ext cx="7559676" cy="788989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495558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isu_Tsitaat_Hal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7" cy="4789499"/>
          </a:xfrm>
        </p:spPr>
        <p:txBody>
          <a:bodyPr/>
          <a:lstStyle>
            <a:lvl1pPr>
              <a:defRPr sz="8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300"/>
            <a:ext cx="7559676" cy="788989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656094848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isu_Tsitaat_Val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7" cy="4789499"/>
          </a:xfrm>
        </p:spPr>
        <p:txBody>
          <a:bodyPr/>
          <a:lstStyle>
            <a:lvl1pPr>
              <a:defRPr sz="8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300"/>
            <a:ext cx="7559676" cy="788989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142464220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su_Sinine_Fotog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C1FC2F-B308-D080-BAE3-0B21110EC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2"/>
            <a:ext cx="5111751" cy="13843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298976F-5555-0923-033D-3A2FFFBB88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2166424"/>
            <a:ext cx="5111751" cy="1827725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35C022-DBE8-EBEE-4842-EAD640381A9F}"/>
              </a:ext>
            </a:extLst>
          </p:cNvPr>
          <p:cNvSpPr txBox="1">
            <a:spLocks/>
          </p:cNvSpPr>
          <p:nvPr userDrawn="1"/>
        </p:nvSpPr>
        <p:spPr>
          <a:xfrm>
            <a:off x="623888" y="658801"/>
            <a:ext cx="5111751" cy="16176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0" kern="1200">
                <a:solidFill>
                  <a:schemeClr val="tx2"/>
                </a:solidFill>
                <a:latin typeface="+mj-lt"/>
                <a:ea typeface="Roboto Light" panose="02000000000000000000" pitchFamily="2" charset="0"/>
                <a:cs typeface="+mj-cs"/>
              </a:defRPr>
            </a:lvl1pPr>
          </a:lstStyle>
          <a:p>
            <a:endParaRPr lang="en-GB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E4691BF-AF95-9E3B-7921-3A26F434ED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3994149"/>
            <a:ext cx="5111751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bg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752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/tagaleht logog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D3D8D9-23B9-7AE8-30A9-F07E4A71E5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486829 h 6858000"/>
              <a:gd name="connsiteX3" fmla="*/ 10051073 w 12192000"/>
              <a:gd name="connsiteY3" fmla="*/ 5486829 h 6858000"/>
              <a:gd name="connsiteX4" fmla="*/ 9576237 w 12192000"/>
              <a:gd name="connsiteY4" fmla="*/ 5960366 h 6858000"/>
              <a:gd name="connsiteX5" fmla="*/ 10051073 w 12192000"/>
              <a:gd name="connsiteY5" fmla="*/ 6434392 h 6858000"/>
              <a:gd name="connsiteX6" fmla="*/ 12192000 w 12192000"/>
              <a:gd name="connsiteY6" fmla="*/ 6434392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486829"/>
                </a:lnTo>
                <a:lnTo>
                  <a:pt x="10051073" y="5486829"/>
                </a:lnTo>
                <a:cubicBezTo>
                  <a:pt x="9788909" y="5486829"/>
                  <a:pt x="9576237" y="5698919"/>
                  <a:pt x="9576237" y="5960366"/>
                </a:cubicBezTo>
                <a:cubicBezTo>
                  <a:pt x="9576237" y="6222302"/>
                  <a:pt x="9788909" y="6434392"/>
                  <a:pt x="10051073" y="6434392"/>
                </a:cubicBezTo>
                <a:lnTo>
                  <a:pt x="12192000" y="6434392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Click icon to add pictures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6544BD-E47A-BDB2-A0A7-FEE3CBD9E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522334" cy="1617675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C4A5A21-A3CA-77C4-9598-111AA3165F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10" name="Picture Placeholder 369">
            <a:extLst>
              <a:ext uri="{FF2B5EF4-FFF2-40B4-BE49-F238E27FC236}">
                <a16:creationId xmlns:a16="http://schemas.microsoft.com/office/drawing/2014/main" id="{74E0B818-A99E-F20D-0FB9-1BE9D6051DC8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4842702"/>
            <a:ext cx="5400000" cy="20152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EE"/>
              <a:t>Täpilaine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929311-E419-DFFD-664C-F19BCDA31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1246"/>
            <a:ext cx="2445142" cy="9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82642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su_Hall_Fotoga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DAECB3-DB22-7E8D-5872-BF9A4856CB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3994149"/>
            <a:ext cx="5111751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C1FC2F-B308-D080-BAE3-0B21110EC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2"/>
            <a:ext cx="5111751" cy="13843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298976F-5555-0923-033D-3A2FFFBB88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2166424"/>
            <a:ext cx="5111751" cy="1827726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096318650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su_Valge_Fotog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3994149"/>
            <a:ext cx="5111751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5977D5-8BA6-E854-D2F4-05418E4C2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2"/>
            <a:ext cx="5111751" cy="138431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7C86051F-61AC-66E5-8670-40938F0C9D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2166424"/>
            <a:ext cx="5111751" cy="1827726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074688049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su_Sinine_Fotog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" y="3429000"/>
            <a:ext cx="360363" cy="2808288"/>
          </a:xfrm>
          <a:prstGeom prst="rect">
            <a:avLst/>
          </a:prstGeo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27D13C-FB73-D342-FD3F-5F60AA75A4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43701" y="3994149"/>
            <a:ext cx="5056408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bg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DDFFFFB-279F-8AF2-FD9A-B5F598874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2" y="658802"/>
            <a:ext cx="5133224" cy="138431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7FA38D5-CCFA-6F5A-E3C1-C08BE56F35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43702" y="2166424"/>
            <a:ext cx="5056408" cy="1827726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8919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su_Hall_Fotoga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" y="3429000"/>
            <a:ext cx="360363" cy="2808288"/>
          </a:xfrm>
          <a:prstGeom prst="rect">
            <a:avLst/>
          </a:prstGeo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27D13C-FB73-D342-FD3F-5F60AA75A4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43701" y="3994149"/>
            <a:ext cx="5056408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DDFFFFB-279F-8AF2-FD9A-B5F598874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2" y="658802"/>
            <a:ext cx="5133224" cy="138431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7FA38D5-CCFA-6F5A-E3C1-C08BE56F35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43702" y="2166424"/>
            <a:ext cx="5056408" cy="1827726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8621161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su_Valge_Fotog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1" y="3994149"/>
            <a:ext cx="5056408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" y="3429000"/>
            <a:ext cx="360363" cy="2808288"/>
          </a:xfrm>
          <a:prstGeom prst="rect">
            <a:avLst/>
          </a:prstGeo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6AD91E7-C52D-25DF-8F15-5BC1C0B2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2" y="658802"/>
            <a:ext cx="5164046" cy="1384311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268F252-8117-6B22-AD1F-48B07FDAB7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43702" y="2166424"/>
            <a:ext cx="5056408" cy="1827726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730536360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su_valge_Fotoga-eri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60794E4A-0B3C-EA7B-1548-C5BCE1278A3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1815519 h 6858000"/>
              <a:gd name="connsiteX5" fmla="*/ 3157356 w 6096000"/>
              <a:gd name="connsiteY5" fmla="*/ 1815519 h 6858000"/>
              <a:gd name="connsiteX6" fmla="*/ 3857625 w 6096000"/>
              <a:gd name="connsiteY6" fmla="*/ 1116445 h 6858000"/>
              <a:gd name="connsiteX7" fmla="*/ 3157356 w 6096000"/>
              <a:gd name="connsiteY7" fmla="*/ 418091 h 6858000"/>
              <a:gd name="connsiteX8" fmla="*/ 0 w 6096000"/>
              <a:gd name="connsiteY8" fmla="*/ 418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1815519"/>
                </a:lnTo>
                <a:lnTo>
                  <a:pt x="3157356" y="1815519"/>
                </a:lnTo>
                <a:cubicBezTo>
                  <a:pt x="3543985" y="1815519"/>
                  <a:pt x="3857625" y="1502737"/>
                  <a:pt x="3857625" y="1116445"/>
                </a:cubicBezTo>
                <a:cubicBezTo>
                  <a:pt x="3857625" y="730873"/>
                  <a:pt x="3543985" y="418091"/>
                  <a:pt x="3157356" y="418091"/>
                </a:cubicBezTo>
                <a:lnTo>
                  <a:pt x="0" y="41809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pictures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429000"/>
            <a:ext cx="360363" cy="2808288"/>
          </a:xfrm>
          <a:prstGeom prst="rect">
            <a:avLst/>
          </a:prstGeo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1F5174A-C071-3A74-990F-A6B47AC68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47599"/>
            <a:ext cx="3005138" cy="1364343"/>
          </a:xfrm>
        </p:spPr>
        <p:txBody>
          <a:bodyPr anchor="ctr"/>
          <a:lstStyle>
            <a:lvl1pPr>
              <a:defRPr sz="35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E00402D-6E4E-3607-0ABC-44D6A3376E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43702" y="1889703"/>
            <a:ext cx="5056408" cy="3607412"/>
          </a:xfrm>
          <a:prstGeom prst="rect">
            <a:avLst/>
          </a:prstGeom>
        </p:spPr>
        <p:txBody>
          <a:bodyPr wrap="square" bIns="0" anchor="ctr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981215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su_hall_er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DFD05D-F997-89EA-8C2B-DF581712D5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4348" y="1937018"/>
            <a:ext cx="9979964" cy="91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34882B3-8AD4-5D79-C532-21981456C9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1472" y="3058659"/>
            <a:ext cx="2470673" cy="14737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2E1742E-AE5F-FE3B-F313-DBD4A9F589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13936" y="3058659"/>
            <a:ext cx="3164128" cy="14737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BC4DB9A-6E31-1B8C-1B7D-6172B52B7A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98541" y="3058659"/>
            <a:ext cx="2441986" cy="14737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23438F6C-963C-EB0B-2B2F-E78D82EDB1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52128" y="4978399"/>
            <a:ext cx="8974672" cy="1353623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71D6E37A-5FCC-A8F7-0DD0-F08EF5BA6A8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04348" y="5115232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3" name="Freeform 419">
            <a:extLst>
              <a:ext uri="{FF2B5EF4-FFF2-40B4-BE49-F238E27FC236}">
                <a16:creationId xmlns:a16="http://schemas.microsoft.com/office/drawing/2014/main" id="{3763CDF5-C953-DCB7-AD74-0C1C160BD234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432064"/>
            <a:ext cx="3847171" cy="1393642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1B6CDAD-2E49-3786-5DFD-4D6ED09C2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47599"/>
            <a:ext cx="3005138" cy="1364343"/>
          </a:xfrm>
        </p:spPr>
        <p:txBody>
          <a:bodyPr anchor="ctr"/>
          <a:lstStyle>
            <a:lvl1pPr>
              <a:defRPr sz="35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3648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su_hall_eri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19">
            <a:extLst>
              <a:ext uri="{FF2B5EF4-FFF2-40B4-BE49-F238E27FC236}">
                <a16:creationId xmlns:a16="http://schemas.microsoft.com/office/drawing/2014/main" id="{7236B95C-CD13-57E4-9B97-E13D7D8E9823}"/>
              </a:ext>
            </a:extLst>
          </p:cNvPr>
          <p:cNvSpPr>
            <a:spLocks noChangeAspect="1"/>
          </p:cNvSpPr>
          <p:nvPr/>
        </p:nvSpPr>
        <p:spPr bwMode="auto">
          <a:xfrm>
            <a:off x="0" y="420913"/>
            <a:ext cx="3847171" cy="1393642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1F5174A-C071-3A74-990F-A6B47AC68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43216"/>
            <a:ext cx="3005138" cy="1364343"/>
          </a:xfrm>
        </p:spPr>
        <p:txBody>
          <a:bodyPr anchor="ctr"/>
          <a:lstStyle>
            <a:lvl1pPr>
              <a:defRPr sz="35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9C0FB322-3054-CC1D-DD34-076AA88186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3994149"/>
            <a:ext cx="5111751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19644E5-A3DB-369D-B58A-381D3F2051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2043114"/>
            <a:ext cx="5111751" cy="1951036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36320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Sisu_Hall_er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19">
            <a:extLst>
              <a:ext uri="{FF2B5EF4-FFF2-40B4-BE49-F238E27FC236}">
                <a16:creationId xmlns:a16="http://schemas.microsoft.com/office/drawing/2014/main" id="{FE289F9F-C8E3-EE95-B395-483062D741AE}"/>
              </a:ext>
            </a:extLst>
          </p:cNvPr>
          <p:cNvSpPr>
            <a:spLocks/>
          </p:cNvSpPr>
          <p:nvPr userDrawn="1"/>
        </p:nvSpPr>
        <p:spPr bwMode="auto">
          <a:xfrm>
            <a:off x="1588" y="2553160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3" name="Freeform 420">
            <a:extLst>
              <a:ext uri="{FF2B5EF4-FFF2-40B4-BE49-F238E27FC236}">
                <a16:creationId xmlns:a16="http://schemas.microsoft.com/office/drawing/2014/main" id="{356AF9F7-9C51-BE19-8C74-B8DAA1B90744}"/>
              </a:ext>
            </a:extLst>
          </p:cNvPr>
          <p:cNvSpPr>
            <a:spLocks/>
          </p:cNvSpPr>
          <p:nvPr userDrawn="1"/>
        </p:nvSpPr>
        <p:spPr bwMode="auto">
          <a:xfrm>
            <a:off x="1588" y="3552491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" name="Freeform 421">
            <a:extLst>
              <a:ext uri="{FF2B5EF4-FFF2-40B4-BE49-F238E27FC236}">
                <a16:creationId xmlns:a16="http://schemas.microsoft.com/office/drawing/2014/main" id="{F6FBF006-9F94-D48A-884A-D943885C0D27}"/>
              </a:ext>
            </a:extLst>
          </p:cNvPr>
          <p:cNvSpPr>
            <a:spLocks/>
          </p:cNvSpPr>
          <p:nvPr userDrawn="1"/>
        </p:nvSpPr>
        <p:spPr bwMode="auto">
          <a:xfrm>
            <a:off x="1588" y="4552616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accent5"/>
              </a:solidFill>
              <a:latin typeface="Roboto" panose="02000000000000000000" pitchFamily="2" charset="0"/>
            </a:endParaRPr>
          </a:p>
        </p:txBody>
      </p:sp>
      <p:sp>
        <p:nvSpPr>
          <p:cNvPr id="5" name="Freeform 422">
            <a:extLst>
              <a:ext uri="{FF2B5EF4-FFF2-40B4-BE49-F238E27FC236}">
                <a16:creationId xmlns:a16="http://schemas.microsoft.com/office/drawing/2014/main" id="{EA02CAAF-EA66-6EAF-73E0-82B5A5EF9A88}"/>
              </a:ext>
            </a:extLst>
          </p:cNvPr>
          <p:cNvSpPr>
            <a:spLocks/>
          </p:cNvSpPr>
          <p:nvPr userDrawn="1"/>
        </p:nvSpPr>
        <p:spPr bwMode="auto">
          <a:xfrm>
            <a:off x="1588" y="5551948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5" name="Freeform 419">
            <a:extLst>
              <a:ext uri="{FF2B5EF4-FFF2-40B4-BE49-F238E27FC236}">
                <a16:creationId xmlns:a16="http://schemas.microsoft.com/office/drawing/2014/main" id="{78E4536A-9CE8-1E2E-7B5D-8C7504E657C2}"/>
              </a:ext>
            </a:extLst>
          </p:cNvPr>
          <p:cNvSpPr>
            <a:spLocks noChangeAspect="1"/>
          </p:cNvSpPr>
          <p:nvPr/>
        </p:nvSpPr>
        <p:spPr bwMode="auto">
          <a:xfrm>
            <a:off x="1588" y="2553160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6" name="Freeform 420">
            <a:extLst>
              <a:ext uri="{FF2B5EF4-FFF2-40B4-BE49-F238E27FC236}">
                <a16:creationId xmlns:a16="http://schemas.microsoft.com/office/drawing/2014/main" id="{C2B6517E-A422-DDA0-99B1-BE0E1F31F12D}"/>
              </a:ext>
            </a:extLst>
          </p:cNvPr>
          <p:cNvSpPr>
            <a:spLocks noChangeAspect="1"/>
          </p:cNvSpPr>
          <p:nvPr/>
        </p:nvSpPr>
        <p:spPr bwMode="auto">
          <a:xfrm>
            <a:off x="1588" y="3552491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7" name="Freeform 421">
            <a:extLst>
              <a:ext uri="{FF2B5EF4-FFF2-40B4-BE49-F238E27FC236}">
                <a16:creationId xmlns:a16="http://schemas.microsoft.com/office/drawing/2014/main" id="{2DD22634-836D-9BDB-7721-37CA676F4078}"/>
              </a:ext>
            </a:extLst>
          </p:cNvPr>
          <p:cNvSpPr>
            <a:spLocks noChangeAspect="1"/>
          </p:cNvSpPr>
          <p:nvPr/>
        </p:nvSpPr>
        <p:spPr bwMode="auto">
          <a:xfrm>
            <a:off x="1588" y="4552616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accent5"/>
              </a:solidFill>
              <a:latin typeface="Roboto" panose="02000000000000000000" pitchFamily="2" charset="0"/>
            </a:endParaRPr>
          </a:p>
        </p:txBody>
      </p:sp>
      <p:sp>
        <p:nvSpPr>
          <p:cNvPr id="48" name="Freeform 422">
            <a:extLst>
              <a:ext uri="{FF2B5EF4-FFF2-40B4-BE49-F238E27FC236}">
                <a16:creationId xmlns:a16="http://schemas.microsoft.com/office/drawing/2014/main" id="{706784E8-D306-A640-7327-B550558E9F64}"/>
              </a:ext>
            </a:extLst>
          </p:cNvPr>
          <p:cNvSpPr>
            <a:spLocks noChangeAspect="1"/>
          </p:cNvSpPr>
          <p:nvPr/>
        </p:nvSpPr>
        <p:spPr bwMode="auto">
          <a:xfrm>
            <a:off x="1588" y="5551948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B01B21E4-1BBC-1E7C-2DC4-8585F0314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820" y="713505"/>
            <a:ext cx="9883858" cy="1169551"/>
          </a:xfrm>
        </p:spPr>
        <p:txBody>
          <a:bodyPr anchor="ctr"/>
          <a:lstStyle>
            <a:lvl1pPr>
              <a:defRPr sz="35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71D6E37A-5FCC-A8F7-0DD0-F08EF5BA6A8F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210201" y="261059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66" name="Text Placeholder 3">
            <a:extLst>
              <a:ext uri="{FF2B5EF4-FFF2-40B4-BE49-F238E27FC236}">
                <a16:creationId xmlns:a16="http://schemas.microsoft.com/office/drawing/2014/main" id="{3EC8C15F-5725-884B-6408-99AC209C36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16480" y="558763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DB9F07BD-D836-F047-7BA5-FF8D0293F5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16480" y="454115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68" name="Text Placeholder 3">
            <a:extLst>
              <a:ext uri="{FF2B5EF4-FFF2-40B4-BE49-F238E27FC236}">
                <a16:creationId xmlns:a16="http://schemas.microsoft.com/office/drawing/2014/main" id="{DE180CD1-4C4A-DE51-BDDC-0B1D28CC68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16480" y="357595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69" name="Text Placeholder 3">
            <a:extLst>
              <a:ext uri="{FF2B5EF4-FFF2-40B4-BE49-F238E27FC236}">
                <a16:creationId xmlns:a16="http://schemas.microsoft.com/office/drawing/2014/main" id="{5055DB51-0594-C769-EBFE-D1D6F5757C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16480" y="254979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70" name="Picture Placeholder 19">
            <a:extLst>
              <a:ext uri="{FF2B5EF4-FFF2-40B4-BE49-F238E27FC236}">
                <a16:creationId xmlns:a16="http://schemas.microsoft.com/office/drawing/2014/main" id="{43D654CD-7FCF-E969-2A6D-418602D3F41A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210201" y="360627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71" name="Picture Placeholder 19">
            <a:extLst>
              <a:ext uri="{FF2B5EF4-FFF2-40B4-BE49-F238E27FC236}">
                <a16:creationId xmlns:a16="http://schemas.microsoft.com/office/drawing/2014/main" id="{3D4360BD-C02F-7C0F-D2F1-81A7269CCF2F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1210201" y="461211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72" name="Picture Placeholder 19">
            <a:extLst>
              <a:ext uri="{FF2B5EF4-FFF2-40B4-BE49-F238E27FC236}">
                <a16:creationId xmlns:a16="http://schemas.microsoft.com/office/drawing/2014/main" id="{58B8C81C-5150-2738-7726-08BD40FC6D03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1210201" y="561795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67E5C2-FC13-89C5-6D1F-CFF299EFB4B3}"/>
              </a:ext>
            </a:extLst>
          </p:cNvPr>
          <p:cNvSpPr/>
          <p:nvPr userDrawn="1"/>
        </p:nvSpPr>
        <p:spPr>
          <a:xfrm flipH="1">
            <a:off x="518712" y="713504"/>
            <a:ext cx="90000" cy="1169552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132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Sisu_Valge_er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19">
            <a:extLst>
              <a:ext uri="{FF2B5EF4-FFF2-40B4-BE49-F238E27FC236}">
                <a16:creationId xmlns:a16="http://schemas.microsoft.com/office/drawing/2014/main" id="{FE289F9F-C8E3-EE95-B395-483062D741AE}"/>
              </a:ext>
            </a:extLst>
          </p:cNvPr>
          <p:cNvSpPr>
            <a:spLocks/>
          </p:cNvSpPr>
          <p:nvPr userDrawn="1"/>
        </p:nvSpPr>
        <p:spPr bwMode="auto">
          <a:xfrm>
            <a:off x="1588" y="2553160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3" name="Freeform 420">
            <a:extLst>
              <a:ext uri="{FF2B5EF4-FFF2-40B4-BE49-F238E27FC236}">
                <a16:creationId xmlns:a16="http://schemas.microsoft.com/office/drawing/2014/main" id="{356AF9F7-9C51-BE19-8C74-B8DAA1B90744}"/>
              </a:ext>
            </a:extLst>
          </p:cNvPr>
          <p:cNvSpPr>
            <a:spLocks/>
          </p:cNvSpPr>
          <p:nvPr userDrawn="1"/>
        </p:nvSpPr>
        <p:spPr bwMode="auto">
          <a:xfrm>
            <a:off x="1588" y="3552491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" name="Freeform 421">
            <a:extLst>
              <a:ext uri="{FF2B5EF4-FFF2-40B4-BE49-F238E27FC236}">
                <a16:creationId xmlns:a16="http://schemas.microsoft.com/office/drawing/2014/main" id="{F6FBF006-9F94-D48A-884A-D943885C0D27}"/>
              </a:ext>
            </a:extLst>
          </p:cNvPr>
          <p:cNvSpPr>
            <a:spLocks/>
          </p:cNvSpPr>
          <p:nvPr userDrawn="1"/>
        </p:nvSpPr>
        <p:spPr bwMode="auto">
          <a:xfrm>
            <a:off x="1588" y="4552616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accent5"/>
              </a:solidFill>
              <a:latin typeface="Roboto" panose="02000000000000000000" pitchFamily="2" charset="0"/>
            </a:endParaRPr>
          </a:p>
        </p:txBody>
      </p:sp>
      <p:sp>
        <p:nvSpPr>
          <p:cNvPr id="5" name="Freeform 422">
            <a:extLst>
              <a:ext uri="{FF2B5EF4-FFF2-40B4-BE49-F238E27FC236}">
                <a16:creationId xmlns:a16="http://schemas.microsoft.com/office/drawing/2014/main" id="{EA02CAAF-EA66-6EAF-73E0-82B5A5EF9A88}"/>
              </a:ext>
            </a:extLst>
          </p:cNvPr>
          <p:cNvSpPr>
            <a:spLocks/>
          </p:cNvSpPr>
          <p:nvPr userDrawn="1"/>
        </p:nvSpPr>
        <p:spPr bwMode="auto">
          <a:xfrm>
            <a:off x="1588" y="5551948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5" name="Freeform 419">
            <a:extLst>
              <a:ext uri="{FF2B5EF4-FFF2-40B4-BE49-F238E27FC236}">
                <a16:creationId xmlns:a16="http://schemas.microsoft.com/office/drawing/2014/main" id="{78E4536A-9CE8-1E2E-7B5D-8C7504E657C2}"/>
              </a:ext>
            </a:extLst>
          </p:cNvPr>
          <p:cNvSpPr>
            <a:spLocks noChangeAspect="1"/>
          </p:cNvSpPr>
          <p:nvPr/>
        </p:nvSpPr>
        <p:spPr bwMode="auto">
          <a:xfrm>
            <a:off x="1588" y="2553160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6" name="Freeform 420">
            <a:extLst>
              <a:ext uri="{FF2B5EF4-FFF2-40B4-BE49-F238E27FC236}">
                <a16:creationId xmlns:a16="http://schemas.microsoft.com/office/drawing/2014/main" id="{C2B6517E-A422-DDA0-99B1-BE0E1F31F12D}"/>
              </a:ext>
            </a:extLst>
          </p:cNvPr>
          <p:cNvSpPr>
            <a:spLocks noChangeAspect="1"/>
          </p:cNvSpPr>
          <p:nvPr/>
        </p:nvSpPr>
        <p:spPr bwMode="auto">
          <a:xfrm>
            <a:off x="1588" y="3552491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7" name="Freeform 421">
            <a:extLst>
              <a:ext uri="{FF2B5EF4-FFF2-40B4-BE49-F238E27FC236}">
                <a16:creationId xmlns:a16="http://schemas.microsoft.com/office/drawing/2014/main" id="{2DD22634-836D-9BDB-7721-37CA676F4078}"/>
              </a:ext>
            </a:extLst>
          </p:cNvPr>
          <p:cNvSpPr>
            <a:spLocks noChangeAspect="1"/>
          </p:cNvSpPr>
          <p:nvPr/>
        </p:nvSpPr>
        <p:spPr bwMode="auto">
          <a:xfrm>
            <a:off x="1588" y="4552616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accent5"/>
              </a:solidFill>
              <a:latin typeface="Roboto" panose="02000000000000000000" pitchFamily="2" charset="0"/>
            </a:endParaRPr>
          </a:p>
        </p:txBody>
      </p:sp>
      <p:sp>
        <p:nvSpPr>
          <p:cNvPr id="48" name="Freeform 422">
            <a:extLst>
              <a:ext uri="{FF2B5EF4-FFF2-40B4-BE49-F238E27FC236}">
                <a16:creationId xmlns:a16="http://schemas.microsoft.com/office/drawing/2014/main" id="{706784E8-D306-A640-7327-B550558E9F64}"/>
              </a:ext>
            </a:extLst>
          </p:cNvPr>
          <p:cNvSpPr>
            <a:spLocks noChangeAspect="1"/>
          </p:cNvSpPr>
          <p:nvPr/>
        </p:nvSpPr>
        <p:spPr bwMode="auto">
          <a:xfrm>
            <a:off x="1588" y="5551948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B01B21E4-1BBC-1E7C-2DC4-8585F0314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820" y="713505"/>
            <a:ext cx="9883858" cy="1169551"/>
          </a:xfrm>
        </p:spPr>
        <p:txBody>
          <a:bodyPr anchor="ctr"/>
          <a:lstStyle>
            <a:lvl1pPr>
              <a:defRPr sz="35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71D6E37A-5FCC-A8F7-0DD0-F08EF5BA6A8F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210201" y="261059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66" name="Text Placeholder 3">
            <a:extLst>
              <a:ext uri="{FF2B5EF4-FFF2-40B4-BE49-F238E27FC236}">
                <a16:creationId xmlns:a16="http://schemas.microsoft.com/office/drawing/2014/main" id="{3EC8C15F-5725-884B-6408-99AC209C36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16480" y="558763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DB9F07BD-D836-F047-7BA5-FF8D0293F5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16480" y="454115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68" name="Text Placeholder 3">
            <a:extLst>
              <a:ext uri="{FF2B5EF4-FFF2-40B4-BE49-F238E27FC236}">
                <a16:creationId xmlns:a16="http://schemas.microsoft.com/office/drawing/2014/main" id="{DE180CD1-4C4A-DE51-BDDC-0B1D28CC68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16480" y="357595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69" name="Text Placeholder 3">
            <a:extLst>
              <a:ext uri="{FF2B5EF4-FFF2-40B4-BE49-F238E27FC236}">
                <a16:creationId xmlns:a16="http://schemas.microsoft.com/office/drawing/2014/main" id="{5055DB51-0594-C769-EBFE-D1D6F5757C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16480" y="254979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70" name="Picture Placeholder 19">
            <a:extLst>
              <a:ext uri="{FF2B5EF4-FFF2-40B4-BE49-F238E27FC236}">
                <a16:creationId xmlns:a16="http://schemas.microsoft.com/office/drawing/2014/main" id="{43D654CD-7FCF-E969-2A6D-418602D3F41A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210201" y="360627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71" name="Picture Placeholder 19">
            <a:extLst>
              <a:ext uri="{FF2B5EF4-FFF2-40B4-BE49-F238E27FC236}">
                <a16:creationId xmlns:a16="http://schemas.microsoft.com/office/drawing/2014/main" id="{3D4360BD-C02F-7C0F-D2F1-81A7269CCF2F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1210201" y="461211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72" name="Picture Placeholder 19">
            <a:extLst>
              <a:ext uri="{FF2B5EF4-FFF2-40B4-BE49-F238E27FC236}">
                <a16:creationId xmlns:a16="http://schemas.microsoft.com/office/drawing/2014/main" id="{58B8C81C-5150-2738-7726-08BD40FC6D03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1210201" y="561795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ED0162-5B7C-C600-47CA-B30CF6CC1881}"/>
              </a:ext>
            </a:extLst>
          </p:cNvPr>
          <p:cNvSpPr/>
          <p:nvPr userDrawn="1"/>
        </p:nvSpPr>
        <p:spPr>
          <a:xfrm flipH="1">
            <a:off x="518712" y="713504"/>
            <a:ext cx="90000" cy="1169552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835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/tagaleht logoga_2rida_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23FCC4-5DCD-F3B3-756C-4C1DA83625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5486829"/>
                </a:lnTo>
                <a:lnTo>
                  <a:pt x="4421367" y="5486829"/>
                </a:lnTo>
                <a:cubicBezTo>
                  <a:pt x="4159255" y="5486829"/>
                  <a:pt x="3946625" y="5698919"/>
                  <a:pt x="3946625" y="5960366"/>
                </a:cubicBezTo>
                <a:cubicBezTo>
                  <a:pt x="3946625" y="6222302"/>
                  <a:pt x="4159255" y="6434392"/>
                  <a:pt x="4421367" y="6434392"/>
                </a:cubicBezTo>
                <a:lnTo>
                  <a:pt x="6561873" y="6434392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                Click icon to add pictures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6FE6F80-8390-484E-C7E2-E30C3A7C1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626" y="657225"/>
            <a:ext cx="6439384" cy="1619251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2B982F5-6047-51D9-C45B-4E85C19FDA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3187B4-17C9-D6A6-54B1-7D91DB83302A}"/>
              </a:ext>
            </a:extLst>
          </p:cNvPr>
          <p:cNvSpPr/>
          <p:nvPr/>
        </p:nvSpPr>
        <p:spPr>
          <a:xfrm flipH="1">
            <a:off x="726940" y="536818"/>
            <a:ext cx="45719" cy="1860064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07FF434-BC83-A2EC-E948-27F59EA144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3949"/>
            <a:ext cx="2438400" cy="977508"/>
          </a:xfrm>
          <a:prstGeom prst="rect">
            <a:avLst/>
          </a:prstGeom>
        </p:spPr>
      </p:pic>
      <p:sp>
        <p:nvSpPr>
          <p:cNvPr id="6" name="Teksti kohatäide 6">
            <a:extLst>
              <a:ext uri="{FF2B5EF4-FFF2-40B4-BE49-F238E27FC236}">
                <a16:creationId xmlns:a16="http://schemas.microsoft.com/office/drawing/2014/main" id="{CDD2BD26-F1A5-74DE-436C-F594A66AA9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940" y="3938954"/>
            <a:ext cx="4629853" cy="2298335"/>
          </a:xfrm>
          <a:prstGeom prst="rect">
            <a:avLst/>
          </a:prstGeo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1800" b="0" i="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n-GB" sz="200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AEFBFC-B0EC-3810-984F-17A1664D7C35}"/>
              </a:ext>
            </a:extLst>
          </p:cNvPr>
          <p:cNvSpPr/>
          <p:nvPr userDrawn="1"/>
        </p:nvSpPr>
        <p:spPr>
          <a:xfrm flipH="1">
            <a:off x="726939" y="536818"/>
            <a:ext cx="90000" cy="1860064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6293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Sisu_Valge_er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4D1630CB-00D8-1CCE-66E3-4B1E3E4F718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3946625 w 6561873"/>
              <a:gd name="connsiteY3" fmla="*/ 5960366 h 6858000"/>
              <a:gd name="connsiteX4" fmla="*/ 4421367 w 6561873"/>
              <a:gd name="connsiteY4" fmla="*/ 6434392 h 6858000"/>
              <a:gd name="connsiteX5" fmla="*/ 6561873 w 6561873"/>
              <a:gd name="connsiteY5" fmla="*/ 6434392 h 6858000"/>
              <a:gd name="connsiteX6" fmla="*/ 6561873 w 6561873"/>
              <a:gd name="connsiteY6" fmla="*/ 6858000 h 6858000"/>
              <a:gd name="connsiteX7" fmla="*/ 0 w 6561873"/>
              <a:gd name="connsiteY7" fmla="*/ 6855671 h 6858000"/>
              <a:gd name="connsiteX8" fmla="*/ 2626607 w 6561873"/>
              <a:gd name="connsiteY8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6434392 h 6858000"/>
              <a:gd name="connsiteX4" fmla="*/ 6561873 w 6561873"/>
              <a:gd name="connsiteY4" fmla="*/ 6434392 h 6858000"/>
              <a:gd name="connsiteX5" fmla="*/ 6561873 w 6561873"/>
              <a:gd name="connsiteY5" fmla="*/ 6858000 h 6858000"/>
              <a:gd name="connsiteX6" fmla="*/ 0 w 6561873"/>
              <a:gd name="connsiteY6" fmla="*/ 6855671 h 6858000"/>
              <a:gd name="connsiteX7" fmla="*/ 2626607 w 6561873"/>
              <a:gd name="connsiteY7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6561873 w 6561873"/>
              <a:gd name="connsiteY3" fmla="*/ 6434392 h 6858000"/>
              <a:gd name="connsiteX4" fmla="*/ 6561873 w 6561873"/>
              <a:gd name="connsiteY4" fmla="*/ 6858000 h 6858000"/>
              <a:gd name="connsiteX5" fmla="*/ 0 w 6561873"/>
              <a:gd name="connsiteY5" fmla="*/ 6855671 h 6858000"/>
              <a:gd name="connsiteX6" fmla="*/ 2626607 w 6561873"/>
              <a:gd name="connsiteY6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6561873 w 6561873"/>
              <a:gd name="connsiteY3" fmla="*/ 6858000 h 6858000"/>
              <a:gd name="connsiteX4" fmla="*/ 0 w 6561873"/>
              <a:gd name="connsiteY4" fmla="*/ 6855671 h 6858000"/>
              <a:gd name="connsiteX5" fmla="*/ 2626607 w 6561873"/>
              <a:gd name="connsiteY5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6858000 h 6858000"/>
              <a:gd name="connsiteX3" fmla="*/ 0 w 6561873"/>
              <a:gd name="connsiteY3" fmla="*/ 6855671 h 6858000"/>
              <a:gd name="connsiteX4" fmla="*/ 2626607 w 656187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                Click icon to add pictures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4EE5288-5EFD-85D4-2C57-C17C94754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1"/>
            <a:ext cx="5111751" cy="161767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FAF652E-4E2C-2871-C5D9-177F57B034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2276475"/>
            <a:ext cx="5111751" cy="3960813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DAA4324-4293-1F2F-E49A-9FFA9BDAD8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147492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Sisu_Valge_eri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76825F8-B62E-41B6-BCD4-9DD663D8B571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013041" cy="6858000"/>
          </a:xfrm>
          <a:custGeom>
            <a:avLst/>
            <a:gdLst>
              <a:gd name="connsiteX0" fmla="*/ 12177713 w 12192000"/>
              <a:gd name="connsiteY0" fmla="*/ 0 h 6931026"/>
              <a:gd name="connsiteX1" fmla="*/ 12192000 w 12192000"/>
              <a:gd name="connsiteY1" fmla="*/ 0 h 6931026"/>
              <a:gd name="connsiteX2" fmla="*/ 12192000 w 12192000"/>
              <a:gd name="connsiteY2" fmla="*/ 6931026 h 6931026"/>
              <a:gd name="connsiteX3" fmla="*/ 6591289 w 12192000"/>
              <a:gd name="connsiteY3" fmla="*/ 6931026 h 6931026"/>
              <a:gd name="connsiteX4" fmla="*/ 12191335 w 12192000"/>
              <a:gd name="connsiteY4" fmla="*/ 6910289 h 6931026"/>
              <a:gd name="connsiteX5" fmla="*/ 12177107 w 12192000"/>
              <a:gd name="connsiteY5" fmla="*/ 871295 h 6931026"/>
              <a:gd name="connsiteX6" fmla="*/ 0 w 12192000"/>
              <a:gd name="connsiteY6" fmla="*/ 0 h 6931026"/>
              <a:gd name="connsiteX7" fmla="*/ 11998435 w 12192000"/>
              <a:gd name="connsiteY7" fmla="*/ 0 h 6931026"/>
              <a:gd name="connsiteX8" fmla="*/ 9109015 w 12192000"/>
              <a:gd name="connsiteY8" fmla="*/ 8994 h 6931026"/>
              <a:gd name="connsiteX9" fmla="*/ 6452933 w 12192000"/>
              <a:gd name="connsiteY9" fmla="*/ 6433195 h 6931026"/>
              <a:gd name="connsiteX10" fmla="*/ 6440615 w 12192000"/>
              <a:gd name="connsiteY10" fmla="*/ 6931026 h 6931026"/>
              <a:gd name="connsiteX11" fmla="*/ 0 w 12192000"/>
              <a:gd name="connsiteY11" fmla="*/ 6931026 h 6931026"/>
              <a:gd name="connsiteX0" fmla="*/ 12177107 w 12192000"/>
              <a:gd name="connsiteY0" fmla="*/ 871295 h 6931026"/>
              <a:gd name="connsiteX1" fmla="*/ 12192000 w 12192000"/>
              <a:gd name="connsiteY1" fmla="*/ 0 h 6931026"/>
              <a:gd name="connsiteX2" fmla="*/ 12192000 w 12192000"/>
              <a:gd name="connsiteY2" fmla="*/ 6931026 h 6931026"/>
              <a:gd name="connsiteX3" fmla="*/ 6591289 w 12192000"/>
              <a:gd name="connsiteY3" fmla="*/ 6931026 h 6931026"/>
              <a:gd name="connsiteX4" fmla="*/ 12191335 w 12192000"/>
              <a:gd name="connsiteY4" fmla="*/ 6910289 h 6931026"/>
              <a:gd name="connsiteX5" fmla="*/ 12177107 w 12192000"/>
              <a:gd name="connsiteY5" fmla="*/ 871295 h 6931026"/>
              <a:gd name="connsiteX6" fmla="*/ 0 w 12192000"/>
              <a:gd name="connsiteY6" fmla="*/ 0 h 6931026"/>
              <a:gd name="connsiteX7" fmla="*/ 11998435 w 12192000"/>
              <a:gd name="connsiteY7" fmla="*/ 0 h 6931026"/>
              <a:gd name="connsiteX8" fmla="*/ 9109015 w 12192000"/>
              <a:gd name="connsiteY8" fmla="*/ 8994 h 6931026"/>
              <a:gd name="connsiteX9" fmla="*/ 6452933 w 12192000"/>
              <a:gd name="connsiteY9" fmla="*/ 6433195 h 6931026"/>
              <a:gd name="connsiteX10" fmla="*/ 6440615 w 12192000"/>
              <a:gd name="connsiteY10" fmla="*/ 6931026 h 6931026"/>
              <a:gd name="connsiteX11" fmla="*/ 0 w 12192000"/>
              <a:gd name="connsiteY11" fmla="*/ 6931026 h 6931026"/>
              <a:gd name="connsiteX12" fmla="*/ 0 w 12192000"/>
              <a:gd name="connsiteY12" fmla="*/ 0 h 6931026"/>
              <a:gd name="connsiteX0" fmla="*/ 12177107 w 12192000"/>
              <a:gd name="connsiteY0" fmla="*/ 871295 h 6931026"/>
              <a:gd name="connsiteX1" fmla="*/ 12192000 w 12192000"/>
              <a:gd name="connsiteY1" fmla="*/ 6931026 h 6931026"/>
              <a:gd name="connsiteX2" fmla="*/ 6591289 w 12192000"/>
              <a:gd name="connsiteY2" fmla="*/ 6931026 h 6931026"/>
              <a:gd name="connsiteX3" fmla="*/ 12191335 w 12192000"/>
              <a:gd name="connsiteY3" fmla="*/ 6910289 h 6931026"/>
              <a:gd name="connsiteX4" fmla="*/ 12177107 w 12192000"/>
              <a:gd name="connsiteY4" fmla="*/ 871295 h 6931026"/>
              <a:gd name="connsiteX5" fmla="*/ 0 w 12192000"/>
              <a:gd name="connsiteY5" fmla="*/ 0 h 6931026"/>
              <a:gd name="connsiteX6" fmla="*/ 11998435 w 12192000"/>
              <a:gd name="connsiteY6" fmla="*/ 0 h 6931026"/>
              <a:gd name="connsiteX7" fmla="*/ 9109015 w 12192000"/>
              <a:gd name="connsiteY7" fmla="*/ 8994 h 6931026"/>
              <a:gd name="connsiteX8" fmla="*/ 6452933 w 12192000"/>
              <a:gd name="connsiteY8" fmla="*/ 6433195 h 6931026"/>
              <a:gd name="connsiteX9" fmla="*/ 6440615 w 12192000"/>
              <a:gd name="connsiteY9" fmla="*/ 6931026 h 6931026"/>
              <a:gd name="connsiteX10" fmla="*/ 0 w 12192000"/>
              <a:gd name="connsiteY10" fmla="*/ 6931026 h 6931026"/>
              <a:gd name="connsiteX11" fmla="*/ 0 w 12192000"/>
              <a:gd name="connsiteY11" fmla="*/ 0 h 6931026"/>
              <a:gd name="connsiteX0" fmla="*/ 12177107 w 12192000"/>
              <a:gd name="connsiteY0" fmla="*/ 871295 h 6931026"/>
              <a:gd name="connsiteX1" fmla="*/ 12192000 w 12192000"/>
              <a:gd name="connsiteY1" fmla="*/ 6931026 h 6931026"/>
              <a:gd name="connsiteX2" fmla="*/ 6591289 w 12192000"/>
              <a:gd name="connsiteY2" fmla="*/ 6931026 h 6931026"/>
              <a:gd name="connsiteX3" fmla="*/ 12191335 w 12192000"/>
              <a:gd name="connsiteY3" fmla="*/ 6910289 h 6931026"/>
              <a:gd name="connsiteX4" fmla="*/ 12177107 w 12192000"/>
              <a:gd name="connsiteY4" fmla="*/ 871295 h 6931026"/>
              <a:gd name="connsiteX5" fmla="*/ 0 w 12192000"/>
              <a:gd name="connsiteY5" fmla="*/ 0 h 6931026"/>
              <a:gd name="connsiteX6" fmla="*/ 9109015 w 12192000"/>
              <a:gd name="connsiteY6" fmla="*/ 8994 h 6931026"/>
              <a:gd name="connsiteX7" fmla="*/ 6452933 w 12192000"/>
              <a:gd name="connsiteY7" fmla="*/ 6433195 h 6931026"/>
              <a:gd name="connsiteX8" fmla="*/ 6440615 w 12192000"/>
              <a:gd name="connsiteY8" fmla="*/ 6931026 h 6931026"/>
              <a:gd name="connsiteX9" fmla="*/ 0 w 12192000"/>
              <a:gd name="connsiteY9" fmla="*/ 6931026 h 6931026"/>
              <a:gd name="connsiteX10" fmla="*/ 0 w 12192000"/>
              <a:gd name="connsiteY10" fmla="*/ 0 h 6931026"/>
              <a:gd name="connsiteX0" fmla="*/ 12191335 w 12891714"/>
              <a:gd name="connsiteY0" fmla="*/ 6910289 h 6931026"/>
              <a:gd name="connsiteX1" fmla="*/ 12192000 w 12891714"/>
              <a:gd name="connsiteY1" fmla="*/ 6931026 h 6931026"/>
              <a:gd name="connsiteX2" fmla="*/ 6591289 w 12891714"/>
              <a:gd name="connsiteY2" fmla="*/ 6931026 h 6931026"/>
              <a:gd name="connsiteX3" fmla="*/ 12191335 w 12891714"/>
              <a:gd name="connsiteY3" fmla="*/ 6910289 h 6931026"/>
              <a:gd name="connsiteX4" fmla="*/ 0 w 12891714"/>
              <a:gd name="connsiteY4" fmla="*/ 0 h 6931026"/>
              <a:gd name="connsiteX5" fmla="*/ 9109015 w 12891714"/>
              <a:gd name="connsiteY5" fmla="*/ 8994 h 6931026"/>
              <a:gd name="connsiteX6" fmla="*/ 6452933 w 12891714"/>
              <a:gd name="connsiteY6" fmla="*/ 6433195 h 6931026"/>
              <a:gd name="connsiteX7" fmla="*/ 6440615 w 12891714"/>
              <a:gd name="connsiteY7" fmla="*/ 6931026 h 6931026"/>
              <a:gd name="connsiteX8" fmla="*/ 0 w 12891714"/>
              <a:gd name="connsiteY8" fmla="*/ 6931026 h 6931026"/>
              <a:gd name="connsiteX9" fmla="*/ 0 w 12891714"/>
              <a:gd name="connsiteY9" fmla="*/ 0 h 6931026"/>
              <a:gd name="connsiteX0" fmla="*/ 6591289 w 12192000"/>
              <a:gd name="connsiteY0" fmla="*/ 6931026 h 6931026"/>
              <a:gd name="connsiteX1" fmla="*/ 12192000 w 12192000"/>
              <a:gd name="connsiteY1" fmla="*/ 6931026 h 6931026"/>
              <a:gd name="connsiteX2" fmla="*/ 6591289 w 12192000"/>
              <a:gd name="connsiteY2" fmla="*/ 6931026 h 6931026"/>
              <a:gd name="connsiteX3" fmla="*/ 0 w 12192000"/>
              <a:gd name="connsiteY3" fmla="*/ 0 h 6931026"/>
              <a:gd name="connsiteX4" fmla="*/ 9109015 w 12192000"/>
              <a:gd name="connsiteY4" fmla="*/ 8994 h 6931026"/>
              <a:gd name="connsiteX5" fmla="*/ 6452933 w 12192000"/>
              <a:gd name="connsiteY5" fmla="*/ 6433195 h 6931026"/>
              <a:gd name="connsiteX6" fmla="*/ 6440615 w 12192000"/>
              <a:gd name="connsiteY6" fmla="*/ 6931026 h 6931026"/>
              <a:gd name="connsiteX7" fmla="*/ 0 w 12192000"/>
              <a:gd name="connsiteY7" fmla="*/ 6931026 h 6931026"/>
              <a:gd name="connsiteX8" fmla="*/ 0 w 12192000"/>
              <a:gd name="connsiteY8" fmla="*/ 0 h 6931026"/>
              <a:gd name="connsiteX0" fmla="*/ 0 w 9109015"/>
              <a:gd name="connsiteY0" fmla="*/ 0 h 6931026"/>
              <a:gd name="connsiteX1" fmla="*/ 9109015 w 9109015"/>
              <a:gd name="connsiteY1" fmla="*/ 8994 h 6931026"/>
              <a:gd name="connsiteX2" fmla="*/ 6452933 w 9109015"/>
              <a:gd name="connsiteY2" fmla="*/ 6433195 h 6931026"/>
              <a:gd name="connsiteX3" fmla="*/ 6440615 w 9109015"/>
              <a:gd name="connsiteY3" fmla="*/ 6931026 h 6931026"/>
              <a:gd name="connsiteX4" fmla="*/ 0 w 9109015"/>
              <a:gd name="connsiteY4" fmla="*/ 6931026 h 6931026"/>
              <a:gd name="connsiteX5" fmla="*/ 0 w 9109015"/>
              <a:gd name="connsiteY5" fmla="*/ 0 h 693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09015" h="6931026">
                <a:moveTo>
                  <a:pt x="0" y="0"/>
                </a:moveTo>
                <a:lnTo>
                  <a:pt x="9109015" y="8994"/>
                </a:lnTo>
                <a:cubicBezTo>
                  <a:pt x="7556006" y="1742116"/>
                  <a:pt x="6572610" y="3958179"/>
                  <a:pt x="6452933" y="6433195"/>
                </a:cubicBezTo>
                <a:lnTo>
                  <a:pt x="6440615" y="6931026"/>
                </a:lnTo>
                <a:lnTo>
                  <a:pt x="0" y="69310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               Click icon to add pictures</a:t>
            </a:r>
            <a:endParaRPr lang="en-E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992FC6B-CCBE-2FEA-4CC3-F1CF0FB59D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80737" y="751329"/>
            <a:ext cx="3277771" cy="180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269994" indent="0">
              <a:buNone/>
              <a:defRPr/>
            </a:lvl2pPr>
            <a:lvl3pPr marL="539987" indent="0">
              <a:buNone/>
              <a:defRPr/>
            </a:lvl3pPr>
            <a:lvl4pPr marL="899978" indent="0">
              <a:buNone/>
              <a:defRPr/>
            </a:lvl4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2A75D292-E7FC-CBF7-DA63-DCAE737E0F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" y="3429000"/>
            <a:ext cx="360363" cy="2808288"/>
          </a:xfrm>
          <a:prstGeom prst="rect">
            <a:avLst/>
          </a:prstGeo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43F71447-2F51-9893-A0BE-D10FACC67B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76382" y="2752858"/>
            <a:ext cx="3277771" cy="180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269994" indent="0">
              <a:buNone/>
              <a:defRPr/>
            </a:lvl2pPr>
            <a:lvl3pPr marL="539987" indent="0">
              <a:buNone/>
              <a:defRPr/>
            </a:lvl3pPr>
            <a:lvl4pPr marL="899978" indent="0">
              <a:buNone/>
              <a:defRPr/>
            </a:lvl4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7D162959-7C56-8A21-C04E-3C6B185523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5648" y="4754387"/>
            <a:ext cx="3277771" cy="180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269994" indent="0">
              <a:buNone/>
              <a:defRPr/>
            </a:lvl2pPr>
            <a:lvl3pPr marL="539987" indent="0">
              <a:buNone/>
              <a:defRPr/>
            </a:lvl3pPr>
            <a:lvl4pPr marL="899978" indent="0">
              <a:buNone/>
              <a:defRPr/>
            </a:lvl4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227553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Sisu_Valge_eri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4EE5288-5EFD-85D4-2C57-C17C94754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1"/>
            <a:ext cx="5111751" cy="161767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FAF652E-4E2C-2871-C5D9-177F57B034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2276475"/>
            <a:ext cx="5111751" cy="3960813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04A0DFF-2C1B-7DD2-DEBF-96B510D1B9B8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486739" y="0"/>
            <a:ext cx="5705261" cy="6858000"/>
          </a:xfrm>
          <a:custGeom>
            <a:avLst/>
            <a:gdLst>
              <a:gd name="connsiteX0" fmla="*/ 0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0 w 5735637"/>
              <a:gd name="connsiteY10" fmla="*/ 26191 h 6894513"/>
              <a:gd name="connsiteX0" fmla="*/ 0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0 w 5735637"/>
              <a:gd name="connsiteY10" fmla="*/ 0 h 6894513"/>
              <a:gd name="connsiteX0" fmla="*/ 28727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28727 w 5735637"/>
              <a:gd name="connsiteY10" fmla="*/ 0 h 689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35637" h="6894513">
                <a:moveTo>
                  <a:pt x="28727" y="0"/>
                </a:moveTo>
                <a:lnTo>
                  <a:pt x="5735637" y="0"/>
                </a:lnTo>
                <a:lnTo>
                  <a:pt x="5735637" y="6894513"/>
                </a:lnTo>
                <a:lnTo>
                  <a:pt x="0" y="6894513"/>
                </a:lnTo>
                <a:lnTo>
                  <a:pt x="0" y="6891191"/>
                </a:lnTo>
                <a:lnTo>
                  <a:pt x="231322" y="6891581"/>
                </a:lnTo>
                <a:lnTo>
                  <a:pt x="2669051" y="6894490"/>
                </a:lnTo>
                <a:lnTo>
                  <a:pt x="2487027" y="6683082"/>
                </a:lnTo>
                <a:cubicBezTo>
                  <a:pt x="1052157" y="4939997"/>
                  <a:pt x="151989" y="2744870"/>
                  <a:pt x="35628" y="345162"/>
                </a:cubicBezTo>
                <a:lnTo>
                  <a:pt x="27755" y="28149"/>
                </a:lnTo>
                <a:lnTo>
                  <a:pt x="287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l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marL="342900" marR="0" lvl="0" indent="-342900" algn="l" defTabSz="26999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Tx/>
              <a:tabLst/>
              <a:defRPr/>
            </a:pPr>
            <a:r>
              <a:rPr lang="en-GB"/>
              <a:t>                   Click icon to add pictures</a:t>
            </a:r>
            <a:endParaRPr lang="en-EE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3024585C-B815-2059-F967-7C0DC75B38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545006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su_Valge_eri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E0E987D9-EF17-944D-DA41-ECF84CF78B09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486739" y="0"/>
            <a:ext cx="5705261" cy="6858000"/>
          </a:xfrm>
          <a:custGeom>
            <a:avLst/>
            <a:gdLst>
              <a:gd name="connsiteX0" fmla="*/ 0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0 w 5735637"/>
              <a:gd name="connsiteY10" fmla="*/ 26191 h 6894513"/>
              <a:gd name="connsiteX0" fmla="*/ 0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0 w 5735637"/>
              <a:gd name="connsiteY10" fmla="*/ 0 h 6894513"/>
              <a:gd name="connsiteX0" fmla="*/ 28727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28727 w 5735637"/>
              <a:gd name="connsiteY10" fmla="*/ 0 h 689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35637" h="6894513">
                <a:moveTo>
                  <a:pt x="28727" y="0"/>
                </a:moveTo>
                <a:lnTo>
                  <a:pt x="5735637" y="0"/>
                </a:lnTo>
                <a:lnTo>
                  <a:pt x="5735637" y="6894513"/>
                </a:lnTo>
                <a:lnTo>
                  <a:pt x="0" y="6894513"/>
                </a:lnTo>
                <a:lnTo>
                  <a:pt x="0" y="6891191"/>
                </a:lnTo>
                <a:lnTo>
                  <a:pt x="231322" y="6891581"/>
                </a:lnTo>
                <a:lnTo>
                  <a:pt x="2669051" y="6894490"/>
                </a:lnTo>
                <a:lnTo>
                  <a:pt x="2487027" y="6683082"/>
                </a:lnTo>
                <a:cubicBezTo>
                  <a:pt x="1052157" y="4939997"/>
                  <a:pt x="151989" y="2744870"/>
                  <a:pt x="35628" y="345162"/>
                </a:cubicBezTo>
                <a:lnTo>
                  <a:pt x="27755" y="28149"/>
                </a:lnTo>
                <a:lnTo>
                  <a:pt x="287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l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marL="342900" marR="0" lvl="0" indent="-342900" algn="l" defTabSz="26999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Tx/>
              <a:tabLst/>
              <a:defRPr/>
            </a:pPr>
            <a:r>
              <a:rPr lang="en-GB"/>
              <a:t>                   Click icon to add pictures</a:t>
            </a:r>
            <a:endParaRPr lang="en-EE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0C2A4D2-3865-CE4C-7F37-4B5972E76EFC}"/>
              </a:ext>
            </a:extLst>
          </p:cNvPr>
          <p:cNvCxnSpPr>
            <a:cxnSpLocks/>
          </p:cNvCxnSpPr>
          <p:nvPr userDrawn="1"/>
        </p:nvCxnSpPr>
        <p:spPr>
          <a:xfrm>
            <a:off x="1987448" y="615906"/>
            <a:ext cx="0" cy="1080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B05B97E-9BFE-1C9E-36BA-F81617968E04}"/>
              </a:ext>
            </a:extLst>
          </p:cNvPr>
          <p:cNvCxnSpPr>
            <a:cxnSpLocks/>
          </p:cNvCxnSpPr>
          <p:nvPr userDrawn="1"/>
        </p:nvCxnSpPr>
        <p:spPr>
          <a:xfrm>
            <a:off x="1987448" y="2106205"/>
            <a:ext cx="0" cy="108000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03C86FE-9133-2E9A-71EE-D7C92A87D419}"/>
              </a:ext>
            </a:extLst>
          </p:cNvPr>
          <p:cNvCxnSpPr>
            <a:cxnSpLocks/>
          </p:cNvCxnSpPr>
          <p:nvPr userDrawn="1"/>
        </p:nvCxnSpPr>
        <p:spPr>
          <a:xfrm>
            <a:off x="1987448" y="3585940"/>
            <a:ext cx="0" cy="10800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E5F942E-8A7C-3DAD-EDA1-A2D4CC1DE38A}"/>
              </a:ext>
            </a:extLst>
          </p:cNvPr>
          <p:cNvCxnSpPr>
            <a:cxnSpLocks/>
          </p:cNvCxnSpPr>
          <p:nvPr userDrawn="1"/>
        </p:nvCxnSpPr>
        <p:spPr>
          <a:xfrm>
            <a:off x="1987448" y="5132851"/>
            <a:ext cx="0" cy="1080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icture Placeholder 19">
            <a:extLst>
              <a:ext uri="{FF2B5EF4-FFF2-40B4-BE49-F238E27FC236}">
                <a16:creationId xmlns:a16="http://schemas.microsoft.com/office/drawing/2014/main" id="{206653EB-5D14-D1AC-D160-8A625F506C1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3752" y="615950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40" name="Picture Placeholder 19">
            <a:extLst>
              <a:ext uri="{FF2B5EF4-FFF2-40B4-BE49-F238E27FC236}">
                <a16:creationId xmlns:a16="http://schemas.microsoft.com/office/drawing/2014/main" id="{70D12DD3-A268-D688-55CE-E2232B0CAA8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83752" y="2111827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41" name="Picture Placeholder 19">
            <a:extLst>
              <a:ext uri="{FF2B5EF4-FFF2-40B4-BE49-F238E27FC236}">
                <a16:creationId xmlns:a16="http://schemas.microsoft.com/office/drawing/2014/main" id="{F4AD269D-E2C1-7FCD-6797-3D0B9B4D3A9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83752" y="3634923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42" name="Picture Placeholder 19">
            <a:extLst>
              <a:ext uri="{FF2B5EF4-FFF2-40B4-BE49-F238E27FC236}">
                <a16:creationId xmlns:a16="http://schemas.microsoft.com/office/drawing/2014/main" id="{19444EFB-E8D4-DF2A-1A7E-A49D3A1C37C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83752" y="5109080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43" name="Text Placeholder 26">
            <a:extLst>
              <a:ext uri="{FF2B5EF4-FFF2-40B4-BE49-F238E27FC236}">
                <a16:creationId xmlns:a16="http://schemas.microsoft.com/office/drawing/2014/main" id="{5CE6A1EB-0347-44EE-C077-290C81E00C0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170113" y="615950"/>
            <a:ext cx="4115814" cy="61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4" name="Text Placeholder 26">
            <a:extLst>
              <a:ext uri="{FF2B5EF4-FFF2-40B4-BE49-F238E27FC236}">
                <a16:creationId xmlns:a16="http://schemas.microsoft.com/office/drawing/2014/main" id="{D139EC8C-F8E4-C9E4-F877-4CA6EC37B87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170113" y="1192167"/>
            <a:ext cx="4115814" cy="5451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5" name="Text Placeholder 26">
            <a:extLst>
              <a:ext uri="{FF2B5EF4-FFF2-40B4-BE49-F238E27FC236}">
                <a16:creationId xmlns:a16="http://schemas.microsoft.com/office/drawing/2014/main" id="{55CA5EB4-656B-B03C-4FD1-DFDFE39715A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170113" y="2111827"/>
            <a:ext cx="4115814" cy="61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6" name="Text Placeholder 26">
            <a:extLst>
              <a:ext uri="{FF2B5EF4-FFF2-40B4-BE49-F238E27FC236}">
                <a16:creationId xmlns:a16="http://schemas.microsoft.com/office/drawing/2014/main" id="{890BCA59-4E52-C19F-FECA-A3DA150D83E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70113" y="2688045"/>
            <a:ext cx="4115814" cy="5451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Text Placeholder 26">
            <a:extLst>
              <a:ext uri="{FF2B5EF4-FFF2-40B4-BE49-F238E27FC236}">
                <a16:creationId xmlns:a16="http://schemas.microsoft.com/office/drawing/2014/main" id="{6A5E367E-4CA1-7674-E6E5-398D1A3A47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170113" y="3591380"/>
            <a:ext cx="4115814" cy="61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8" name="Text Placeholder 26">
            <a:extLst>
              <a:ext uri="{FF2B5EF4-FFF2-40B4-BE49-F238E27FC236}">
                <a16:creationId xmlns:a16="http://schemas.microsoft.com/office/drawing/2014/main" id="{4DF6B707-8A45-95D7-38AB-3015D78867B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170113" y="4167598"/>
            <a:ext cx="4115814" cy="5451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" name="Text Placeholder 26">
            <a:extLst>
              <a:ext uri="{FF2B5EF4-FFF2-40B4-BE49-F238E27FC236}">
                <a16:creationId xmlns:a16="http://schemas.microsoft.com/office/drawing/2014/main" id="{C877ABDD-D127-7481-767A-32EB515C91D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170113" y="5115380"/>
            <a:ext cx="4115814" cy="61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3D6370A2-0B7A-54F9-7303-ED693326DE0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170113" y="5691598"/>
            <a:ext cx="4115814" cy="5451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EB53B3A-89B1-2B57-0F18-19107F1B96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506818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Sisu_Valge_eri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3F33DBEE-FBE3-4C51-78B1-85817AFB3E72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486739" y="0"/>
            <a:ext cx="5705261" cy="6858000"/>
          </a:xfrm>
          <a:custGeom>
            <a:avLst/>
            <a:gdLst>
              <a:gd name="connsiteX0" fmla="*/ 0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0 w 5735637"/>
              <a:gd name="connsiteY10" fmla="*/ 26191 h 6894513"/>
              <a:gd name="connsiteX0" fmla="*/ 0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0 w 5735637"/>
              <a:gd name="connsiteY10" fmla="*/ 0 h 6894513"/>
              <a:gd name="connsiteX0" fmla="*/ 28727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28727 w 5735637"/>
              <a:gd name="connsiteY10" fmla="*/ 0 h 689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35637" h="6894513">
                <a:moveTo>
                  <a:pt x="28727" y="0"/>
                </a:moveTo>
                <a:lnTo>
                  <a:pt x="5735637" y="0"/>
                </a:lnTo>
                <a:lnTo>
                  <a:pt x="5735637" y="6894513"/>
                </a:lnTo>
                <a:lnTo>
                  <a:pt x="0" y="6894513"/>
                </a:lnTo>
                <a:lnTo>
                  <a:pt x="0" y="6891191"/>
                </a:lnTo>
                <a:lnTo>
                  <a:pt x="231322" y="6891581"/>
                </a:lnTo>
                <a:lnTo>
                  <a:pt x="2669051" y="6894490"/>
                </a:lnTo>
                <a:lnTo>
                  <a:pt x="2487027" y="6683082"/>
                </a:lnTo>
                <a:cubicBezTo>
                  <a:pt x="1052157" y="4939997"/>
                  <a:pt x="151989" y="2744870"/>
                  <a:pt x="35628" y="345162"/>
                </a:cubicBezTo>
                <a:lnTo>
                  <a:pt x="27755" y="28149"/>
                </a:lnTo>
                <a:lnTo>
                  <a:pt x="287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l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marL="342900" marR="0" lvl="0" indent="-342900" algn="l" defTabSz="26999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Tx/>
              <a:tabLst/>
              <a:defRPr/>
            </a:pPr>
            <a:r>
              <a:rPr lang="en-GB"/>
              <a:t>                   Click icon to add pictures</a:t>
            </a:r>
            <a:endParaRPr lang="en-EE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A23B53-12C8-3201-A176-839F221B15AC}"/>
              </a:ext>
            </a:extLst>
          </p:cNvPr>
          <p:cNvCxnSpPr>
            <a:cxnSpLocks/>
          </p:cNvCxnSpPr>
          <p:nvPr/>
        </p:nvCxnSpPr>
        <p:spPr>
          <a:xfrm>
            <a:off x="1987448" y="1646421"/>
            <a:ext cx="0" cy="1080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552FFCF-7BF3-584B-0747-ABB1556EBB35}"/>
              </a:ext>
            </a:extLst>
          </p:cNvPr>
          <p:cNvCxnSpPr>
            <a:cxnSpLocks/>
          </p:cNvCxnSpPr>
          <p:nvPr/>
        </p:nvCxnSpPr>
        <p:spPr>
          <a:xfrm>
            <a:off x="1987448" y="3136720"/>
            <a:ext cx="0" cy="108000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CA625E-9432-8930-3807-33884F4D841A}"/>
              </a:ext>
            </a:extLst>
          </p:cNvPr>
          <p:cNvCxnSpPr>
            <a:cxnSpLocks/>
          </p:cNvCxnSpPr>
          <p:nvPr/>
        </p:nvCxnSpPr>
        <p:spPr>
          <a:xfrm>
            <a:off x="1987448" y="4616455"/>
            <a:ext cx="0" cy="10800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0AC03E2-EE90-F4CF-E8D4-A801F5FEFE2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3752" y="1646465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14E88627-A698-0837-AEB7-97E56FB8298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83752" y="3142342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24" name="Picture Placeholder 19">
            <a:extLst>
              <a:ext uri="{FF2B5EF4-FFF2-40B4-BE49-F238E27FC236}">
                <a16:creationId xmlns:a16="http://schemas.microsoft.com/office/drawing/2014/main" id="{6BD491F5-2088-FAE6-DCD9-616D54CC7BA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83752" y="4665438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019A14E-F9D2-A8C4-835F-6E228082266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170112" y="1646465"/>
            <a:ext cx="4240841" cy="54573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0BD79A8A-F2D1-0569-183A-0BCB1378561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170112" y="2212522"/>
            <a:ext cx="4240841" cy="5457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C989D314-C993-AEEE-8BE6-EBE91FC7B4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170112" y="3142343"/>
            <a:ext cx="4240841" cy="54573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8B50DD3D-E739-8EA3-25C5-53C3D0364B8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70112" y="3708400"/>
            <a:ext cx="4240841" cy="5457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63731E30-7B74-F090-E145-ABBF2F73828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170112" y="4621896"/>
            <a:ext cx="4240841" cy="54573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id="{2CF1BCE5-A91B-EF7A-4D89-B82261905ED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170112" y="5187953"/>
            <a:ext cx="4240841" cy="5457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BC4FAFD5-F95A-038D-BA73-9E2E70A1D0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1D35723-3DAE-82B6-08F2-C0F74A8B5733}"/>
              </a:ext>
            </a:extLst>
          </p:cNvPr>
          <p:cNvCxnSpPr>
            <a:cxnSpLocks/>
          </p:cNvCxnSpPr>
          <p:nvPr userDrawn="1"/>
        </p:nvCxnSpPr>
        <p:spPr>
          <a:xfrm>
            <a:off x="1987448" y="1646421"/>
            <a:ext cx="0" cy="1080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0B38C6-7167-A178-F9C5-47ABFA5531D4}"/>
              </a:ext>
            </a:extLst>
          </p:cNvPr>
          <p:cNvCxnSpPr>
            <a:cxnSpLocks/>
          </p:cNvCxnSpPr>
          <p:nvPr userDrawn="1"/>
        </p:nvCxnSpPr>
        <p:spPr>
          <a:xfrm>
            <a:off x="1987448" y="3136720"/>
            <a:ext cx="0" cy="108000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7301D3C-BE83-B4DF-74A4-01B09C65A2F7}"/>
              </a:ext>
            </a:extLst>
          </p:cNvPr>
          <p:cNvCxnSpPr>
            <a:cxnSpLocks/>
          </p:cNvCxnSpPr>
          <p:nvPr userDrawn="1"/>
        </p:nvCxnSpPr>
        <p:spPr>
          <a:xfrm>
            <a:off x="1987448" y="4616455"/>
            <a:ext cx="0" cy="10800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810258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isu_Hall_Tabe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183563" y="657226"/>
            <a:ext cx="3384551" cy="800100"/>
          </a:xfrm>
          <a:prstGeom prst="rect">
            <a:avLst/>
          </a:prstGeom>
        </p:spPr>
        <p:txBody>
          <a:bodyPr wrap="square" bIns="0" anchor="t" anchorCtr="0"/>
          <a:lstStyle>
            <a:lvl1pPr marL="0" indent="0" algn="r">
              <a:buClr>
                <a:schemeClr val="bg1"/>
              </a:buClr>
              <a:buNone/>
              <a:defRPr sz="1200">
                <a:solidFill>
                  <a:schemeClr val="tx1"/>
                </a:solidFill>
              </a:defRPr>
            </a:lvl1pPr>
            <a:lvl2pPr marL="269993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39987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899978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ALLIKAS:</a:t>
            </a:r>
            <a:endParaRPr lang="en-GB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D09C8661-A967-457B-1FB0-DB06553FF04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3888" y="1962617"/>
            <a:ext cx="10944225" cy="4274672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4pPr>
              <a:defRPr/>
            </a:lvl4pPr>
          </a:lstStyle>
          <a:p>
            <a:pPr lvl="0"/>
            <a:r>
              <a:rPr lang="en-GB"/>
              <a:t>Click to edit text styles</a:t>
            </a:r>
          </a:p>
          <a:p>
            <a:pPr marL="539987" marR="0" lvl="1" indent="-269993" algn="l" defTabSz="9143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01079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isu_Valge_Tab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183563" y="657226"/>
            <a:ext cx="3384551" cy="800100"/>
          </a:xfrm>
          <a:prstGeom prst="rect">
            <a:avLst/>
          </a:prstGeom>
        </p:spPr>
        <p:txBody>
          <a:bodyPr wrap="square" bIns="0" anchor="t" anchorCtr="0"/>
          <a:lstStyle>
            <a:lvl1pPr marL="0" indent="0" algn="r">
              <a:buClr>
                <a:schemeClr val="bg1"/>
              </a:buClr>
              <a:buNone/>
              <a:defRPr sz="1200">
                <a:solidFill>
                  <a:schemeClr val="tx1"/>
                </a:solidFill>
              </a:defRPr>
            </a:lvl1pPr>
            <a:lvl2pPr marL="269993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39987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899978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ALLIKAS:</a:t>
            </a:r>
            <a:endParaRPr lang="en-GB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71BAFAC3-9EBB-25A5-0106-0C296398C00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3888" y="1962617"/>
            <a:ext cx="10944225" cy="4274672"/>
          </a:xfrm>
        </p:spPr>
        <p:txBody>
          <a:bodyPr/>
          <a:lstStyle/>
          <a:p>
            <a:pPr lvl="0"/>
            <a:r>
              <a:rPr lang="en-GB"/>
              <a:t>Click to edit text styles</a:t>
            </a:r>
          </a:p>
          <a:p>
            <a:pPr marL="539987" marR="0" lvl="1" indent="-269993" algn="l" defTabSz="9143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400212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su_Hall_Graafik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5437189"/>
            <a:ext cx="5472112" cy="800100"/>
          </a:xfrm>
          <a:prstGeom prst="rect">
            <a:avLst/>
          </a:prstGeom>
        </p:spPr>
        <p:txBody>
          <a:bodyPr wrap="square" bIns="0" anchor="b" anchorCtr="0"/>
          <a:lstStyle>
            <a:lvl1pPr marL="0" indent="0" algn="l">
              <a:buClr>
                <a:schemeClr val="bg1"/>
              </a:buClr>
              <a:buNone/>
              <a:defRPr sz="1200">
                <a:solidFill>
                  <a:schemeClr val="tx1"/>
                </a:solidFill>
              </a:defRPr>
            </a:lvl1pPr>
            <a:lvl2pPr marL="269993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39987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899978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ALLIKAS: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05A0C6-3529-1E23-17B4-A43532C63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2"/>
            <a:ext cx="5472113" cy="17078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9A3E3BD-EDF3-0751-621C-CF013C5259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2366681"/>
            <a:ext cx="5472112" cy="2877671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274C956-040C-4C0D-CF62-1B0336E17B9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02375" y="658803"/>
            <a:ext cx="5265738" cy="5578486"/>
          </a:xfrm>
        </p:spPr>
        <p:txBody>
          <a:bodyPr/>
          <a:lstStyle/>
          <a:p>
            <a:pPr lvl="0"/>
            <a:r>
              <a:rPr lang="en-GB"/>
              <a:t>Click to edit text styles</a:t>
            </a:r>
          </a:p>
          <a:p>
            <a:pPr marL="539987" marR="0" lvl="1" indent="-269993" algn="l" defTabSz="9143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280496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su_Valge_Graaf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2"/>
            <a:ext cx="5472113" cy="17078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5437189"/>
            <a:ext cx="5472112" cy="800100"/>
          </a:xfrm>
          <a:prstGeom prst="rect">
            <a:avLst/>
          </a:prstGeom>
        </p:spPr>
        <p:txBody>
          <a:bodyPr wrap="square" bIns="0" anchor="b" anchorCtr="0"/>
          <a:lstStyle>
            <a:lvl1pPr marL="0" indent="0" algn="l">
              <a:buClr>
                <a:schemeClr val="bg1"/>
              </a:buClr>
              <a:buNone/>
              <a:defRPr sz="1200">
                <a:solidFill>
                  <a:schemeClr val="tx1"/>
                </a:solidFill>
              </a:defRPr>
            </a:lvl1pPr>
            <a:lvl2pPr marL="269993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39987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899978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marL="0" marR="0" lvl="0" indent="0" algn="l" defTabSz="26999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n-US"/>
              <a:t>ALLIKAS:</a:t>
            </a:r>
            <a:endParaRPr lang="en-GB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F7DD244-CDA6-2334-58D9-C377EC3DF2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2366681"/>
            <a:ext cx="5472112" cy="2877671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F8461437-BE46-001B-39C2-6611FC375AC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02375" y="658803"/>
            <a:ext cx="5265738" cy="5578486"/>
          </a:xfrm>
        </p:spPr>
        <p:txBody>
          <a:bodyPr/>
          <a:lstStyle/>
          <a:p>
            <a:pPr lvl="0"/>
            <a:r>
              <a:rPr lang="en-GB"/>
              <a:t>Click to edit text styles</a:t>
            </a:r>
          </a:p>
          <a:p>
            <a:pPr marL="539987" marR="0" lvl="1" indent="-269993" algn="l" defTabSz="9143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917124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isu_Sinine_Tapila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1514F1B-22B3-46E1-5B45-7062ABDF9A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460384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4B6FF45-3A75-8737-5DFA-25E395A59E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888" y="1633441"/>
            <a:ext cx="5333998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pic>
        <p:nvPicPr>
          <p:cNvPr id="3" name="Picture 2" descr="A black and white dotted background&#10;&#10;Description automatically generated">
            <a:extLst>
              <a:ext uri="{FF2B5EF4-FFF2-40B4-BE49-F238E27FC236}">
                <a16:creationId xmlns:a16="http://schemas.microsoft.com/office/drawing/2014/main" id="{9A9B44EB-2378-D38F-3213-54D4D2FA8A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17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i/tagaleht logoga_3rida_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23FCC4-5DCD-F3B3-756C-4C1DA83625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5486829"/>
                </a:lnTo>
                <a:lnTo>
                  <a:pt x="4421367" y="5486829"/>
                </a:lnTo>
                <a:cubicBezTo>
                  <a:pt x="4159255" y="5486829"/>
                  <a:pt x="3946625" y="5698919"/>
                  <a:pt x="3946625" y="5960366"/>
                </a:cubicBezTo>
                <a:cubicBezTo>
                  <a:pt x="3946625" y="6222302"/>
                  <a:pt x="4159255" y="6434392"/>
                  <a:pt x="4421367" y="6434392"/>
                </a:cubicBezTo>
                <a:lnTo>
                  <a:pt x="6561873" y="6434392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                Click icon to add pictures</a:t>
            </a:r>
          </a:p>
        </p:txBody>
      </p:sp>
      <p:sp>
        <p:nvSpPr>
          <p:cNvPr id="5" name="Teksti kohatäide 6">
            <a:extLst>
              <a:ext uri="{FF2B5EF4-FFF2-40B4-BE49-F238E27FC236}">
                <a16:creationId xmlns:a16="http://schemas.microsoft.com/office/drawing/2014/main" id="{AC0972FF-6B3E-534D-42D6-92D2C72300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940" y="3429002"/>
            <a:ext cx="4629853" cy="2808287"/>
          </a:xfrm>
          <a:prstGeom prst="rect">
            <a:avLst/>
          </a:prstGeo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1800" b="0" i="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n-GB" sz="200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6FE6F80-8390-484E-C7E2-E30C3A7C1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9626" y="657225"/>
            <a:ext cx="6319364" cy="2651366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Master title </a:t>
            </a:r>
            <a:br>
              <a:rPr lang="en-GB"/>
            </a:br>
            <a:r>
              <a:rPr lang="en-GB"/>
              <a:t>style</a:t>
            </a:r>
            <a:endParaRPr lang="en-EE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2B982F5-6047-51D9-C45B-4E85C19FDA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49F967-501D-4A51-EDFC-C9974B051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3949"/>
            <a:ext cx="2438400" cy="9775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092231-7C2C-D39A-F9EC-22800E0FC4B9}"/>
              </a:ext>
            </a:extLst>
          </p:cNvPr>
          <p:cNvSpPr/>
          <p:nvPr userDrawn="1"/>
        </p:nvSpPr>
        <p:spPr>
          <a:xfrm flipH="1">
            <a:off x="726936" y="536818"/>
            <a:ext cx="90000" cy="2771773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209174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isu_Hall_Tapila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86661DE-96F8-6CC5-6B60-02E7D03B39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460384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9A36CAC-1915-6E7D-97D6-5226F329D3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888" y="1633441"/>
            <a:ext cx="5333998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pic>
        <p:nvPicPr>
          <p:cNvPr id="3" name="Picture 2" descr="A blue and black dotted wave&#10;&#10;Description automatically generated">
            <a:extLst>
              <a:ext uri="{FF2B5EF4-FFF2-40B4-BE49-F238E27FC236}">
                <a16:creationId xmlns:a16="http://schemas.microsoft.com/office/drawing/2014/main" id="{30BFD70A-CF26-AB2B-0458-29842E80B8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26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isu_Valge_Tapila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4C65F9-B12A-2F68-0CA0-E0CCC8C25A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460384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77AB784-5BBA-5A88-FAD3-5D3F190CA7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888" y="1633441"/>
            <a:ext cx="5333998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pic>
        <p:nvPicPr>
          <p:cNvPr id="3" name="Picture 2" descr="A blue and black dotted wave&#10;&#10;Description automatically generated">
            <a:extLst>
              <a:ext uri="{FF2B5EF4-FFF2-40B4-BE49-F238E27FC236}">
                <a16:creationId xmlns:a16="http://schemas.microsoft.com/office/drawing/2014/main" id="{D07F5737-DA3D-F24F-7969-70A7486A2B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92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isu_Sinine_Tapila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54B9D5F-306A-9A8E-B672-FD20CEBFE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5B25B0B-0DDA-9189-3FAA-1E1D33946E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56CE9FB-B573-258B-FD0D-8F0138BB3E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3888" y="1633441"/>
            <a:ext cx="5333998" cy="4603848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" name="Picture 1" descr="A white dots on a black background&#10;&#10;Description automatically generated">
            <a:extLst>
              <a:ext uri="{FF2B5EF4-FFF2-40B4-BE49-F238E27FC236}">
                <a16:creationId xmlns:a16="http://schemas.microsoft.com/office/drawing/2014/main" id="{EBE88F8E-4E54-B126-69AC-49661FBDB3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63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isu_Hall_Tapila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54B9D5F-306A-9A8E-B672-FD20CEBFE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67BC31-8DD8-69FD-7C77-7FEB1049A5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4B50D2F-1DC1-4073-0CBE-68DEC7371A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3888" y="1633441"/>
            <a:ext cx="5333998" cy="4603848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" name="Picture 1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B17B03F7-AA8A-5919-DB6C-C64532BD5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9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isu_Valge_Tapila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54B9D5F-306A-9A8E-B672-FD20CEBFE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7C70D2FC-551D-4E93-6667-D530541739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3B883B5-C4B6-FB55-776B-C4F058C3AD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3888" y="1633441"/>
            <a:ext cx="5333998" cy="4603848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" name="Picture 1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4357F092-5CBB-3BB3-470A-178EA5AD65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06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ISLAID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B3ED564-E368-D5FB-D13B-EA2068D8BC0A}"/>
              </a:ext>
            </a:extLst>
          </p:cNvPr>
          <p:cNvSpPr txBox="1"/>
          <p:nvPr userDrawn="1"/>
        </p:nvSpPr>
        <p:spPr>
          <a:xfrm>
            <a:off x="6096001" y="1"/>
            <a:ext cx="5471887" cy="6572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chemeClr val="accent3"/>
                </a:solidFill>
              </a:rPr>
              <a:t>SEE ON ABISLAID, KUSTUTA ENNE ESITLUST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AB984D6-C14A-808A-A37D-5EB1D2197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E07616-1F8C-3A38-A387-ED703280A3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460384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C95E93A-5547-A70E-7392-29421EB878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888" y="1633441"/>
            <a:ext cx="5333998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874319225"/>
      </p:ext>
    </p:extLst>
  </p:cSld>
  <p:clrMapOvr>
    <a:masterClrMapping/>
  </p:clrMapOvr>
  <p:transition spd="slow">
    <p:push dir="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ISLAIDID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74C68D-230D-7002-0A49-37FB774691C2}"/>
              </a:ext>
            </a:extLst>
          </p:cNvPr>
          <p:cNvSpPr txBox="1"/>
          <p:nvPr userDrawn="1"/>
        </p:nvSpPr>
        <p:spPr>
          <a:xfrm>
            <a:off x="5735413" y="1"/>
            <a:ext cx="5832475" cy="6572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chemeClr val="accent2"/>
                </a:solidFill>
              </a:rPr>
              <a:t>SEE ON ABISLAID, KUSTUTA ENNE ESITLUST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FCD35CC-5BCA-3068-2ACF-969C4469E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394B9B-31DA-8A27-E908-6B4CF0AF32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CB587FC-EF8F-B117-B26A-87744FDAF7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888" y="1633441"/>
            <a:ext cx="5333998" cy="4603848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0994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/tagaleht logoga_4rida_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23FCC4-5DCD-F3B3-756C-4C1DA83625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5486829"/>
                </a:lnTo>
                <a:lnTo>
                  <a:pt x="4421367" y="5486829"/>
                </a:lnTo>
                <a:cubicBezTo>
                  <a:pt x="4159255" y="5486829"/>
                  <a:pt x="3946625" y="5698919"/>
                  <a:pt x="3946625" y="5960366"/>
                </a:cubicBezTo>
                <a:cubicBezTo>
                  <a:pt x="3946625" y="6222302"/>
                  <a:pt x="4159255" y="6434392"/>
                  <a:pt x="4421367" y="6434392"/>
                </a:cubicBezTo>
                <a:lnTo>
                  <a:pt x="6561873" y="6434392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                Click icon to add pictures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6FE6F80-8390-484E-C7E2-E30C3A7C1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9626" y="657224"/>
            <a:ext cx="5708280" cy="3591391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</a:t>
            </a:r>
            <a:br>
              <a:rPr lang="en-GB"/>
            </a:br>
            <a:r>
              <a:rPr lang="en-GB"/>
              <a:t>edit </a:t>
            </a:r>
            <a:br>
              <a:rPr lang="en-GB"/>
            </a:br>
            <a:r>
              <a:rPr lang="en-GB"/>
              <a:t>Master </a:t>
            </a:r>
            <a:br>
              <a:rPr lang="en-GB"/>
            </a:br>
            <a:r>
              <a:rPr lang="en-GB"/>
              <a:t>title style</a:t>
            </a:r>
            <a:endParaRPr lang="en-EE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2B982F5-6047-51D9-C45B-4E85C19FDA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99F2F7-0CEF-4452-0C22-1D4761725C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3949"/>
            <a:ext cx="2438400" cy="977508"/>
          </a:xfrm>
          <a:prstGeom prst="rect">
            <a:avLst/>
          </a:prstGeom>
        </p:spPr>
      </p:pic>
      <p:sp>
        <p:nvSpPr>
          <p:cNvPr id="6" name="Teksti kohatäide 6">
            <a:extLst>
              <a:ext uri="{FF2B5EF4-FFF2-40B4-BE49-F238E27FC236}">
                <a16:creationId xmlns:a16="http://schemas.microsoft.com/office/drawing/2014/main" id="{5C164ACF-E880-BFC2-69E3-2E45341ADE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940" y="4501662"/>
            <a:ext cx="4629853" cy="1735627"/>
          </a:xfrm>
          <a:prstGeom prst="rect">
            <a:avLst/>
          </a:prstGeo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1800" b="0" i="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n-GB" sz="200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A90460-8EB5-B96D-409D-72DBB078660A}"/>
              </a:ext>
            </a:extLst>
          </p:cNvPr>
          <p:cNvSpPr/>
          <p:nvPr userDrawn="1"/>
        </p:nvSpPr>
        <p:spPr>
          <a:xfrm flipH="1">
            <a:off x="726936" y="536817"/>
            <a:ext cx="90000" cy="3711798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6004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Esi/tagaleht logoga 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7F5E5DE-EB90-5243-DC2B-8A0AFE0D23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726940 w 12192000"/>
              <a:gd name="connsiteY0" fmla="*/ 536818 h 6858000"/>
              <a:gd name="connsiteX1" fmla="*/ 726940 w 12192000"/>
              <a:gd name="connsiteY1" fmla="*/ 2396882 h 6858000"/>
              <a:gd name="connsiteX2" fmla="*/ 772659 w 12192000"/>
              <a:gd name="connsiteY2" fmla="*/ 2396882 h 6858000"/>
              <a:gd name="connsiteX3" fmla="*/ 772659 w 12192000"/>
              <a:gd name="connsiteY3" fmla="*/ 536818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5486829 h 6858000"/>
              <a:gd name="connsiteX7" fmla="*/ 10051073 w 12192000"/>
              <a:gd name="connsiteY7" fmla="*/ 5486829 h 6858000"/>
              <a:gd name="connsiteX8" fmla="*/ 9576237 w 12192000"/>
              <a:gd name="connsiteY8" fmla="*/ 5960366 h 6858000"/>
              <a:gd name="connsiteX9" fmla="*/ 10051073 w 12192000"/>
              <a:gd name="connsiteY9" fmla="*/ 6434392 h 6858000"/>
              <a:gd name="connsiteX10" fmla="*/ 12192000 w 12192000"/>
              <a:gd name="connsiteY10" fmla="*/ 6434392 h 6858000"/>
              <a:gd name="connsiteX11" fmla="*/ 12192000 w 12192000"/>
              <a:gd name="connsiteY11" fmla="*/ 6858000 h 6858000"/>
              <a:gd name="connsiteX12" fmla="*/ 0 w 12192000"/>
              <a:gd name="connsiteY12" fmla="*/ 6858000 h 6858000"/>
              <a:gd name="connsiteX0" fmla="*/ 726940 w 12192000"/>
              <a:gd name="connsiteY0" fmla="*/ 536818 h 6858000"/>
              <a:gd name="connsiteX1" fmla="*/ 726940 w 12192000"/>
              <a:gd name="connsiteY1" fmla="*/ 2396882 h 6858000"/>
              <a:gd name="connsiteX2" fmla="*/ 815729 w 12192000"/>
              <a:gd name="connsiteY2" fmla="*/ 2400195 h 6858000"/>
              <a:gd name="connsiteX3" fmla="*/ 772659 w 12192000"/>
              <a:gd name="connsiteY3" fmla="*/ 536818 h 6858000"/>
              <a:gd name="connsiteX4" fmla="*/ 726940 w 12192000"/>
              <a:gd name="connsiteY4" fmla="*/ 53681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5486829 h 6858000"/>
              <a:gd name="connsiteX8" fmla="*/ 10051073 w 12192000"/>
              <a:gd name="connsiteY8" fmla="*/ 5486829 h 6858000"/>
              <a:gd name="connsiteX9" fmla="*/ 9576237 w 12192000"/>
              <a:gd name="connsiteY9" fmla="*/ 5960366 h 6858000"/>
              <a:gd name="connsiteX10" fmla="*/ 10051073 w 12192000"/>
              <a:gd name="connsiteY10" fmla="*/ 6434392 h 6858000"/>
              <a:gd name="connsiteX11" fmla="*/ 12192000 w 12192000"/>
              <a:gd name="connsiteY11" fmla="*/ 6434392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726940 w 12192000"/>
              <a:gd name="connsiteY0" fmla="*/ 536818 h 6858000"/>
              <a:gd name="connsiteX1" fmla="*/ 726940 w 12192000"/>
              <a:gd name="connsiteY1" fmla="*/ 2396882 h 6858000"/>
              <a:gd name="connsiteX2" fmla="*/ 815729 w 12192000"/>
              <a:gd name="connsiteY2" fmla="*/ 2400195 h 6858000"/>
              <a:gd name="connsiteX3" fmla="*/ 815729 w 12192000"/>
              <a:gd name="connsiteY3" fmla="*/ 536818 h 6858000"/>
              <a:gd name="connsiteX4" fmla="*/ 726940 w 12192000"/>
              <a:gd name="connsiteY4" fmla="*/ 53681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5486829 h 6858000"/>
              <a:gd name="connsiteX8" fmla="*/ 10051073 w 12192000"/>
              <a:gd name="connsiteY8" fmla="*/ 5486829 h 6858000"/>
              <a:gd name="connsiteX9" fmla="*/ 9576237 w 12192000"/>
              <a:gd name="connsiteY9" fmla="*/ 5960366 h 6858000"/>
              <a:gd name="connsiteX10" fmla="*/ 10051073 w 12192000"/>
              <a:gd name="connsiteY10" fmla="*/ 6434392 h 6858000"/>
              <a:gd name="connsiteX11" fmla="*/ 12192000 w 12192000"/>
              <a:gd name="connsiteY11" fmla="*/ 6434392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858000">
                <a:moveTo>
                  <a:pt x="726940" y="536818"/>
                </a:moveTo>
                <a:lnTo>
                  <a:pt x="726940" y="2396882"/>
                </a:lnTo>
                <a:lnTo>
                  <a:pt x="815729" y="2400195"/>
                </a:lnTo>
                <a:lnTo>
                  <a:pt x="815729" y="536818"/>
                </a:lnTo>
                <a:lnTo>
                  <a:pt x="726940" y="53681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486829"/>
                </a:lnTo>
                <a:lnTo>
                  <a:pt x="10051073" y="5486829"/>
                </a:lnTo>
                <a:cubicBezTo>
                  <a:pt x="9788909" y="5486829"/>
                  <a:pt x="9576237" y="5698919"/>
                  <a:pt x="9576237" y="5960366"/>
                </a:cubicBezTo>
                <a:cubicBezTo>
                  <a:pt x="9576237" y="6222302"/>
                  <a:pt x="9788909" y="6434392"/>
                  <a:pt x="10051073" y="6434392"/>
                </a:cubicBezTo>
                <a:lnTo>
                  <a:pt x="12192000" y="6434392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tabLst>
                <a:tab pos="4975225" algn="l"/>
              </a:tabLst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Click icon to add pictures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30A07A-D1B4-2C3E-1BE4-1944F773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625" y="657225"/>
            <a:ext cx="9949751" cy="1619251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933BE91-3456-895A-7379-5C50688685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6" name="Picture Placeholder 369">
            <a:extLst>
              <a:ext uri="{FF2B5EF4-FFF2-40B4-BE49-F238E27FC236}">
                <a16:creationId xmlns:a16="http://schemas.microsoft.com/office/drawing/2014/main" id="{A0D99C92-A2A5-7B65-91C8-AB0A88785F76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4842702"/>
            <a:ext cx="5400000" cy="20152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EE"/>
              <a:t>Täpilaine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EFA925-C795-C74F-F247-8D3C84EB03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3949"/>
            <a:ext cx="2438400" cy="97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1056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888" y="657224"/>
            <a:ext cx="7559675" cy="161925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4F940E-2DCA-5776-07E2-72C62F12F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962615"/>
            <a:ext cx="10944000" cy="42143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</p:txBody>
      </p:sp>
    </p:spTree>
    <p:extLst>
      <p:ext uri="{BB962C8B-B14F-4D97-AF65-F5344CB8AC3E}">
        <p14:creationId xmlns:p14="http://schemas.microsoft.com/office/powerpoint/2010/main" val="228678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855" r:id="rId2"/>
    <p:sldLayoutId id="2147483856" r:id="rId3"/>
    <p:sldLayoutId id="2147483776" r:id="rId4"/>
    <p:sldLayoutId id="2147483777" r:id="rId5"/>
    <p:sldLayoutId id="2147483841" r:id="rId6"/>
    <p:sldLayoutId id="2147483858" r:id="rId7"/>
    <p:sldLayoutId id="2147483859" r:id="rId8"/>
    <p:sldLayoutId id="2147483842" r:id="rId9"/>
    <p:sldLayoutId id="2147483843" r:id="rId10"/>
    <p:sldLayoutId id="2147483829" r:id="rId11"/>
    <p:sldLayoutId id="2147483828" r:id="rId12"/>
    <p:sldLayoutId id="2147483782" r:id="rId13"/>
    <p:sldLayoutId id="2147483778" r:id="rId14"/>
    <p:sldLayoutId id="2147483780" r:id="rId15"/>
    <p:sldLayoutId id="2147483783" r:id="rId16"/>
    <p:sldLayoutId id="2147483779" r:id="rId17"/>
    <p:sldLayoutId id="2147483781" r:id="rId18"/>
    <p:sldLayoutId id="2147483839" r:id="rId19"/>
    <p:sldLayoutId id="2147483835" r:id="rId20"/>
    <p:sldLayoutId id="2147483837" r:id="rId21"/>
    <p:sldLayoutId id="2147483840" r:id="rId22"/>
    <p:sldLayoutId id="2147483836" r:id="rId23"/>
    <p:sldLayoutId id="2147483838" r:id="rId24"/>
    <p:sldLayoutId id="2147483786" r:id="rId25"/>
    <p:sldLayoutId id="2147483784" r:id="rId26"/>
    <p:sldLayoutId id="2147483785" r:id="rId27"/>
    <p:sldLayoutId id="2147483834" r:id="rId28"/>
    <p:sldLayoutId id="2147483833" r:id="rId29"/>
    <p:sldLayoutId id="2147483832" r:id="rId30"/>
    <p:sldLayoutId id="2147483851" r:id="rId31"/>
    <p:sldLayoutId id="2147483850" r:id="rId32"/>
    <p:sldLayoutId id="2147483795" r:id="rId33"/>
    <p:sldLayoutId id="2147483789" r:id="rId34"/>
    <p:sldLayoutId id="2147483793" r:id="rId35"/>
    <p:sldLayoutId id="2147483797" r:id="rId36"/>
    <p:sldLayoutId id="2147483788" r:id="rId37"/>
    <p:sldLayoutId id="2147483792" r:id="rId38"/>
    <p:sldLayoutId id="2147483796" r:id="rId39"/>
    <p:sldLayoutId id="2147483790" r:id="rId40"/>
    <p:sldLayoutId id="2147483794" r:id="rId41"/>
    <p:sldLayoutId id="2147483798" r:id="rId42"/>
    <p:sldLayoutId id="2147483799" r:id="rId43"/>
    <p:sldLayoutId id="2147483800" r:id="rId44"/>
    <p:sldLayoutId id="2147483801" r:id="rId45"/>
    <p:sldLayoutId id="2147483803" r:id="rId46"/>
    <p:sldLayoutId id="2147483849" r:id="rId47"/>
    <p:sldLayoutId id="2147483802" r:id="rId48"/>
    <p:sldLayoutId id="2147483805" r:id="rId49"/>
    <p:sldLayoutId id="2147483852" r:id="rId50"/>
    <p:sldLayoutId id="2147483807" r:id="rId51"/>
    <p:sldLayoutId id="2147483809" r:id="rId52"/>
    <p:sldLayoutId id="2147483853" r:id="rId53"/>
    <p:sldLayoutId id="2147483811" r:id="rId54"/>
    <p:sldLayoutId id="2147483814" r:id="rId55"/>
    <p:sldLayoutId id="2147483815" r:id="rId56"/>
    <p:sldLayoutId id="2147483854" r:id="rId57"/>
    <p:sldLayoutId id="2147483816" r:id="rId58"/>
    <p:sldLayoutId id="2147483848" r:id="rId59"/>
    <p:sldLayoutId id="2147483817" r:id="rId60"/>
    <p:sldLayoutId id="2147483818" r:id="rId61"/>
    <p:sldLayoutId id="2147483819" r:id="rId62"/>
    <p:sldLayoutId id="2147483751" r:id="rId63"/>
    <p:sldLayoutId id="2147483821" r:id="rId64"/>
    <p:sldLayoutId id="2147483822" r:id="rId65"/>
    <p:sldLayoutId id="2147483823" r:id="rId66"/>
    <p:sldLayoutId id="2147483733" r:id="rId67"/>
    <p:sldLayoutId id="2147483825" r:id="rId68"/>
    <p:sldLayoutId id="2147483826" r:id="rId69"/>
    <p:sldLayoutId id="2147483844" r:id="rId70"/>
    <p:sldLayoutId id="2147483846" r:id="rId71"/>
    <p:sldLayoutId id="2147483827" r:id="rId72"/>
    <p:sldLayoutId id="2147483845" r:id="rId73"/>
    <p:sldLayoutId id="2147483847" r:id="rId74"/>
    <p:sldLayoutId id="2147483830" r:id="rId75"/>
    <p:sldLayoutId id="2147483831" r:id="rId76"/>
  </p:sldLayoutIdLst>
  <p:transition spd="slow">
    <p:push dir="u"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000" b="0" i="0" kern="1200">
          <a:solidFill>
            <a:schemeClr val="tx2"/>
          </a:solidFill>
          <a:latin typeface="+mj-lt"/>
          <a:ea typeface="Roboto Light" panose="02000000000000000000" pitchFamily="2" charset="0"/>
          <a:cs typeface="+mj-cs"/>
        </a:defRPr>
      </a:lvl1pPr>
    </p:titleStyle>
    <p:bodyStyle>
      <a:lvl1pPr marL="285750" indent="-285750" algn="l" defTabSz="269993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1pPr>
      <a:lvl2pPr marL="539987" indent="-269993" algn="l" defTabSz="914377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2pPr>
      <a:lvl3pPr marL="809980" indent="-269993" algn="l" defTabSz="269993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3pPr>
      <a:lvl4pPr marL="1169971" indent="-269993" algn="l" defTabSz="269993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4pPr>
      <a:lvl5pPr marL="1079973" indent="-269993" algn="l" defTabSz="269993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-269993" algn="l" defTabSz="914377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Font typeface="Roboto" panose="02000603040504020204" pitchFamily="50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-269993" algn="l" defTabSz="914377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Font typeface="Roboto" panose="02000603040504020204" pitchFamily="50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539987" indent="-269993" algn="l" defTabSz="914377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Font typeface="Roboto" panose="02000603040504020204" pitchFamily="50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809980" indent="-269993" algn="l" defTabSz="914377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Font typeface="Robot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orient="horz" pos="2160" userDrawn="1">
          <p15:clr>
            <a:srgbClr val="F26B43"/>
          </p15:clr>
        </p15:guide>
        <p15:guide id="16" pos="3840" userDrawn="1">
          <p15:clr>
            <a:srgbClr val="F26B43"/>
          </p15:clr>
        </p15:guide>
        <p15:guide id="17" pos="167" userDrawn="1">
          <p15:clr>
            <a:srgbClr val="F26B43"/>
          </p15:clr>
        </p15:guide>
        <p15:guide id="18" pos="7515" userDrawn="1">
          <p15:clr>
            <a:srgbClr val="F26B43"/>
          </p15:clr>
        </p15:guide>
        <p15:guide id="19" orient="horz" pos="3929" userDrawn="1">
          <p15:clr>
            <a:srgbClr val="F26B43"/>
          </p15:clr>
        </p15:guide>
        <p15:guide id="20" pos="393" userDrawn="1">
          <p15:clr>
            <a:srgbClr val="F26B43"/>
          </p15:clr>
        </p15:guide>
        <p15:guide id="21" pos="4248" userDrawn="1">
          <p15:clr>
            <a:srgbClr val="F26B43"/>
          </p15:clr>
        </p15:guide>
        <p15:guide id="22" pos="3432" userDrawn="1">
          <p15:clr>
            <a:srgbClr val="F26B43"/>
          </p15:clr>
        </p15:guide>
        <p15:guide id="23" pos="5155" userDrawn="1">
          <p15:clr>
            <a:srgbClr val="F26B43"/>
          </p15:clr>
        </p15:guide>
        <p15:guide id="24" pos="2525" userDrawn="1">
          <p15:clr>
            <a:srgbClr val="F26B43"/>
          </p15:clr>
        </p15:guide>
        <p15:guide id="25" orient="horz" pos="1027" userDrawn="1">
          <p15:clr>
            <a:srgbClr val="F26B43"/>
          </p15:clr>
        </p15:guide>
        <p15:guide id="26" orient="horz" pos="1435" userDrawn="1">
          <p15:clr>
            <a:srgbClr val="F26B43"/>
          </p15:clr>
        </p15:guide>
        <p15:guide id="27" orient="horz" pos="415" userDrawn="1">
          <p15:clr>
            <a:srgbClr val="F26B43"/>
          </p15:clr>
        </p15:guide>
        <p15:guide id="28" pos="72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5.sv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18" Type="http://schemas.openxmlformats.org/officeDocument/2006/relationships/image" Target="../media/image9.svg"/><Relationship Id="rId26" Type="http://schemas.openxmlformats.org/officeDocument/2006/relationships/image" Target="../media/image55.svg"/><Relationship Id="rId3" Type="http://schemas.openxmlformats.org/officeDocument/2006/relationships/image" Target="../media/image32.png"/><Relationship Id="rId21" Type="http://schemas.openxmlformats.org/officeDocument/2006/relationships/image" Target="../media/image50.png"/><Relationship Id="rId34" Type="http://schemas.openxmlformats.org/officeDocument/2006/relationships/image" Target="../media/image63.svg"/><Relationship Id="rId7" Type="http://schemas.openxmlformats.org/officeDocument/2006/relationships/image" Target="../media/image36.png"/><Relationship Id="rId12" Type="http://schemas.openxmlformats.org/officeDocument/2006/relationships/image" Target="../media/image45.svg"/><Relationship Id="rId17" Type="http://schemas.openxmlformats.org/officeDocument/2006/relationships/image" Target="../media/image8.png"/><Relationship Id="rId25" Type="http://schemas.openxmlformats.org/officeDocument/2006/relationships/image" Target="../media/image54.png"/><Relationship Id="rId33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7.svg"/><Relationship Id="rId20" Type="http://schemas.openxmlformats.org/officeDocument/2006/relationships/image" Target="../media/image49.svg"/><Relationship Id="rId29" Type="http://schemas.openxmlformats.org/officeDocument/2006/relationships/image" Target="../media/image58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5.svg"/><Relationship Id="rId11" Type="http://schemas.openxmlformats.org/officeDocument/2006/relationships/image" Target="../media/image44.png"/><Relationship Id="rId24" Type="http://schemas.openxmlformats.org/officeDocument/2006/relationships/image" Target="../media/image53.svg"/><Relationship Id="rId32" Type="http://schemas.openxmlformats.org/officeDocument/2006/relationships/image" Target="../media/image61.svg"/><Relationship Id="rId5" Type="http://schemas.openxmlformats.org/officeDocument/2006/relationships/image" Target="../media/image34.png"/><Relationship Id="rId15" Type="http://schemas.openxmlformats.org/officeDocument/2006/relationships/image" Target="../media/image46.png"/><Relationship Id="rId23" Type="http://schemas.openxmlformats.org/officeDocument/2006/relationships/image" Target="../media/image52.png"/><Relationship Id="rId28" Type="http://schemas.openxmlformats.org/officeDocument/2006/relationships/image" Target="../media/image57.svg"/><Relationship Id="rId10" Type="http://schemas.openxmlformats.org/officeDocument/2006/relationships/image" Target="../media/image39.svg"/><Relationship Id="rId19" Type="http://schemas.openxmlformats.org/officeDocument/2006/relationships/image" Target="../media/image48.png"/><Relationship Id="rId31" Type="http://schemas.openxmlformats.org/officeDocument/2006/relationships/image" Target="../media/image60.png"/><Relationship Id="rId4" Type="http://schemas.openxmlformats.org/officeDocument/2006/relationships/image" Target="../media/image33.svg"/><Relationship Id="rId9" Type="http://schemas.openxmlformats.org/officeDocument/2006/relationships/image" Target="../media/image38.png"/><Relationship Id="rId14" Type="http://schemas.openxmlformats.org/officeDocument/2006/relationships/image" Target="../media/image41.svg"/><Relationship Id="rId22" Type="http://schemas.openxmlformats.org/officeDocument/2006/relationships/image" Target="../media/image51.svg"/><Relationship Id="rId27" Type="http://schemas.openxmlformats.org/officeDocument/2006/relationships/image" Target="../media/image56.png"/><Relationship Id="rId30" Type="http://schemas.openxmlformats.org/officeDocument/2006/relationships/image" Target="../media/image59.svg"/><Relationship Id="rId8" Type="http://schemas.openxmlformats.org/officeDocument/2006/relationships/image" Target="../media/image37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gma.com/proto/vY1qmfJyaXIGn94iLGlKvl/Muutumatu-seisundiga-laps?node-id=1317-12611&amp;starting-point-node-id=1313%3A11084" TargetMode="Externa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emf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31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c8aGBZLUA4&amp;t=26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ldi kohatäide 6" descr="Office interior">
            <a:extLst>
              <a:ext uri="{FF2B5EF4-FFF2-40B4-BE49-F238E27FC236}">
                <a16:creationId xmlns:a16="http://schemas.microsoft.com/office/drawing/2014/main" id="{637C2C2A-B131-4045-AB0A-391D36B1B63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" t="30290" r="51179" b="-27"/>
          <a:stretch/>
        </p:blipFill>
        <p:spPr>
          <a:xfrm>
            <a:off x="5627727" y="0"/>
            <a:ext cx="6561873" cy="685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F54E0-971A-AF50-0FA0-B634C14386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940" y="4463143"/>
            <a:ext cx="4629853" cy="1774146"/>
          </a:xfrm>
        </p:spPr>
        <p:txBody>
          <a:bodyPr/>
          <a:lstStyle/>
          <a:p>
            <a:r>
              <a:rPr lang="et-EE" b="1" dirty="0">
                <a:ea typeface="Roboto"/>
                <a:cs typeface="Roboto"/>
              </a:rPr>
              <a:t>Hanna </a:t>
            </a:r>
            <a:r>
              <a:rPr lang="et-EE" b="1" dirty="0">
                <a:ea typeface="Roboto"/>
              </a:rPr>
              <a:t>Vseviov</a:t>
            </a:r>
            <a:endParaRPr lang="et-EE" b="1" dirty="0">
              <a:cs typeface="Roboto"/>
            </a:endParaRPr>
          </a:p>
          <a:p>
            <a:r>
              <a:rPr lang="et-EE" dirty="0" err="1">
                <a:ea typeface="Roboto"/>
                <a:cs typeface="Roboto"/>
              </a:rPr>
              <a:t>Vice</a:t>
            </a:r>
            <a:r>
              <a:rPr lang="et-EE" dirty="0">
                <a:ea typeface="Roboto"/>
                <a:cs typeface="Roboto"/>
              </a:rPr>
              <a:t> </a:t>
            </a:r>
            <a:r>
              <a:rPr lang="et-EE" dirty="0" err="1">
                <a:ea typeface="Roboto"/>
                <a:cs typeface="Roboto"/>
              </a:rPr>
              <a:t>Chancellor</a:t>
            </a:r>
            <a:endParaRPr lang="et-EE" dirty="0">
              <a:ea typeface="Roboto"/>
              <a:cs typeface="Roboto"/>
            </a:endParaRPr>
          </a:p>
          <a:p>
            <a:r>
              <a:rPr lang="et-EE" dirty="0">
                <a:ea typeface="Roboto"/>
                <a:cs typeface="Roboto"/>
              </a:rPr>
              <a:t>25.09.2025, Brussels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7EC9BC-65A9-DC7F-7751-0BB72DCCE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626" y="590383"/>
            <a:ext cx="6319364" cy="2718208"/>
          </a:xfrm>
        </p:spPr>
        <p:txBody>
          <a:bodyPr vert="horz" lIns="0" tIns="0" rIns="0" bIns="0" rtlCol="0"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5000" dirty="0" err="1">
                <a:ea typeface="Roboto Light"/>
                <a:cs typeface="Roboto Medium"/>
              </a:rPr>
              <a:t>Integrated</a:t>
            </a:r>
            <a:r>
              <a:rPr lang="et-EE" sz="5000" dirty="0">
                <a:ea typeface="Roboto Light"/>
                <a:cs typeface="Roboto Medium"/>
              </a:rPr>
              <a:t> </a:t>
            </a:r>
            <a:r>
              <a:rPr lang="et-EE" sz="5000" dirty="0" err="1">
                <a:ea typeface="Roboto Light"/>
                <a:cs typeface="Roboto Medium"/>
              </a:rPr>
              <a:t>Support</a:t>
            </a:r>
            <a:r>
              <a:rPr lang="et-EE" sz="5000" dirty="0">
                <a:ea typeface="Roboto Light"/>
                <a:cs typeface="Roboto Medium"/>
              </a:rPr>
              <a:t> </a:t>
            </a:r>
            <a:r>
              <a:rPr lang="et-EE" sz="5000" dirty="0" err="1">
                <a:ea typeface="Roboto Light"/>
                <a:cs typeface="Roboto Medium"/>
              </a:rPr>
              <a:t>for</a:t>
            </a:r>
            <a:r>
              <a:rPr lang="et-EE" sz="5000" dirty="0">
                <a:ea typeface="Roboto Light"/>
                <a:cs typeface="Roboto Medium"/>
              </a:rPr>
              <a:t> </a:t>
            </a:r>
            <a:r>
              <a:rPr lang="et-EE" sz="5000" dirty="0" err="1">
                <a:ea typeface="Roboto Light"/>
                <a:cs typeface="Roboto Medium"/>
              </a:rPr>
              <a:t>Families</a:t>
            </a:r>
            <a:r>
              <a:rPr lang="et-EE" sz="5000" dirty="0">
                <a:ea typeface="Roboto Light"/>
                <a:cs typeface="Roboto Medium"/>
              </a:rPr>
              <a:t> </a:t>
            </a:r>
            <a:endParaRPr lang="et-EE" sz="5000" dirty="0">
              <a:latin typeface="Roboto Medium"/>
              <a:cs typeface="Roboto Medium"/>
            </a:endParaRPr>
          </a:p>
        </p:txBody>
      </p:sp>
      <p:sp>
        <p:nvSpPr>
          <p:cNvPr id="10" name="Teksti kohatäide 9">
            <a:extLst>
              <a:ext uri="{FF2B5EF4-FFF2-40B4-BE49-F238E27FC236}">
                <a16:creationId xmlns:a16="http://schemas.microsoft.com/office/drawing/2014/main" id="{E484CA14-4664-64A5-7FEA-F209D5454A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8" name="Graphic 13">
            <a:extLst>
              <a:ext uri="{FF2B5EF4-FFF2-40B4-BE49-F238E27FC236}">
                <a16:creationId xmlns:a16="http://schemas.microsoft.com/office/drawing/2014/main" id="{A80F509A-CA2F-DFEE-5FE1-035A27233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11377" y="689883"/>
            <a:ext cx="2762576" cy="483450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485316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8487738-7537-C3BC-0DC9-2E8860422817}"/>
              </a:ext>
            </a:extLst>
          </p:cNvPr>
          <p:cNvSpPr txBox="1">
            <a:spLocks/>
          </p:cNvSpPr>
          <p:nvPr/>
        </p:nvSpPr>
        <p:spPr>
          <a:xfrm>
            <a:off x="624000" y="582418"/>
            <a:ext cx="10944000" cy="703297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0" kern="1200">
                <a:solidFill>
                  <a:schemeClr val="tx2"/>
                </a:solidFill>
                <a:latin typeface="+mj-lt"/>
                <a:ea typeface="Roboto Light" panose="02000000000000000000" pitchFamily="2" charset="0"/>
                <a:cs typeface="+mj-cs"/>
              </a:defRPr>
            </a:lvl1pPr>
          </a:lstStyle>
          <a:p>
            <a:r>
              <a:rPr lang="et-EE" sz="3400" dirty="0">
                <a:solidFill>
                  <a:schemeClr val="tx1"/>
                </a:solidFill>
                <a:ea typeface="Roboto Light"/>
              </a:rPr>
              <a:t>A </a:t>
            </a:r>
            <a:r>
              <a:rPr lang="et-EE" sz="3400" dirty="0" err="1">
                <a:solidFill>
                  <a:schemeClr val="tx1"/>
                </a:solidFill>
                <a:ea typeface="Roboto Light"/>
              </a:rPr>
              <a:t>child</a:t>
            </a:r>
            <a:r>
              <a:rPr lang="et-EE" sz="3400" dirty="0">
                <a:solidFill>
                  <a:schemeClr val="tx1"/>
                </a:solidFill>
                <a:ea typeface="Roboto Light"/>
              </a:rPr>
              <a:t> in need  </a:t>
            </a:r>
            <a:r>
              <a:rPr lang="en-EE" sz="3400" dirty="0">
                <a:solidFill>
                  <a:schemeClr val="tx1"/>
                </a:solidFill>
                <a:ea typeface="Roboto Light"/>
              </a:rPr>
              <a:t>→ </a:t>
            </a:r>
            <a:r>
              <a:rPr lang="et-EE" sz="3400" dirty="0" err="1">
                <a:ea typeface="Roboto Light"/>
              </a:rPr>
              <a:t>difficult</a:t>
            </a:r>
            <a:r>
              <a:rPr lang="et-EE" sz="3400" dirty="0">
                <a:ea typeface="Roboto Light"/>
              </a:rPr>
              <a:t> </a:t>
            </a:r>
            <a:r>
              <a:rPr lang="et-EE" sz="3400" dirty="0" err="1">
                <a:ea typeface="Roboto Light"/>
              </a:rPr>
              <a:t>process</a:t>
            </a:r>
            <a:r>
              <a:rPr lang="et-EE" sz="3400" dirty="0">
                <a:ea typeface="Roboto Light"/>
              </a:rPr>
              <a:t> </a:t>
            </a:r>
            <a:r>
              <a:rPr lang="et-EE" sz="3400" dirty="0" err="1">
                <a:ea typeface="Roboto Light"/>
              </a:rPr>
              <a:t>for</a:t>
            </a:r>
            <a:r>
              <a:rPr lang="et-EE" sz="3400" dirty="0">
                <a:ea typeface="Roboto Light"/>
              </a:rPr>
              <a:t> the </a:t>
            </a:r>
            <a:r>
              <a:rPr lang="et-EE" sz="3400" dirty="0" err="1">
                <a:ea typeface="Roboto Light"/>
              </a:rPr>
              <a:t>whole</a:t>
            </a:r>
            <a:r>
              <a:rPr lang="et-EE" sz="3400" dirty="0">
                <a:ea typeface="Roboto Light"/>
              </a:rPr>
              <a:t> </a:t>
            </a:r>
            <a:r>
              <a:rPr lang="et-EE" sz="3400" dirty="0" err="1">
                <a:ea typeface="Roboto Light"/>
              </a:rPr>
              <a:t>family</a:t>
            </a:r>
            <a:r>
              <a:rPr lang="et-EE" sz="3400" dirty="0">
                <a:ea typeface="Roboto Light"/>
              </a:rPr>
              <a:t> </a:t>
            </a:r>
            <a:endParaRPr lang="et-EE" sz="3400" dirty="0">
              <a:ea typeface="Roboto Light"/>
              <a:cs typeface="Roboto Medium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DC1F76F-14EF-0EEB-F716-C227746CE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26514" y="4375555"/>
            <a:ext cx="76200" cy="381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9533EDB3-5342-D782-5DDF-8EB1DE86D4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9925" y="3251061"/>
            <a:ext cx="584200" cy="6858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F150A42-91E5-6BA8-495E-B8357DF72E7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88912" y="1669155"/>
            <a:ext cx="5791200" cy="45847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F799E7F3-EE55-95F0-F5AF-AAEC29E6CF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3283" y="1828353"/>
            <a:ext cx="2438400" cy="42672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6714035-26E6-6055-7F13-6D69125052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56307" y="1574281"/>
            <a:ext cx="2067618" cy="1991040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F849A9E6-FF61-72BA-BD61-757215BD651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591480" y="1977643"/>
            <a:ext cx="620788" cy="11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76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17D0CA56-F4A8-B1E7-EF17-24085E51AD5D}"/>
              </a:ext>
            </a:extLst>
          </p:cNvPr>
          <p:cNvSpPr/>
          <p:nvPr/>
        </p:nvSpPr>
        <p:spPr>
          <a:xfrm>
            <a:off x="5508171" y="2047182"/>
            <a:ext cx="5856514" cy="3007472"/>
          </a:xfrm>
          <a:custGeom>
            <a:avLst/>
            <a:gdLst>
              <a:gd name="connsiteX0" fmla="*/ 0 w 5979321"/>
              <a:gd name="connsiteY0" fmla="*/ 2949571 h 3085793"/>
              <a:gd name="connsiteX1" fmla="*/ 990600 w 5979321"/>
              <a:gd name="connsiteY1" fmla="*/ 2960457 h 3085793"/>
              <a:gd name="connsiteX2" fmla="*/ 1121229 w 5979321"/>
              <a:gd name="connsiteY2" fmla="*/ 1621514 h 3085793"/>
              <a:gd name="connsiteX3" fmla="*/ 2383972 w 5979321"/>
              <a:gd name="connsiteY3" fmla="*/ 2350857 h 3085793"/>
              <a:gd name="connsiteX4" fmla="*/ 2405743 w 5979321"/>
              <a:gd name="connsiteY4" fmla="*/ 184600 h 3085793"/>
              <a:gd name="connsiteX5" fmla="*/ 4909458 w 5979321"/>
              <a:gd name="connsiteY5" fmla="*/ 195486 h 3085793"/>
              <a:gd name="connsiteX6" fmla="*/ 5867400 w 5979321"/>
              <a:gd name="connsiteY6" fmla="*/ 870400 h 3085793"/>
              <a:gd name="connsiteX7" fmla="*/ 5921829 w 5979321"/>
              <a:gd name="connsiteY7" fmla="*/ 924829 h 3085793"/>
              <a:gd name="connsiteX0" fmla="*/ 0 w 5979321"/>
              <a:gd name="connsiteY0" fmla="*/ 2949571 h 3029455"/>
              <a:gd name="connsiteX1" fmla="*/ 990600 w 5979321"/>
              <a:gd name="connsiteY1" fmla="*/ 2851600 h 3029455"/>
              <a:gd name="connsiteX2" fmla="*/ 1121229 w 5979321"/>
              <a:gd name="connsiteY2" fmla="*/ 1621514 h 3029455"/>
              <a:gd name="connsiteX3" fmla="*/ 2383972 w 5979321"/>
              <a:gd name="connsiteY3" fmla="*/ 2350857 h 3029455"/>
              <a:gd name="connsiteX4" fmla="*/ 2405743 w 5979321"/>
              <a:gd name="connsiteY4" fmla="*/ 184600 h 3029455"/>
              <a:gd name="connsiteX5" fmla="*/ 4909458 w 5979321"/>
              <a:gd name="connsiteY5" fmla="*/ 195486 h 3029455"/>
              <a:gd name="connsiteX6" fmla="*/ 5867400 w 5979321"/>
              <a:gd name="connsiteY6" fmla="*/ 870400 h 3029455"/>
              <a:gd name="connsiteX7" fmla="*/ 5921829 w 5979321"/>
              <a:gd name="connsiteY7" fmla="*/ 924829 h 3029455"/>
              <a:gd name="connsiteX0" fmla="*/ 0 w 5979321"/>
              <a:gd name="connsiteY0" fmla="*/ 3002192 h 3082076"/>
              <a:gd name="connsiteX1" fmla="*/ 990600 w 5979321"/>
              <a:gd name="connsiteY1" fmla="*/ 2904221 h 3082076"/>
              <a:gd name="connsiteX2" fmla="*/ 1121229 w 5979321"/>
              <a:gd name="connsiteY2" fmla="*/ 1674135 h 3082076"/>
              <a:gd name="connsiteX3" fmla="*/ 2383972 w 5979321"/>
              <a:gd name="connsiteY3" fmla="*/ 2403478 h 3082076"/>
              <a:gd name="connsiteX4" fmla="*/ 2405743 w 5979321"/>
              <a:gd name="connsiteY4" fmla="*/ 237221 h 3082076"/>
              <a:gd name="connsiteX5" fmla="*/ 4909458 w 5979321"/>
              <a:gd name="connsiteY5" fmla="*/ 248107 h 3082076"/>
              <a:gd name="connsiteX6" fmla="*/ 5867400 w 5979321"/>
              <a:gd name="connsiteY6" fmla="*/ 923021 h 3082076"/>
              <a:gd name="connsiteX7" fmla="*/ 5921829 w 5979321"/>
              <a:gd name="connsiteY7" fmla="*/ 977450 h 3082076"/>
              <a:gd name="connsiteX0" fmla="*/ 0 w 5979321"/>
              <a:gd name="connsiteY0" fmla="*/ 2940601 h 3020485"/>
              <a:gd name="connsiteX1" fmla="*/ 990600 w 5979321"/>
              <a:gd name="connsiteY1" fmla="*/ 2842630 h 3020485"/>
              <a:gd name="connsiteX2" fmla="*/ 1121229 w 5979321"/>
              <a:gd name="connsiteY2" fmla="*/ 1612544 h 3020485"/>
              <a:gd name="connsiteX3" fmla="*/ 2383972 w 5979321"/>
              <a:gd name="connsiteY3" fmla="*/ 2341887 h 3020485"/>
              <a:gd name="connsiteX4" fmla="*/ 2405743 w 5979321"/>
              <a:gd name="connsiteY4" fmla="*/ 262715 h 3020485"/>
              <a:gd name="connsiteX5" fmla="*/ 4909458 w 5979321"/>
              <a:gd name="connsiteY5" fmla="*/ 186516 h 3020485"/>
              <a:gd name="connsiteX6" fmla="*/ 5867400 w 5979321"/>
              <a:gd name="connsiteY6" fmla="*/ 861430 h 3020485"/>
              <a:gd name="connsiteX7" fmla="*/ 5921829 w 5979321"/>
              <a:gd name="connsiteY7" fmla="*/ 915859 h 3020485"/>
              <a:gd name="connsiteX0" fmla="*/ 0 w 5979321"/>
              <a:gd name="connsiteY0" fmla="*/ 2912757 h 2992641"/>
              <a:gd name="connsiteX1" fmla="*/ 990600 w 5979321"/>
              <a:gd name="connsiteY1" fmla="*/ 2814786 h 2992641"/>
              <a:gd name="connsiteX2" fmla="*/ 1121229 w 5979321"/>
              <a:gd name="connsiteY2" fmla="*/ 1584700 h 2992641"/>
              <a:gd name="connsiteX3" fmla="*/ 2383972 w 5979321"/>
              <a:gd name="connsiteY3" fmla="*/ 2314043 h 2992641"/>
              <a:gd name="connsiteX4" fmla="*/ 2405743 w 5979321"/>
              <a:gd name="connsiteY4" fmla="*/ 234871 h 2992641"/>
              <a:gd name="connsiteX5" fmla="*/ 4800601 w 5979321"/>
              <a:gd name="connsiteY5" fmla="*/ 115129 h 2992641"/>
              <a:gd name="connsiteX6" fmla="*/ 5867400 w 5979321"/>
              <a:gd name="connsiteY6" fmla="*/ 833586 h 2992641"/>
              <a:gd name="connsiteX7" fmla="*/ 5921829 w 5979321"/>
              <a:gd name="connsiteY7" fmla="*/ 888015 h 2992641"/>
              <a:gd name="connsiteX0" fmla="*/ 0 w 5979321"/>
              <a:gd name="connsiteY0" fmla="*/ 2889993 h 2969877"/>
              <a:gd name="connsiteX1" fmla="*/ 990600 w 5979321"/>
              <a:gd name="connsiteY1" fmla="*/ 2792022 h 2969877"/>
              <a:gd name="connsiteX2" fmla="*/ 1121229 w 5979321"/>
              <a:gd name="connsiteY2" fmla="*/ 1561936 h 2969877"/>
              <a:gd name="connsiteX3" fmla="*/ 2383972 w 5979321"/>
              <a:gd name="connsiteY3" fmla="*/ 2291279 h 2969877"/>
              <a:gd name="connsiteX4" fmla="*/ 2405743 w 5979321"/>
              <a:gd name="connsiteY4" fmla="*/ 212107 h 2969877"/>
              <a:gd name="connsiteX5" fmla="*/ 4800601 w 5979321"/>
              <a:gd name="connsiteY5" fmla="*/ 92365 h 2969877"/>
              <a:gd name="connsiteX6" fmla="*/ 5867400 w 5979321"/>
              <a:gd name="connsiteY6" fmla="*/ 810822 h 2969877"/>
              <a:gd name="connsiteX7" fmla="*/ 5921829 w 5979321"/>
              <a:gd name="connsiteY7" fmla="*/ 865251 h 2969877"/>
              <a:gd name="connsiteX0" fmla="*/ 0 w 5950881"/>
              <a:gd name="connsiteY0" fmla="*/ 2904296 h 2984180"/>
              <a:gd name="connsiteX1" fmla="*/ 990600 w 5950881"/>
              <a:gd name="connsiteY1" fmla="*/ 2806325 h 2984180"/>
              <a:gd name="connsiteX2" fmla="*/ 1121229 w 5950881"/>
              <a:gd name="connsiteY2" fmla="*/ 1576239 h 2984180"/>
              <a:gd name="connsiteX3" fmla="*/ 2383972 w 5950881"/>
              <a:gd name="connsiteY3" fmla="*/ 2305582 h 2984180"/>
              <a:gd name="connsiteX4" fmla="*/ 2405743 w 5950881"/>
              <a:gd name="connsiteY4" fmla="*/ 226410 h 2984180"/>
              <a:gd name="connsiteX5" fmla="*/ 4800601 w 5950881"/>
              <a:gd name="connsiteY5" fmla="*/ 106668 h 2984180"/>
              <a:gd name="connsiteX6" fmla="*/ 5791200 w 5950881"/>
              <a:gd name="connsiteY6" fmla="*/ 683610 h 2984180"/>
              <a:gd name="connsiteX7" fmla="*/ 5921829 w 5950881"/>
              <a:gd name="connsiteY7" fmla="*/ 879554 h 2984180"/>
              <a:gd name="connsiteX0" fmla="*/ 0 w 5950881"/>
              <a:gd name="connsiteY0" fmla="*/ 2946016 h 3025900"/>
              <a:gd name="connsiteX1" fmla="*/ 990600 w 5950881"/>
              <a:gd name="connsiteY1" fmla="*/ 2848045 h 3025900"/>
              <a:gd name="connsiteX2" fmla="*/ 1121229 w 5950881"/>
              <a:gd name="connsiteY2" fmla="*/ 1617959 h 3025900"/>
              <a:gd name="connsiteX3" fmla="*/ 2383972 w 5950881"/>
              <a:gd name="connsiteY3" fmla="*/ 2347302 h 3025900"/>
              <a:gd name="connsiteX4" fmla="*/ 2449286 w 5950881"/>
              <a:gd name="connsiteY4" fmla="*/ 202815 h 3025900"/>
              <a:gd name="connsiteX5" fmla="*/ 4800601 w 5950881"/>
              <a:gd name="connsiteY5" fmla="*/ 148388 h 3025900"/>
              <a:gd name="connsiteX6" fmla="*/ 5791200 w 5950881"/>
              <a:gd name="connsiteY6" fmla="*/ 725330 h 3025900"/>
              <a:gd name="connsiteX7" fmla="*/ 5921829 w 5950881"/>
              <a:gd name="connsiteY7" fmla="*/ 921274 h 3025900"/>
              <a:gd name="connsiteX0" fmla="*/ 0 w 5950881"/>
              <a:gd name="connsiteY0" fmla="*/ 2883456 h 2963340"/>
              <a:gd name="connsiteX1" fmla="*/ 990600 w 5950881"/>
              <a:gd name="connsiteY1" fmla="*/ 2785485 h 2963340"/>
              <a:gd name="connsiteX2" fmla="*/ 1121229 w 5950881"/>
              <a:gd name="connsiteY2" fmla="*/ 1555399 h 2963340"/>
              <a:gd name="connsiteX3" fmla="*/ 2383972 w 5950881"/>
              <a:gd name="connsiteY3" fmla="*/ 2284742 h 2963340"/>
              <a:gd name="connsiteX4" fmla="*/ 2449286 w 5950881"/>
              <a:gd name="connsiteY4" fmla="*/ 140255 h 2963340"/>
              <a:gd name="connsiteX5" fmla="*/ 4800601 w 5950881"/>
              <a:gd name="connsiteY5" fmla="*/ 85828 h 2963340"/>
              <a:gd name="connsiteX6" fmla="*/ 5791200 w 5950881"/>
              <a:gd name="connsiteY6" fmla="*/ 662770 h 2963340"/>
              <a:gd name="connsiteX7" fmla="*/ 5921829 w 5950881"/>
              <a:gd name="connsiteY7" fmla="*/ 858714 h 2963340"/>
              <a:gd name="connsiteX0" fmla="*/ 0 w 5950881"/>
              <a:gd name="connsiteY0" fmla="*/ 2956029 h 3035913"/>
              <a:gd name="connsiteX1" fmla="*/ 990600 w 5950881"/>
              <a:gd name="connsiteY1" fmla="*/ 2858058 h 3035913"/>
              <a:gd name="connsiteX2" fmla="*/ 1121229 w 5950881"/>
              <a:gd name="connsiteY2" fmla="*/ 1627972 h 3035913"/>
              <a:gd name="connsiteX3" fmla="*/ 2383972 w 5950881"/>
              <a:gd name="connsiteY3" fmla="*/ 2357315 h 3035913"/>
              <a:gd name="connsiteX4" fmla="*/ 2449286 w 5950881"/>
              <a:gd name="connsiteY4" fmla="*/ 212828 h 3035913"/>
              <a:gd name="connsiteX5" fmla="*/ 4844144 w 5950881"/>
              <a:gd name="connsiteY5" fmla="*/ 136630 h 3035913"/>
              <a:gd name="connsiteX6" fmla="*/ 5791200 w 5950881"/>
              <a:gd name="connsiteY6" fmla="*/ 735343 h 3035913"/>
              <a:gd name="connsiteX7" fmla="*/ 5921829 w 5950881"/>
              <a:gd name="connsiteY7" fmla="*/ 931287 h 3035913"/>
              <a:gd name="connsiteX0" fmla="*/ 0 w 5950881"/>
              <a:gd name="connsiteY0" fmla="*/ 2942550 h 3022434"/>
              <a:gd name="connsiteX1" fmla="*/ 990600 w 5950881"/>
              <a:gd name="connsiteY1" fmla="*/ 2844579 h 3022434"/>
              <a:gd name="connsiteX2" fmla="*/ 1121229 w 5950881"/>
              <a:gd name="connsiteY2" fmla="*/ 1614493 h 3022434"/>
              <a:gd name="connsiteX3" fmla="*/ 2383972 w 5950881"/>
              <a:gd name="connsiteY3" fmla="*/ 2343836 h 3022434"/>
              <a:gd name="connsiteX4" fmla="*/ 2449286 w 5950881"/>
              <a:gd name="connsiteY4" fmla="*/ 199349 h 3022434"/>
              <a:gd name="connsiteX5" fmla="*/ 4844144 w 5950881"/>
              <a:gd name="connsiteY5" fmla="*/ 123151 h 3022434"/>
              <a:gd name="connsiteX6" fmla="*/ 5791200 w 5950881"/>
              <a:gd name="connsiteY6" fmla="*/ 721864 h 3022434"/>
              <a:gd name="connsiteX7" fmla="*/ 5921829 w 5950881"/>
              <a:gd name="connsiteY7" fmla="*/ 917808 h 3022434"/>
              <a:gd name="connsiteX0" fmla="*/ 0 w 5950881"/>
              <a:gd name="connsiteY0" fmla="*/ 3000596 h 3080480"/>
              <a:gd name="connsiteX1" fmla="*/ 990600 w 5950881"/>
              <a:gd name="connsiteY1" fmla="*/ 2902625 h 3080480"/>
              <a:gd name="connsiteX2" fmla="*/ 1121229 w 5950881"/>
              <a:gd name="connsiteY2" fmla="*/ 1672539 h 3080480"/>
              <a:gd name="connsiteX3" fmla="*/ 2383972 w 5950881"/>
              <a:gd name="connsiteY3" fmla="*/ 2401882 h 3080480"/>
              <a:gd name="connsiteX4" fmla="*/ 2427515 w 5950881"/>
              <a:gd name="connsiteY4" fmla="*/ 192081 h 3080480"/>
              <a:gd name="connsiteX5" fmla="*/ 4844144 w 5950881"/>
              <a:gd name="connsiteY5" fmla="*/ 181197 h 3080480"/>
              <a:gd name="connsiteX6" fmla="*/ 5791200 w 5950881"/>
              <a:gd name="connsiteY6" fmla="*/ 779910 h 3080480"/>
              <a:gd name="connsiteX7" fmla="*/ 5921829 w 5950881"/>
              <a:gd name="connsiteY7" fmla="*/ 975854 h 3080480"/>
              <a:gd name="connsiteX0" fmla="*/ 0 w 5950881"/>
              <a:gd name="connsiteY0" fmla="*/ 2917007 h 2996891"/>
              <a:gd name="connsiteX1" fmla="*/ 990600 w 5950881"/>
              <a:gd name="connsiteY1" fmla="*/ 2819036 h 2996891"/>
              <a:gd name="connsiteX2" fmla="*/ 1121229 w 5950881"/>
              <a:gd name="connsiteY2" fmla="*/ 1588950 h 2996891"/>
              <a:gd name="connsiteX3" fmla="*/ 2383972 w 5950881"/>
              <a:gd name="connsiteY3" fmla="*/ 2318293 h 2996891"/>
              <a:gd name="connsiteX4" fmla="*/ 2427515 w 5950881"/>
              <a:gd name="connsiteY4" fmla="*/ 108492 h 2996891"/>
              <a:gd name="connsiteX5" fmla="*/ 4844144 w 5950881"/>
              <a:gd name="connsiteY5" fmla="*/ 97608 h 2996891"/>
              <a:gd name="connsiteX6" fmla="*/ 5791200 w 5950881"/>
              <a:gd name="connsiteY6" fmla="*/ 696321 h 2996891"/>
              <a:gd name="connsiteX7" fmla="*/ 5921829 w 5950881"/>
              <a:gd name="connsiteY7" fmla="*/ 892265 h 2996891"/>
              <a:gd name="connsiteX0" fmla="*/ 0 w 5950881"/>
              <a:gd name="connsiteY0" fmla="*/ 2921462 h 3001346"/>
              <a:gd name="connsiteX1" fmla="*/ 990600 w 5950881"/>
              <a:gd name="connsiteY1" fmla="*/ 2823491 h 3001346"/>
              <a:gd name="connsiteX2" fmla="*/ 1121229 w 5950881"/>
              <a:gd name="connsiteY2" fmla="*/ 1593405 h 3001346"/>
              <a:gd name="connsiteX3" fmla="*/ 2383972 w 5950881"/>
              <a:gd name="connsiteY3" fmla="*/ 2322748 h 3001346"/>
              <a:gd name="connsiteX4" fmla="*/ 2427515 w 5950881"/>
              <a:gd name="connsiteY4" fmla="*/ 112947 h 3001346"/>
              <a:gd name="connsiteX5" fmla="*/ 4844144 w 5950881"/>
              <a:gd name="connsiteY5" fmla="*/ 102063 h 3001346"/>
              <a:gd name="connsiteX6" fmla="*/ 5791200 w 5950881"/>
              <a:gd name="connsiteY6" fmla="*/ 700776 h 3001346"/>
              <a:gd name="connsiteX7" fmla="*/ 5921829 w 5950881"/>
              <a:gd name="connsiteY7" fmla="*/ 896720 h 3001346"/>
              <a:gd name="connsiteX0" fmla="*/ 0 w 5950881"/>
              <a:gd name="connsiteY0" fmla="*/ 3014423 h 3094307"/>
              <a:gd name="connsiteX1" fmla="*/ 990600 w 5950881"/>
              <a:gd name="connsiteY1" fmla="*/ 2916452 h 3094307"/>
              <a:gd name="connsiteX2" fmla="*/ 1121229 w 5950881"/>
              <a:gd name="connsiteY2" fmla="*/ 1686366 h 3094307"/>
              <a:gd name="connsiteX3" fmla="*/ 2383972 w 5950881"/>
              <a:gd name="connsiteY3" fmla="*/ 2415709 h 3094307"/>
              <a:gd name="connsiteX4" fmla="*/ 2427515 w 5950881"/>
              <a:gd name="connsiteY4" fmla="*/ 205908 h 3094307"/>
              <a:gd name="connsiteX5" fmla="*/ 4844144 w 5950881"/>
              <a:gd name="connsiteY5" fmla="*/ 162367 h 3094307"/>
              <a:gd name="connsiteX6" fmla="*/ 5791200 w 5950881"/>
              <a:gd name="connsiteY6" fmla="*/ 793737 h 3094307"/>
              <a:gd name="connsiteX7" fmla="*/ 5921829 w 5950881"/>
              <a:gd name="connsiteY7" fmla="*/ 989681 h 3094307"/>
              <a:gd name="connsiteX0" fmla="*/ 0 w 5950881"/>
              <a:gd name="connsiteY0" fmla="*/ 2993080 h 3072964"/>
              <a:gd name="connsiteX1" fmla="*/ 990600 w 5950881"/>
              <a:gd name="connsiteY1" fmla="*/ 2895109 h 3072964"/>
              <a:gd name="connsiteX2" fmla="*/ 1121229 w 5950881"/>
              <a:gd name="connsiteY2" fmla="*/ 1665023 h 3072964"/>
              <a:gd name="connsiteX3" fmla="*/ 2383972 w 5950881"/>
              <a:gd name="connsiteY3" fmla="*/ 2394366 h 3072964"/>
              <a:gd name="connsiteX4" fmla="*/ 2427515 w 5950881"/>
              <a:gd name="connsiteY4" fmla="*/ 184565 h 3072964"/>
              <a:gd name="connsiteX5" fmla="*/ 4844144 w 5950881"/>
              <a:gd name="connsiteY5" fmla="*/ 141024 h 3072964"/>
              <a:gd name="connsiteX6" fmla="*/ 5791200 w 5950881"/>
              <a:gd name="connsiteY6" fmla="*/ 772394 h 3072964"/>
              <a:gd name="connsiteX7" fmla="*/ 5921829 w 5950881"/>
              <a:gd name="connsiteY7" fmla="*/ 968338 h 3072964"/>
              <a:gd name="connsiteX0" fmla="*/ 0 w 5940968"/>
              <a:gd name="connsiteY0" fmla="*/ 3010663 h 3090547"/>
              <a:gd name="connsiteX1" fmla="*/ 990600 w 5940968"/>
              <a:gd name="connsiteY1" fmla="*/ 2912692 h 3090547"/>
              <a:gd name="connsiteX2" fmla="*/ 1121229 w 5940968"/>
              <a:gd name="connsiteY2" fmla="*/ 1682606 h 3090547"/>
              <a:gd name="connsiteX3" fmla="*/ 2383972 w 5940968"/>
              <a:gd name="connsiteY3" fmla="*/ 2411949 h 3090547"/>
              <a:gd name="connsiteX4" fmla="*/ 2427515 w 5940968"/>
              <a:gd name="connsiteY4" fmla="*/ 202148 h 3090547"/>
              <a:gd name="connsiteX5" fmla="*/ 4844144 w 5940968"/>
              <a:gd name="connsiteY5" fmla="*/ 158607 h 3090547"/>
              <a:gd name="connsiteX6" fmla="*/ 5736771 w 5940968"/>
              <a:gd name="connsiteY6" fmla="*/ 713777 h 3090547"/>
              <a:gd name="connsiteX7" fmla="*/ 5921829 w 5940968"/>
              <a:gd name="connsiteY7" fmla="*/ 985921 h 3090547"/>
              <a:gd name="connsiteX0" fmla="*/ 0 w 5940968"/>
              <a:gd name="connsiteY0" fmla="*/ 3018222 h 3098106"/>
              <a:gd name="connsiteX1" fmla="*/ 990600 w 5940968"/>
              <a:gd name="connsiteY1" fmla="*/ 2920251 h 3098106"/>
              <a:gd name="connsiteX2" fmla="*/ 1121229 w 5940968"/>
              <a:gd name="connsiteY2" fmla="*/ 1690165 h 3098106"/>
              <a:gd name="connsiteX3" fmla="*/ 2383972 w 5940968"/>
              <a:gd name="connsiteY3" fmla="*/ 2419508 h 3098106"/>
              <a:gd name="connsiteX4" fmla="*/ 2394858 w 5940968"/>
              <a:gd name="connsiteY4" fmla="*/ 198821 h 3098106"/>
              <a:gd name="connsiteX5" fmla="*/ 4844144 w 5940968"/>
              <a:gd name="connsiteY5" fmla="*/ 166166 h 3098106"/>
              <a:gd name="connsiteX6" fmla="*/ 5736771 w 5940968"/>
              <a:gd name="connsiteY6" fmla="*/ 721336 h 3098106"/>
              <a:gd name="connsiteX7" fmla="*/ 5921829 w 5940968"/>
              <a:gd name="connsiteY7" fmla="*/ 993480 h 3098106"/>
              <a:gd name="connsiteX0" fmla="*/ 0 w 5940968"/>
              <a:gd name="connsiteY0" fmla="*/ 3018222 h 3098106"/>
              <a:gd name="connsiteX1" fmla="*/ 990600 w 5940968"/>
              <a:gd name="connsiteY1" fmla="*/ 2920251 h 3098106"/>
              <a:gd name="connsiteX2" fmla="*/ 1121229 w 5940968"/>
              <a:gd name="connsiteY2" fmla="*/ 1690165 h 3098106"/>
              <a:gd name="connsiteX3" fmla="*/ 2383972 w 5940968"/>
              <a:gd name="connsiteY3" fmla="*/ 2419508 h 3098106"/>
              <a:gd name="connsiteX4" fmla="*/ 2394858 w 5940968"/>
              <a:gd name="connsiteY4" fmla="*/ 198821 h 3098106"/>
              <a:gd name="connsiteX5" fmla="*/ 4844144 w 5940968"/>
              <a:gd name="connsiteY5" fmla="*/ 166166 h 3098106"/>
              <a:gd name="connsiteX6" fmla="*/ 5736771 w 5940968"/>
              <a:gd name="connsiteY6" fmla="*/ 721336 h 3098106"/>
              <a:gd name="connsiteX7" fmla="*/ 5921829 w 5940968"/>
              <a:gd name="connsiteY7" fmla="*/ 993480 h 3098106"/>
              <a:gd name="connsiteX0" fmla="*/ 0 w 5940968"/>
              <a:gd name="connsiteY0" fmla="*/ 3018222 h 3098106"/>
              <a:gd name="connsiteX1" fmla="*/ 990600 w 5940968"/>
              <a:gd name="connsiteY1" fmla="*/ 2920251 h 3098106"/>
              <a:gd name="connsiteX2" fmla="*/ 1121229 w 5940968"/>
              <a:gd name="connsiteY2" fmla="*/ 1690165 h 3098106"/>
              <a:gd name="connsiteX3" fmla="*/ 2383972 w 5940968"/>
              <a:gd name="connsiteY3" fmla="*/ 2419508 h 3098106"/>
              <a:gd name="connsiteX4" fmla="*/ 2394858 w 5940968"/>
              <a:gd name="connsiteY4" fmla="*/ 198821 h 3098106"/>
              <a:gd name="connsiteX5" fmla="*/ 4844144 w 5940968"/>
              <a:gd name="connsiteY5" fmla="*/ 166166 h 3098106"/>
              <a:gd name="connsiteX6" fmla="*/ 5736771 w 5940968"/>
              <a:gd name="connsiteY6" fmla="*/ 721336 h 3098106"/>
              <a:gd name="connsiteX7" fmla="*/ 5921829 w 5940968"/>
              <a:gd name="connsiteY7" fmla="*/ 993480 h 3098106"/>
              <a:gd name="connsiteX0" fmla="*/ 0 w 5940968"/>
              <a:gd name="connsiteY0" fmla="*/ 2927588 h 3007472"/>
              <a:gd name="connsiteX1" fmla="*/ 990600 w 5940968"/>
              <a:gd name="connsiteY1" fmla="*/ 2829617 h 3007472"/>
              <a:gd name="connsiteX2" fmla="*/ 1121229 w 5940968"/>
              <a:gd name="connsiteY2" fmla="*/ 1599531 h 3007472"/>
              <a:gd name="connsiteX3" fmla="*/ 2383972 w 5940968"/>
              <a:gd name="connsiteY3" fmla="*/ 2328874 h 3007472"/>
              <a:gd name="connsiteX4" fmla="*/ 2394858 w 5940968"/>
              <a:gd name="connsiteY4" fmla="*/ 108187 h 3007472"/>
              <a:gd name="connsiteX5" fmla="*/ 4844144 w 5940968"/>
              <a:gd name="connsiteY5" fmla="*/ 75532 h 3007472"/>
              <a:gd name="connsiteX6" fmla="*/ 5736771 w 5940968"/>
              <a:gd name="connsiteY6" fmla="*/ 630702 h 3007472"/>
              <a:gd name="connsiteX7" fmla="*/ 5921829 w 5940968"/>
              <a:gd name="connsiteY7" fmla="*/ 902846 h 3007472"/>
              <a:gd name="connsiteX0" fmla="*/ 0 w 5940968"/>
              <a:gd name="connsiteY0" fmla="*/ 2927588 h 3007472"/>
              <a:gd name="connsiteX1" fmla="*/ 990600 w 5940968"/>
              <a:gd name="connsiteY1" fmla="*/ 2829617 h 3007472"/>
              <a:gd name="connsiteX2" fmla="*/ 1121229 w 5940968"/>
              <a:gd name="connsiteY2" fmla="*/ 1599531 h 3007472"/>
              <a:gd name="connsiteX3" fmla="*/ 2383972 w 5940968"/>
              <a:gd name="connsiteY3" fmla="*/ 2328874 h 3007472"/>
              <a:gd name="connsiteX4" fmla="*/ 2394858 w 5940968"/>
              <a:gd name="connsiteY4" fmla="*/ 108187 h 3007472"/>
              <a:gd name="connsiteX5" fmla="*/ 4844144 w 5940968"/>
              <a:gd name="connsiteY5" fmla="*/ 75532 h 3007472"/>
              <a:gd name="connsiteX6" fmla="*/ 5736771 w 5940968"/>
              <a:gd name="connsiteY6" fmla="*/ 630702 h 3007472"/>
              <a:gd name="connsiteX7" fmla="*/ 5921829 w 5940968"/>
              <a:gd name="connsiteY7" fmla="*/ 902846 h 3007472"/>
              <a:gd name="connsiteX0" fmla="*/ 0 w 5940968"/>
              <a:gd name="connsiteY0" fmla="*/ 2927588 h 3007472"/>
              <a:gd name="connsiteX1" fmla="*/ 990600 w 5940968"/>
              <a:gd name="connsiteY1" fmla="*/ 2829617 h 3007472"/>
              <a:gd name="connsiteX2" fmla="*/ 1121229 w 5940968"/>
              <a:gd name="connsiteY2" fmla="*/ 1599531 h 3007472"/>
              <a:gd name="connsiteX3" fmla="*/ 2383972 w 5940968"/>
              <a:gd name="connsiteY3" fmla="*/ 2328874 h 3007472"/>
              <a:gd name="connsiteX4" fmla="*/ 2394858 w 5940968"/>
              <a:gd name="connsiteY4" fmla="*/ 108187 h 3007472"/>
              <a:gd name="connsiteX5" fmla="*/ 4844144 w 5940968"/>
              <a:gd name="connsiteY5" fmla="*/ 75532 h 3007472"/>
              <a:gd name="connsiteX6" fmla="*/ 5736771 w 5940968"/>
              <a:gd name="connsiteY6" fmla="*/ 630702 h 3007472"/>
              <a:gd name="connsiteX7" fmla="*/ 5921829 w 5940968"/>
              <a:gd name="connsiteY7" fmla="*/ 902846 h 3007472"/>
              <a:gd name="connsiteX0" fmla="*/ 0 w 5940968"/>
              <a:gd name="connsiteY0" fmla="*/ 2927588 h 3007472"/>
              <a:gd name="connsiteX1" fmla="*/ 990600 w 5940968"/>
              <a:gd name="connsiteY1" fmla="*/ 2829617 h 3007472"/>
              <a:gd name="connsiteX2" fmla="*/ 1121229 w 5940968"/>
              <a:gd name="connsiteY2" fmla="*/ 1599531 h 3007472"/>
              <a:gd name="connsiteX3" fmla="*/ 2383972 w 5940968"/>
              <a:gd name="connsiteY3" fmla="*/ 2328874 h 3007472"/>
              <a:gd name="connsiteX4" fmla="*/ 2394858 w 5940968"/>
              <a:gd name="connsiteY4" fmla="*/ 108187 h 3007472"/>
              <a:gd name="connsiteX5" fmla="*/ 4844144 w 5940968"/>
              <a:gd name="connsiteY5" fmla="*/ 75532 h 3007472"/>
              <a:gd name="connsiteX6" fmla="*/ 5736771 w 5940968"/>
              <a:gd name="connsiteY6" fmla="*/ 630702 h 3007472"/>
              <a:gd name="connsiteX7" fmla="*/ 5921829 w 5940968"/>
              <a:gd name="connsiteY7" fmla="*/ 902846 h 3007472"/>
              <a:gd name="connsiteX0" fmla="*/ 0 w 5860284"/>
              <a:gd name="connsiteY0" fmla="*/ 2927588 h 3007472"/>
              <a:gd name="connsiteX1" fmla="*/ 990600 w 5860284"/>
              <a:gd name="connsiteY1" fmla="*/ 2829617 h 3007472"/>
              <a:gd name="connsiteX2" fmla="*/ 1121229 w 5860284"/>
              <a:gd name="connsiteY2" fmla="*/ 1599531 h 3007472"/>
              <a:gd name="connsiteX3" fmla="*/ 2383972 w 5860284"/>
              <a:gd name="connsiteY3" fmla="*/ 2328874 h 3007472"/>
              <a:gd name="connsiteX4" fmla="*/ 2394858 w 5860284"/>
              <a:gd name="connsiteY4" fmla="*/ 108187 h 3007472"/>
              <a:gd name="connsiteX5" fmla="*/ 4844144 w 5860284"/>
              <a:gd name="connsiteY5" fmla="*/ 75532 h 3007472"/>
              <a:gd name="connsiteX6" fmla="*/ 5736771 w 5860284"/>
              <a:gd name="connsiteY6" fmla="*/ 630702 h 3007472"/>
              <a:gd name="connsiteX7" fmla="*/ 5812972 w 5860284"/>
              <a:gd name="connsiteY7" fmla="*/ 728675 h 3007472"/>
              <a:gd name="connsiteX0" fmla="*/ 0 w 5736771"/>
              <a:gd name="connsiteY0" fmla="*/ 2927588 h 3007472"/>
              <a:gd name="connsiteX1" fmla="*/ 990600 w 5736771"/>
              <a:gd name="connsiteY1" fmla="*/ 2829617 h 3007472"/>
              <a:gd name="connsiteX2" fmla="*/ 1121229 w 5736771"/>
              <a:gd name="connsiteY2" fmla="*/ 1599531 h 3007472"/>
              <a:gd name="connsiteX3" fmla="*/ 2383972 w 5736771"/>
              <a:gd name="connsiteY3" fmla="*/ 2328874 h 3007472"/>
              <a:gd name="connsiteX4" fmla="*/ 2394858 w 5736771"/>
              <a:gd name="connsiteY4" fmla="*/ 108187 h 3007472"/>
              <a:gd name="connsiteX5" fmla="*/ 4844144 w 5736771"/>
              <a:gd name="connsiteY5" fmla="*/ 75532 h 3007472"/>
              <a:gd name="connsiteX6" fmla="*/ 5736771 w 5736771"/>
              <a:gd name="connsiteY6" fmla="*/ 630702 h 3007472"/>
              <a:gd name="connsiteX0" fmla="*/ 0 w 5856514"/>
              <a:gd name="connsiteY0" fmla="*/ 2927588 h 3007472"/>
              <a:gd name="connsiteX1" fmla="*/ 990600 w 5856514"/>
              <a:gd name="connsiteY1" fmla="*/ 2829617 h 3007472"/>
              <a:gd name="connsiteX2" fmla="*/ 1121229 w 5856514"/>
              <a:gd name="connsiteY2" fmla="*/ 1599531 h 3007472"/>
              <a:gd name="connsiteX3" fmla="*/ 2383972 w 5856514"/>
              <a:gd name="connsiteY3" fmla="*/ 2328874 h 3007472"/>
              <a:gd name="connsiteX4" fmla="*/ 2394858 w 5856514"/>
              <a:gd name="connsiteY4" fmla="*/ 108187 h 3007472"/>
              <a:gd name="connsiteX5" fmla="*/ 4844144 w 5856514"/>
              <a:gd name="connsiteY5" fmla="*/ 75532 h 3007472"/>
              <a:gd name="connsiteX6" fmla="*/ 5856514 w 5856514"/>
              <a:gd name="connsiteY6" fmla="*/ 750445 h 3007472"/>
              <a:gd name="connsiteX0" fmla="*/ 0 w 5856514"/>
              <a:gd name="connsiteY0" fmla="*/ 2927588 h 3007472"/>
              <a:gd name="connsiteX1" fmla="*/ 990600 w 5856514"/>
              <a:gd name="connsiteY1" fmla="*/ 2829617 h 3007472"/>
              <a:gd name="connsiteX2" fmla="*/ 1121229 w 5856514"/>
              <a:gd name="connsiteY2" fmla="*/ 1599531 h 3007472"/>
              <a:gd name="connsiteX3" fmla="*/ 2383972 w 5856514"/>
              <a:gd name="connsiteY3" fmla="*/ 2328874 h 3007472"/>
              <a:gd name="connsiteX4" fmla="*/ 2394858 w 5856514"/>
              <a:gd name="connsiteY4" fmla="*/ 108187 h 3007472"/>
              <a:gd name="connsiteX5" fmla="*/ 4844144 w 5856514"/>
              <a:gd name="connsiteY5" fmla="*/ 75532 h 3007472"/>
              <a:gd name="connsiteX6" fmla="*/ 5856514 w 5856514"/>
              <a:gd name="connsiteY6" fmla="*/ 750445 h 300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56514" h="3007472">
                <a:moveTo>
                  <a:pt x="0" y="2927588"/>
                </a:moveTo>
                <a:cubicBezTo>
                  <a:pt x="401864" y="3043702"/>
                  <a:pt x="803729" y="3050960"/>
                  <a:pt x="990600" y="2829617"/>
                </a:cubicBezTo>
                <a:cubicBezTo>
                  <a:pt x="1177472" y="2608274"/>
                  <a:pt x="889001" y="1682988"/>
                  <a:pt x="1121229" y="1599531"/>
                </a:cubicBezTo>
                <a:cubicBezTo>
                  <a:pt x="1353457" y="1516074"/>
                  <a:pt x="2171701" y="2577431"/>
                  <a:pt x="2383972" y="2328874"/>
                </a:cubicBezTo>
                <a:cubicBezTo>
                  <a:pt x="2596244" y="2080317"/>
                  <a:pt x="2289629" y="755887"/>
                  <a:pt x="2394858" y="108187"/>
                </a:cubicBezTo>
                <a:cubicBezTo>
                  <a:pt x="2848430" y="-49655"/>
                  <a:pt x="4287159" y="-11554"/>
                  <a:pt x="4844144" y="75532"/>
                </a:cubicBezTo>
                <a:cubicBezTo>
                  <a:pt x="5194301" y="227933"/>
                  <a:pt x="5687786" y="628888"/>
                  <a:pt x="5856514" y="750445"/>
                </a:cubicBezTo>
              </a:path>
            </a:pathLst>
          </a:cu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8487738-7537-C3BC-0DC9-2E8860422817}"/>
              </a:ext>
            </a:extLst>
          </p:cNvPr>
          <p:cNvSpPr txBox="1">
            <a:spLocks/>
          </p:cNvSpPr>
          <p:nvPr/>
        </p:nvSpPr>
        <p:spPr>
          <a:xfrm>
            <a:off x="570970" y="398455"/>
            <a:ext cx="10944000" cy="1082159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0" kern="1200">
                <a:solidFill>
                  <a:schemeClr val="tx2"/>
                </a:solidFill>
                <a:latin typeface="+mj-lt"/>
                <a:ea typeface="Roboto Light" panose="02000000000000000000" pitchFamily="2" charset="0"/>
                <a:cs typeface="+mj-cs"/>
              </a:defRPr>
            </a:lvl1pPr>
          </a:lstStyle>
          <a:p>
            <a:r>
              <a:rPr lang="en-EE" sz="3200" dirty="0">
                <a:solidFill>
                  <a:schemeClr val="tx1"/>
                </a:solidFill>
                <a:ea typeface="Roboto Light"/>
              </a:rPr>
              <a:t>Goal → </a:t>
            </a:r>
            <a:r>
              <a:rPr lang="et-EE" sz="3200" dirty="0" err="1">
                <a:ea typeface="Roboto Light"/>
              </a:rPr>
              <a:t>supported</a:t>
            </a:r>
            <a:r>
              <a:rPr lang="et-EE" sz="3200" dirty="0">
                <a:ea typeface="Roboto Light"/>
              </a:rPr>
              <a:t> and </a:t>
            </a:r>
            <a:r>
              <a:rPr lang="et-EE" sz="3200" dirty="0" err="1">
                <a:ea typeface="Roboto Light"/>
              </a:rPr>
              <a:t>proactive</a:t>
            </a:r>
            <a:r>
              <a:rPr lang="et-EE" sz="3200" dirty="0">
                <a:ea typeface="Roboto Light"/>
              </a:rPr>
              <a:t> </a:t>
            </a:r>
            <a:r>
              <a:rPr lang="et-EE" sz="3200" dirty="0" err="1">
                <a:ea typeface="Roboto Light"/>
              </a:rPr>
              <a:t>process</a:t>
            </a:r>
            <a:r>
              <a:rPr lang="et-EE" sz="3200" dirty="0">
                <a:ea typeface="Roboto Light"/>
              </a:rPr>
              <a:t> </a:t>
            </a:r>
            <a:r>
              <a:rPr lang="et-EE" sz="3200" dirty="0" err="1">
                <a:ea typeface="Roboto Light"/>
              </a:rPr>
              <a:t>from</a:t>
            </a:r>
            <a:r>
              <a:rPr lang="et-EE" sz="3200" dirty="0">
                <a:ea typeface="Roboto Light"/>
              </a:rPr>
              <a:t> the </a:t>
            </a:r>
            <a:r>
              <a:rPr lang="et-EE" sz="3200" dirty="0" err="1">
                <a:ea typeface="Roboto Light"/>
              </a:rPr>
              <a:t>very</a:t>
            </a:r>
            <a:r>
              <a:rPr lang="et-EE" sz="3200" dirty="0">
                <a:ea typeface="Roboto Light"/>
              </a:rPr>
              <a:t> </a:t>
            </a:r>
            <a:r>
              <a:rPr lang="et-EE" sz="3200" dirty="0" err="1">
                <a:ea typeface="Roboto Light"/>
              </a:rPr>
              <a:t>beginning</a:t>
            </a:r>
            <a:r>
              <a:rPr lang="et-EE" sz="3200" dirty="0">
                <a:ea typeface="Roboto Light"/>
              </a:rPr>
              <a:t> 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DC1F76F-14EF-0EEB-F716-C227746CE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26514" y="4375555"/>
            <a:ext cx="76200" cy="381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9533EDB3-5342-D782-5DDF-8EB1DE86D4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9925" y="3251061"/>
            <a:ext cx="584200" cy="6858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F150A42-91E5-6BA8-495E-B8357DF72E7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88912" y="1669155"/>
            <a:ext cx="5791200" cy="45847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F799E7F3-EE55-95F0-F5AF-AAEC29E6CF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14954" y="2133153"/>
            <a:ext cx="2438400" cy="42672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79AA1A9-FA8E-25C0-7A71-2397058135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10927" y="2177155"/>
            <a:ext cx="2349500" cy="40767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6714035-26E6-6055-7F13-6D691250528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895225" y="1574281"/>
            <a:ext cx="1028700" cy="990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88A6732-6194-C5AF-0FB2-59C2EC78C44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172564" y="2006081"/>
            <a:ext cx="533400" cy="127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9B2AB17D-FD7F-0A8C-4683-CFFF996E743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14954" y="2133081"/>
            <a:ext cx="2438400" cy="4267200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54BDC668-896F-AD76-BDAC-85FE00141068}"/>
              </a:ext>
            </a:extLst>
          </p:cNvPr>
          <p:cNvGrpSpPr/>
          <p:nvPr/>
        </p:nvGrpSpPr>
        <p:grpSpPr>
          <a:xfrm>
            <a:off x="4983663" y="4462328"/>
            <a:ext cx="903248" cy="903248"/>
            <a:chOff x="4686296" y="4615783"/>
            <a:chExt cx="903248" cy="903248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822582E-D0D3-BB69-4D6F-081F0B8508FE}"/>
                </a:ext>
              </a:extLst>
            </p:cNvPr>
            <p:cNvSpPr/>
            <p:nvPr/>
          </p:nvSpPr>
          <p:spPr>
            <a:xfrm>
              <a:off x="4686296" y="4615783"/>
              <a:ext cx="903248" cy="903248"/>
            </a:xfrm>
            <a:prstGeom prst="ellipse">
              <a:avLst/>
            </a:prstGeom>
            <a:solidFill>
              <a:srgbClr val="9AD3FC"/>
            </a:solidFill>
            <a:ln w="19050" cap="flat">
              <a:solidFill>
                <a:schemeClr val="tx1"/>
              </a:solidFill>
              <a:prstDash val="dash"/>
              <a:miter/>
            </a:ln>
          </p:spPr>
          <p:txBody>
            <a:bodyPr rtlCol="0" anchor="ctr"/>
            <a:lstStyle/>
            <a:p>
              <a:pPr algn="l"/>
              <a:endParaRPr lang="et-EE">
                <a:solidFill>
                  <a:schemeClr val="accent2"/>
                </a:solidFill>
              </a:endParaRPr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757305BD-91BF-DABB-57FB-D784B6EAA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4862874" y="4777493"/>
              <a:ext cx="550093" cy="579828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5B96A14-B35D-3136-E627-5C014058C953}"/>
              </a:ext>
            </a:extLst>
          </p:cNvPr>
          <p:cNvGrpSpPr/>
          <p:nvPr/>
        </p:nvGrpSpPr>
        <p:grpSpPr>
          <a:xfrm>
            <a:off x="6263261" y="3297909"/>
            <a:ext cx="903248" cy="903248"/>
            <a:chOff x="5902448" y="4277455"/>
            <a:chExt cx="903248" cy="90324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212EAC2-D386-941B-4321-909E9B6CBBEB}"/>
                </a:ext>
              </a:extLst>
            </p:cNvPr>
            <p:cNvSpPr/>
            <p:nvPr/>
          </p:nvSpPr>
          <p:spPr>
            <a:xfrm>
              <a:off x="5902448" y="4277455"/>
              <a:ext cx="903248" cy="903248"/>
            </a:xfrm>
            <a:prstGeom prst="ellipse">
              <a:avLst/>
            </a:prstGeom>
            <a:solidFill>
              <a:srgbClr val="9AD3FC"/>
            </a:solidFill>
            <a:ln w="19050" cap="flat">
              <a:solidFill>
                <a:schemeClr val="tx1"/>
              </a:solidFill>
              <a:prstDash val="dash"/>
              <a:miter/>
            </a:ln>
          </p:spPr>
          <p:txBody>
            <a:bodyPr rtlCol="0" anchor="ctr"/>
            <a:lstStyle/>
            <a:p>
              <a:pPr algn="l"/>
              <a:endParaRPr lang="et-EE">
                <a:solidFill>
                  <a:schemeClr val="accent2"/>
                </a:solidFill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F6291852-0460-380E-1930-194838D1A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6171543" y="4462890"/>
              <a:ext cx="365059" cy="532378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10B61D8-726A-93CD-E19D-B03B00F71324}"/>
              </a:ext>
            </a:extLst>
          </p:cNvPr>
          <p:cNvGrpSpPr/>
          <p:nvPr/>
        </p:nvGrpSpPr>
        <p:grpSpPr>
          <a:xfrm>
            <a:off x="7320857" y="3627642"/>
            <a:ext cx="903248" cy="903248"/>
            <a:chOff x="7323585" y="3662920"/>
            <a:chExt cx="903248" cy="90324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9A580F7-7E18-FB5E-0A48-A578F4F996E7}"/>
                </a:ext>
              </a:extLst>
            </p:cNvPr>
            <p:cNvSpPr/>
            <p:nvPr/>
          </p:nvSpPr>
          <p:spPr>
            <a:xfrm>
              <a:off x="7323585" y="3662920"/>
              <a:ext cx="903248" cy="903248"/>
            </a:xfrm>
            <a:prstGeom prst="ellipse">
              <a:avLst/>
            </a:prstGeom>
            <a:solidFill>
              <a:srgbClr val="9AD3FC"/>
            </a:solidFill>
            <a:ln w="19050" cap="flat">
              <a:solidFill>
                <a:schemeClr val="tx1"/>
              </a:solidFill>
              <a:prstDash val="dash"/>
              <a:miter/>
            </a:ln>
          </p:spPr>
          <p:txBody>
            <a:bodyPr rtlCol="0" anchor="ctr"/>
            <a:lstStyle/>
            <a:p>
              <a:pPr algn="l"/>
              <a:endParaRPr lang="et-EE">
                <a:solidFill>
                  <a:schemeClr val="accent2"/>
                </a:solidFill>
              </a:endParaRPr>
            </a:p>
          </p:txBody>
        </p:sp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C9DC5E4B-3B7A-B9FF-40CA-6DEF39F1F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7575844" y="3826573"/>
              <a:ext cx="398730" cy="575943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D93F66D-4C1D-4F63-0240-DD6F115649A6}"/>
              </a:ext>
            </a:extLst>
          </p:cNvPr>
          <p:cNvGrpSpPr/>
          <p:nvPr/>
        </p:nvGrpSpPr>
        <p:grpSpPr>
          <a:xfrm>
            <a:off x="9915606" y="1708601"/>
            <a:ext cx="903248" cy="903248"/>
            <a:chOff x="9857382" y="1725531"/>
            <a:chExt cx="903248" cy="903248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BF8F481-185A-BB0B-AA54-2C13C7BE704B}"/>
                </a:ext>
              </a:extLst>
            </p:cNvPr>
            <p:cNvSpPr/>
            <p:nvPr/>
          </p:nvSpPr>
          <p:spPr>
            <a:xfrm>
              <a:off x="9857382" y="1725531"/>
              <a:ext cx="903248" cy="903248"/>
            </a:xfrm>
            <a:prstGeom prst="ellipse">
              <a:avLst/>
            </a:prstGeom>
            <a:solidFill>
              <a:srgbClr val="9AD3FC"/>
            </a:solidFill>
            <a:ln w="19050" cap="flat">
              <a:solidFill>
                <a:schemeClr val="tx1"/>
              </a:solidFill>
              <a:prstDash val="dash"/>
              <a:miter/>
            </a:ln>
          </p:spPr>
          <p:txBody>
            <a:bodyPr rtlCol="0" anchor="ctr"/>
            <a:lstStyle/>
            <a:p>
              <a:pPr algn="l"/>
              <a:endParaRPr lang="et-EE">
                <a:solidFill>
                  <a:schemeClr val="accent2"/>
                </a:solidFill>
              </a:endParaRPr>
            </a:p>
          </p:txBody>
        </p:sp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B1C539C3-B2EA-086B-938B-6BD4C52AE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10029551" y="1897700"/>
              <a:ext cx="558911" cy="558911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83469E7-4F64-53BE-E1B1-FFB49C6B77DE}"/>
              </a:ext>
            </a:extLst>
          </p:cNvPr>
          <p:cNvGrpSpPr/>
          <p:nvPr/>
        </p:nvGrpSpPr>
        <p:grpSpPr>
          <a:xfrm>
            <a:off x="10973256" y="2394427"/>
            <a:ext cx="720000" cy="720000"/>
            <a:chOff x="10973256" y="2394427"/>
            <a:chExt cx="720000" cy="7200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A70CAC8-6BF5-3FFD-6EB2-E0A4A33302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73256" y="2394427"/>
              <a:ext cx="720000" cy="720000"/>
            </a:xfrm>
            <a:prstGeom prst="ellipse">
              <a:avLst/>
            </a:prstGeom>
            <a:solidFill>
              <a:srgbClr val="9AD3FC"/>
            </a:solidFill>
            <a:ln w="19050" cap="flat">
              <a:solidFill>
                <a:schemeClr val="tx1"/>
              </a:solidFill>
              <a:prstDash val="dash"/>
              <a:miter/>
            </a:ln>
          </p:spPr>
          <p:txBody>
            <a:bodyPr rtlCol="0" anchor="ctr"/>
            <a:lstStyle/>
            <a:p>
              <a:pPr algn="l"/>
              <a:endParaRPr lang="et-EE">
                <a:solidFill>
                  <a:schemeClr val="accent2"/>
                </a:solidFill>
              </a:endParaRPr>
            </a:p>
          </p:txBody>
        </p:sp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D2691E98-19FB-0731-2A1F-5DCBF4228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11127079" y="2587365"/>
              <a:ext cx="419100" cy="40640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B13CCC4-C174-E602-1AB8-3054F15C680F}"/>
              </a:ext>
            </a:extLst>
          </p:cNvPr>
          <p:cNvGrpSpPr/>
          <p:nvPr/>
        </p:nvGrpSpPr>
        <p:grpSpPr>
          <a:xfrm>
            <a:off x="7560958" y="1833650"/>
            <a:ext cx="720000" cy="720000"/>
            <a:chOff x="7554284" y="2738376"/>
            <a:chExt cx="720000" cy="72000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2FE72AA-4357-D99F-C4C1-C8CDE1152B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4284" y="2738376"/>
              <a:ext cx="720000" cy="720000"/>
            </a:xfrm>
            <a:prstGeom prst="ellipse">
              <a:avLst/>
            </a:prstGeom>
            <a:solidFill>
              <a:srgbClr val="9AD3FC"/>
            </a:solidFill>
            <a:ln w="19050" cap="flat">
              <a:solidFill>
                <a:schemeClr val="tx1"/>
              </a:solidFill>
              <a:prstDash val="dash"/>
              <a:miter/>
            </a:ln>
          </p:spPr>
          <p:txBody>
            <a:bodyPr rtlCol="0" anchor="ctr"/>
            <a:lstStyle/>
            <a:p>
              <a:pPr algn="l"/>
              <a:endParaRPr lang="et-EE">
                <a:solidFill>
                  <a:schemeClr val="accent2"/>
                </a:solidFill>
              </a:endParaRPr>
            </a:p>
          </p:txBody>
        </p:sp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D31098D0-EBE9-0FA5-2139-CBEE979CC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7753022" y="2847997"/>
              <a:ext cx="279400" cy="495300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3F467F9-6635-250B-D1CB-4D670FBF6191}"/>
              </a:ext>
            </a:extLst>
          </p:cNvPr>
          <p:cNvGrpSpPr/>
          <p:nvPr/>
        </p:nvGrpSpPr>
        <p:grpSpPr>
          <a:xfrm>
            <a:off x="7536841" y="2697898"/>
            <a:ext cx="720000" cy="720000"/>
            <a:chOff x="7554284" y="1798809"/>
            <a:chExt cx="720000" cy="72000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E6D7F0F-7EC2-31D1-BCAC-1111C0E1C6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4284" y="1798809"/>
              <a:ext cx="720000" cy="720000"/>
            </a:xfrm>
            <a:prstGeom prst="ellipse">
              <a:avLst/>
            </a:prstGeom>
            <a:solidFill>
              <a:srgbClr val="9AD3FC"/>
            </a:solidFill>
            <a:ln w="19050" cap="flat">
              <a:solidFill>
                <a:schemeClr val="tx1"/>
              </a:solidFill>
              <a:prstDash val="dash"/>
              <a:miter/>
            </a:ln>
          </p:spPr>
          <p:txBody>
            <a:bodyPr rtlCol="0" anchor="ctr"/>
            <a:lstStyle/>
            <a:p>
              <a:pPr algn="l"/>
              <a:endParaRPr lang="et-EE">
                <a:solidFill>
                  <a:schemeClr val="accent2"/>
                </a:solidFill>
              </a:endParaRPr>
            </a:p>
          </p:txBody>
        </p:sp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4A940C07-CAA8-BC19-7AC1-23ED6634E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7692034" y="1955609"/>
              <a:ext cx="444500" cy="406400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B065728-BE0F-CEB0-0206-9DBC46B7B0C8}"/>
              </a:ext>
            </a:extLst>
          </p:cNvPr>
          <p:cNvGrpSpPr/>
          <p:nvPr/>
        </p:nvGrpSpPr>
        <p:grpSpPr>
          <a:xfrm>
            <a:off x="8605758" y="1756948"/>
            <a:ext cx="720000" cy="720000"/>
            <a:chOff x="8604693" y="1790420"/>
            <a:chExt cx="720000" cy="7200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D39C4CD-9AAB-4468-0946-22C0CEB4E2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04693" y="1790420"/>
              <a:ext cx="720000" cy="720000"/>
            </a:xfrm>
            <a:prstGeom prst="ellipse">
              <a:avLst/>
            </a:prstGeom>
            <a:solidFill>
              <a:srgbClr val="9AD3FC"/>
            </a:solidFill>
            <a:ln w="19050" cap="flat">
              <a:solidFill>
                <a:schemeClr val="tx1"/>
              </a:solidFill>
              <a:prstDash val="dash"/>
              <a:miter/>
            </a:ln>
          </p:spPr>
          <p:txBody>
            <a:bodyPr rtlCol="0" anchor="ctr"/>
            <a:lstStyle/>
            <a:p>
              <a:pPr algn="l"/>
              <a:endParaRPr lang="et-EE">
                <a:solidFill>
                  <a:schemeClr val="accent2"/>
                </a:solidFill>
              </a:endParaRPr>
            </a:p>
          </p:txBody>
        </p:sp>
        <p:pic>
          <p:nvPicPr>
            <p:cNvPr id="52" name="Graphic 51">
              <a:extLst>
                <a:ext uri="{FF2B5EF4-FFF2-40B4-BE49-F238E27FC236}">
                  <a16:creationId xmlns:a16="http://schemas.microsoft.com/office/drawing/2014/main" id="{487DDBF5-4C65-CB8B-4657-6AD4C420F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8736093" y="1991670"/>
              <a:ext cx="457200" cy="317500"/>
            </a:xfrm>
            <a:prstGeom prst="rect">
              <a:avLst/>
            </a:prstGeom>
          </p:spPr>
        </p:pic>
      </p:grpSp>
      <p:sp>
        <p:nvSpPr>
          <p:cNvPr id="2" name="Freeform 1">
            <a:extLst>
              <a:ext uri="{FF2B5EF4-FFF2-40B4-BE49-F238E27FC236}">
                <a16:creationId xmlns:a16="http://schemas.microsoft.com/office/drawing/2014/main" id="{39BA557E-1A75-D089-3903-F00378AC016C}"/>
              </a:ext>
            </a:extLst>
          </p:cNvPr>
          <p:cNvSpPr/>
          <p:nvPr/>
        </p:nvSpPr>
        <p:spPr>
          <a:xfrm>
            <a:off x="5326912" y="1966768"/>
            <a:ext cx="6203208" cy="3157571"/>
          </a:xfrm>
          <a:custGeom>
            <a:avLst/>
            <a:gdLst>
              <a:gd name="connsiteX0" fmla="*/ 0 w 6203208"/>
              <a:gd name="connsiteY0" fmla="*/ 3083697 h 3157571"/>
              <a:gd name="connsiteX1" fmla="*/ 1105786 w 6203208"/>
              <a:gd name="connsiteY1" fmla="*/ 2988004 h 3157571"/>
              <a:gd name="connsiteX2" fmla="*/ 1265274 w 6203208"/>
              <a:gd name="connsiteY2" fmla="*/ 1595139 h 3157571"/>
              <a:gd name="connsiteX3" fmla="*/ 2498651 w 6203208"/>
              <a:gd name="connsiteY3" fmla="*/ 2445744 h 3157571"/>
              <a:gd name="connsiteX4" fmla="*/ 2594344 w 6203208"/>
              <a:gd name="connsiteY4" fmla="*/ 202274 h 3157571"/>
              <a:gd name="connsiteX5" fmla="*/ 5220586 w 6203208"/>
              <a:gd name="connsiteY5" fmla="*/ 191641 h 3157571"/>
              <a:gd name="connsiteX6" fmla="*/ 6113721 w 6203208"/>
              <a:gd name="connsiteY6" fmla="*/ 957185 h 3157571"/>
              <a:gd name="connsiteX7" fmla="*/ 6124353 w 6203208"/>
              <a:gd name="connsiteY7" fmla="*/ 978451 h 3157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3208" h="3157571">
                <a:moveTo>
                  <a:pt x="0" y="3083697"/>
                </a:moveTo>
                <a:cubicBezTo>
                  <a:pt x="447453" y="3159897"/>
                  <a:pt x="894907" y="3236097"/>
                  <a:pt x="1105786" y="2988004"/>
                </a:cubicBezTo>
                <a:cubicBezTo>
                  <a:pt x="1316665" y="2739911"/>
                  <a:pt x="1033130" y="1685516"/>
                  <a:pt x="1265274" y="1595139"/>
                </a:cubicBezTo>
                <a:cubicBezTo>
                  <a:pt x="1497418" y="1504762"/>
                  <a:pt x="2277139" y="2677888"/>
                  <a:pt x="2498651" y="2445744"/>
                </a:cubicBezTo>
                <a:cubicBezTo>
                  <a:pt x="2720163" y="2213600"/>
                  <a:pt x="2140688" y="577958"/>
                  <a:pt x="2594344" y="202274"/>
                </a:cubicBezTo>
                <a:cubicBezTo>
                  <a:pt x="3048000" y="-173410"/>
                  <a:pt x="4634023" y="65822"/>
                  <a:pt x="5220586" y="191641"/>
                </a:cubicBezTo>
                <a:cubicBezTo>
                  <a:pt x="5807149" y="317459"/>
                  <a:pt x="5963093" y="826050"/>
                  <a:pt x="6113721" y="957185"/>
                </a:cubicBezTo>
                <a:cubicBezTo>
                  <a:pt x="6264349" y="1088320"/>
                  <a:pt x="6194351" y="1033385"/>
                  <a:pt x="6124353" y="978451"/>
                </a:cubicBezTo>
              </a:path>
            </a:pathLst>
          </a:custGeom>
          <a:noFill/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25860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8E787-688E-858E-87DB-A6A9B7C5F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65885301-14A6-B057-2939-496687A60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883" y="373966"/>
            <a:ext cx="10944000" cy="778112"/>
          </a:xfrm>
        </p:spPr>
        <p:txBody>
          <a:bodyPr/>
          <a:lstStyle/>
          <a:p>
            <a:pPr algn="ctr"/>
            <a:r>
              <a:rPr lang="et-EE" sz="3400" dirty="0">
                <a:ea typeface="Roboto Light"/>
              </a:rPr>
              <a:t>Automatic </a:t>
            </a:r>
            <a:r>
              <a:rPr lang="et-EE" sz="3400" dirty="0" err="1">
                <a:ea typeface="Roboto Light"/>
              </a:rPr>
              <a:t>sharing</a:t>
            </a:r>
            <a:r>
              <a:rPr lang="et-EE" sz="3400" dirty="0">
                <a:ea typeface="Roboto Light"/>
              </a:rPr>
              <a:t> of </a:t>
            </a:r>
            <a:r>
              <a:rPr lang="et-EE" sz="3400" dirty="0" err="1">
                <a:ea typeface="Roboto Light"/>
              </a:rPr>
              <a:t>data</a:t>
            </a:r>
            <a:r>
              <a:rPr lang="et-EE" sz="3400" dirty="0">
                <a:ea typeface="Roboto Light"/>
              </a:rPr>
              <a:t> of </a:t>
            </a:r>
            <a:r>
              <a:rPr lang="et-EE" sz="3400" dirty="0" err="1">
                <a:ea typeface="Roboto Light"/>
              </a:rPr>
              <a:t>children</a:t>
            </a:r>
            <a:r>
              <a:rPr lang="et-EE" sz="3400" dirty="0">
                <a:ea typeface="Roboto Light"/>
              </a:rPr>
              <a:t> </a:t>
            </a:r>
            <a:r>
              <a:rPr lang="et-EE" sz="3400" dirty="0" err="1">
                <a:ea typeface="Roboto Light"/>
              </a:rPr>
              <a:t>with</a:t>
            </a:r>
            <a:r>
              <a:rPr lang="et-EE" sz="3400" dirty="0">
                <a:ea typeface="Roboto Light"/>
              </a:rPr>
              <a:t> </a:t>
            </a:r>
            <a:r>
              <a:rPr lang="et-EE" sz="3400" dirty="0" err="1">
                <a:ea typeface="Roboto Light"/>
              </a:rPr>
              <a:t>disability</a:t>
            </a:r>
            <a:r>
              <a:rPr lang="et-EE" sz="3400" dirty="0">
                <a:ea typeface="Roboto Light"/>
              </a:rPr>
              <a:t> (2023)</a:t>
            </a:r>
            <a:endParaRPr lang="et-EE" sz="3400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6ACF04C7-B585-551D-2D0B-5AC68B7F62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6" y="1451430"/>
            <a:ext cx="5333997" cy="4829403"/>
          </a:xfrm>
        </p:spPr>
        <p:txBody>
          <a:bodyPr>
            <a:normAutofit fontScale="92500"/>
          </a:bodyPr>
          <a:lstStyle/>
          <a:p>
            <a:r>
              <a:rPr lang="et-EE" sz="3500" b="1" dirty="0"/>
              <a:t>Front-</a:t>
            </a:r>
            <a:r>
              <a:rPr lang="et-EE" sz="3500" b="1" dirty="0" err="1"/>
              <a:t>office</a:t>
            </a:r>
            <a:endParaRPr lang="et-EE" sz="35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dirty="0" err="1"/>
              <a:t>Parent</a:t>
            </a:r>
            <a:r>
              <a:rPr lang="et-EE" sz="2800" dirty="0"/>
              <a:t>/</a:t>
            </a:r>
            <a:r>
              <a:rPr lang="et-EE" sz="2800" dirty="0" err="1"/>
              <a:t>child</a:t>
            </a:r>
            <a:r>
              <a:rPr lang="et-EE" sz="2800" dirty="0"/>
              <a:t> </a:t>
            </a:r>
            <a:r>
              <a:rPr lang="et-EE" sz="2800" dirty="0" err="1"/>
              <a:t>turns</a:t>
            </a:r>
            <a:r>
              <a:rPr lang="et-EE" sz="2800" dirty="0"/>
              <a:t> </a:t>
            </a:r>
            <a:r>
              <a:rPr lang="et-EE" sz="2800" dirty="0" err="1"/>
              <a:t>to</a:t>
            </a:r>
            <a:r>
              <a:rPr lang="et-EE" sz="2800" dirty="0"/>
              <a:t> the </a:t>
            </a:r>
            <a:r>
              <a:rPr lang="et-EE" sz="2800" dirty="0" err="1"/>
              <a:t>doctor</a:t>
            </a:r>
            <a:r>
              <a:rPr lang="et-EE" sz="2800" dirty="0"/>
              <a:t> and </a:t>
            </a:r>
            <a:r>
              <a:rPr lang="et-EE" sz="2800" dirty="0" err="1"/>
              <a:t>also</a:t>
            </a:r>
            <a:r>
              <a:rPr lang="et-EE" sz="2800" dirty="0"/>
              <a:t> </a:t>
            </a:r>
            <a:r>
              <a:rPr lang="et-EE" sz="2800" dirty="0" err="1"/>
              <a:t>applies</a:t>
            </a:r>
            <a:r>
              <a:rPr lang="et-EE" sz="2800" dirty="0"/>
              <a:t> </a:t>
            </a:r>
            <a:r>
              <a:rPr lang="et-EE" sz="2800" dirty="0" err="1"/>
              <a:t>for</a:t>
            </a:r>
            <a:r>
              <a:rPr lang="et-EE" sz="2800" dirty="0"/>
              <a:t> the </a:t>
            </a:r>
            <a:r>
              <a:rPr lang="et-EE" sz="2800" dirty="0" err="1"/>
              <a:t>disability</a:t>
            </a:r>
            <a:r>
              <a:rPr lang="et-EE" sz="2800" dirty="0"/>
              <a:t> </a:t>
            </a:r>
            <a:r>
              <a:rPr lang="et-EE" sz="2800" dirty="0" err="1"/>
              <a:t>assessment</a:t>
            </a:r>
            <a:r>
              <a:rPr lang="et-EE" sz="28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dirty="0"/>
              <a:t>No need </a:t>
            </a:r>
            <a:r>
              <a:rPr lang="et-EE" sz="2800" dirty="0" err="1"/>
              <a:t>to</a:t>
            </a:r>
            <a:r>
              <a:rPr lang="et-EE" sz="2800" dirty="0"/>
              <a:t> </a:t>
            </a:r>
            <a:r>
              <a:rPr lang="et-EE" sz="2800" dirty="0" err="1"/>
              <a:t>apply</a:t>
            </a:r>
            <a:r>
              <a:rPr lang="et-EE" sz="2800" dirty="0"/>
              <a:t> </a:t>
            </a:r>
            <a:r>
              <a:rPr lang="et-EE" sz="2800" dirty="0" err="1"/>
              <a:t>for</a:t>
            </a:r>
            <a:r>
              <a:rPr lang="et-EE" sz="2800" dirty="0"/>
              <a:t> </a:t>
            </a:r>
            <a:r>
              <a:rPr lang="et-EE" sz="2800" dirty="0" err="1"/>
              <a:t>services</a:t>
            </a:r>
            <a:r>
              <a:rPr lang="et-EE" sz="2800" dirty="0"/>
              <a:t> </a:t>
            </a:r>
            <a:r>
              <a:rPr lang="et-EE" sz="2800" dirty="0" err="1"/>
              <a:t>provided</a:t>
            </a:r>
            <a:r>
              <a:rPr lang="et-EE" sz="2800" dirty="0"/>
              <a:t> by the </a:t>
            </a:r>
            <a:r>
              <a:rPr lang="et-EE" sz="2800" dirty="0" err="1"/>
              <a:t>municipalities</a:t>
            </a:r>
            <a:r>
              <a:rPr lang="et-EE" sz="28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dirty="0"/>
              <a:t>Municipalities </a:t>
            </a:r>
            <a:r>
              <a:rPr lang="et-EE" sz="2800" dirty="0" err="1"/>
              <a:t>can</a:t>
            </a:r>
            <a:r>
              <a:rPr lang="et-EE" sz="2800" dirty="0"/>
              <a:t> </a:t>
            </a:r>
            <a:r>
              <a:rPr lang="et-EE" sz="2800" dirty="0" err="1"/>
              <a:t>offer</a:t>
            </a:r>
            <a:r>
              <a:rPr lang="et-EE" sz="2800" dirty="0"/>
              <a:t> </a:t>
            </a:r>
            <a:r>
              <a:rPr lang="et-EE" sz="2800" dirty="0" err="1"/>
              <a:t>support</a:t>
            </a:r>
            <a:r>
              <a:rPr lang="et-EE" sz="2800" dirty="0"/>
              <a:t> </a:t>
            </a:r>
            <a:r>
              <a:rPr lang="et-EE" sz="2800" dirty="0" err="1"/>
              <a:t>already</a:t>
            </a:r>
            <a:r>
              <a:rPr lang="et-EE" sz="2800" dirty="0"/>
              <a:t> </a:t>
            </a:r>
            <a:r>
              <a:rPr lang="et-EE" sz="2800" dirty="0" err="1"/>
              <a:t>connected</a:t>
            </a:r>
            <a:r>
              <a:rPr lang="et-EE" sz="2800" dirty="0"/>
              <a:t> </a:t>
            </a:r>
            <a:r>
              <a:rPr lang="et-EE" sz="2800" dirty="0" err="1"/>
              <a:t>to</a:t>
            </a:r>
            <a:r>
              <a:rPr lang="et-EE" sz="2800" dirty="0"/>
              <a:t> the </a:t>
            </a:r>
            <a:r>
              <a:rPr lang="et-EE" sz="2800" dirty="0" err="1"/>
              <a:t>child`s</a:t>
            </a:r>
            <a:r>
              <a:rPr lang="et-EE" sz="2800" dirty="0"/>
              <a:t> </a:t>
            </a:r>
            <a:r>
              <a:rPr lang="et-EE" sz="2800" dirty="0" err="1"/>
              <a:t>situation</a:t>
            </a:r>
            <a:r>
              <a:rPr lang="et-EE" sz="28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dirty="0" err="1"/>
              <a:t>Easy</a:t>
            </a:r>
            <a:r>
              <a:rPr lang="et-EE" sz="2800" dirty="0"/>
              <a:t> </a:t>
            </a:r>
            <a:r>
              <a:rPr lang="et-EE" sz="2800" dirty="0" err="1"/>
              <a:t>possibility</a:t>
            </a:r>
            <a:r>
              <a:rPr lang="et-EE" sz="2800" dirty="0"/>
              <a:t> </a:t>
            </a:r>
            <a:r>
              <a:rPr lang="et-EE" sz="2800" dirty="0" err="1"/>
              <a:t>to</a:t>
            </a:r>
            <a:r>
              <a:rPr lang="et-EE" sz="2800" dirty="0"/>
              <a:t> </a:t>
            </a:r>
            <a:r>
              <a:rPr lang="et-EE" sz="2800" dirty="0" err="1"/>
              <a:t>refuse</a:t>
            </a:r>
            <a:r>
              <a:rPr lang="et-EE" sz="2800" dirty="0"/>
              <a:t> </a:t>
            </a:r>
            <a:r>
              <a:rPr lang="et-EE" sz="2800" dirty="0" err="1"/>
              <a:t>from</a:t>
            </a:r>
            <a:r>
              <a:rPr lang="et-EE" sz="2800" dirty="0"/>
              <a:t> </a:t>
            </a:r>
            <a:r>
              <a:rPr lang="et-EE" sz="2800" dirty="0" err="1"/>
              <a:t>provided</a:t>
            </a:r>
            <a:r>
              <a:rPr lang="et-EE" sz="2800" dirty="0"/>
              <a:t> </a:t>
            </a:r>
            <a:r>
              <a:rPr lang="et-EE" sz="2800" dirty="0" err="1"/>
              <a:t>help</a:t>
            </a:r>
            <a:r>
              <a:rPr lang="et-EE" sz="2800" dirty="0"/>
              <a:t>. 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6FA2C9E9-07C8-D74A-DF6A-C381B6F916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4119" y="1451429"/>
            <a:ext cx="5333998" cy="4829404"/>
          </a:xfrm>
        </p:spPr>
        <p:txBody>
          <a:bodyPr>
            <a:normAutofit/>
          </a:bodyPr>
          <a:lstStyle/>
          <a:p>
            <a:r>
              <a:rPr lang="et-EE" sz="3200" b="1" dirty="0" err="1"/>
              <a:t>Back-office</a:t>
            </a:r>
            <a:endParaRPr lang="et-EE" sz="3200" b="1" dirty="0"/>
          </a:p>
          <a:p>
            <a:pPr marL="685800" marR="0" lvl="0" indent="-685800" algn="l" defTabSz="2699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4B95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/>
              <a:t>Automatic data </a:t>
            </a:r>
            <a:r>
              <a:rPr lang="et-EE" sz="2600" dirty="0"/>
              <a:t>e</a:t>
            </a:r>
            <a:r>
              <a:rPr lang="en-US" sz="2600" dirty="0" err="1"/>
              <a:t>xchange</a:t>
            </a:r>
            <a:r>
              <a:rPr lang="et-EE" sz="2600" dirty="0"/>
              <a:t> </a:t>
            </a:r>
            <a:r>
              <a:rPr lang="et-EE" sz="2600" dirty="0" err="1"/>
              <a:t>between</a:t>
            </a:r>
            <a:r>
              <a:rPr lang="et-EE" sz="2600" dirty="0"/>
              <a:t> 3 </a:t>
            </a:r>
            <a:r>
              <a:rPr lang="et-EE" sz="2600" dirty="0" err="1"/>
              <a:t>databases</a:t>
            </a:r>
            <a:r>
              <a:rPr lang="et-EE" sz="2600" dirty="0"/>
              <a:t>.</a:t>
            </a:r>
          </a:p>
          <a:p>
            <a:pPr marL="685800" marR="0" lvl="0" indent="-685800" algn="l" defTabSz="2699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4B95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t-EE" sz="2600" dirty="0"/>
              <a:t>K</a:t>
            </a:r>
            <a:r>
              <a:rPr lang="en-US" sz="2600" dirty="0" err="1"/>
              <a:t>ey</a:t>
            </a:r>
            <a:r>
              <a:rPr lang="en-US" sz="2600" dirty="0"/>
              <a:t> child info </a:t>
            </a:r>
            <a:r>
              <a:rPr lang="et-EE" sz="2600" dirty="0"/>
              <a:t>(t</a:t>
            </a:r>
            <a:r>
              <a:rPr lang="en-US" sz="2600" dirty="0" err="1"/>
              <a:t>ype</a:t>
            </a:r>
            <a:r>
              <a:rPr lang="en-US" sz="2600" dirty="0"/>
              <a:t> and severity of disability</a:t>
            </a:r>
            <a:r>
              <a:rPr lang="et-EE" sz="2600" dirty="0"/>
              <a:t>) </a:t>
            </a:r>
            <a:r>
              <a:rPr lang="en-US" sz="2600" dirty="0"/>
              <a:t>sent daily to child </a:t>
            </a:r>
            <a:r>
              <a:rPr lang="et-EE" sz="2600" dirty="0" err="1"/>
              <a:t>welfare</a:t>
            </a:r>
            <a:r>
              <a:rPr lang="et-EE" sz="2600" dirty="0"/>
              <a:t> </a:t>
            </a:r>
            <a:r>
              <a:rPr lang="et-EE" sz="2600" dirty="0" err="1"/>
              <a:t>specialist`s</a:t>
            </a:r>
            <a:r>
              <a:rPr lang="en-US" sz="2600" dirty="0"/>
              <a:t> desktop</a:t>
            </a:r>
            <a:r>
              <a:rPr lang="et-EE" sz="2600" dirty="0"/>
              <a:t>, </a:t>
            </a:r>
            <a:r>
              <a:rPr lang="en-US" sz="2600" dirty="0"/>
              <a:t>updated every 24h</a:t>
            </a:r>
            <a:r>
              <a:rPr lang="et-EE" sz="2600" dirty="0"/>
              <a:t>.</a:t>
            </a:r>
          </a:p>
          <a:p>
            <a:pPr marL="685800" marR="0" lvl="0" indent="-685800" algn="l" defTabSz="2699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4B95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t-EE" sz="2600" dirty="0" err="1"/>
              <a:t>Specialist</a:t>
            </a:r>
            <a:r>
              <a:rPr lang="en-US" sz="2600" dirty="0"/>
              <a:t> </a:t>
            </a:r>
            <a:r>
              <a:rPr lang="et-EE" sz="2600" dirty="0" err="1"/>
              <a:t>has</a:t>
            </a:r>
            <a:r>
              <a:rPr lang="et-EE" sz="2600" dirty="0"/>
              <a:t> </a:t>
            </a:r>
            <a:r>
              <a:rPr lang="et-EE" sz="2600" dirty="0" err="1"/>
              <a:t>to</a:t>
            </a:r>
            <a:r>
              <a:rPr lang="en-US" sz="2600" dirty="0"/>
              <a:t> contact parents within 10 working days and offer support</a:t>
            </a:r>
            <a:r>
              <a:rPr lang="et-EE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375843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E28E4-CEDD-61F1-619B-5642BC448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CA35A7E-231A-C1DB-FEDE-92B208719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883" y="373966"/>
            <a:ext cx="10944000" cy="778112"/>
          </a:xfrm>
        </p:spPr>
        <p:txBody>
          <a:bodyPr/>
          <a:lstStyle/>
          <a:p>
            <a:pPr algn="ctr"/>
            <a:r>
              <a:rPr lang="et-EE" sz="3200" dirty="0">
                <a:ea typeface="Roboto Light"/>
              </a:rPr>
              <a:t>Automatic </a:t>
            </a:r>
            <a:r>
              <a:rPr lang="et-EE" sz="3200" dirty="0" err="1">
                <a:ea typeface="Roboto Light"/>
              </a:rPr>
              <a:t>sharing</a:t>
            </a:r>
            <a:r>
              <a:rPr lang="et-EE" sz="3200" dirty="0">
                <a:ea typeface="Roboto Light"/>
              </a:rPr>
              <a:t> of </a:t>
            </a:r>
            <a:r>
              <a:rPr lang="et-EE" sz="3200" dirty="0" err="1">
                <a:ea typeface="Roboto Light"/>
              </a:rPr>
              <a:t>data</a:t>
            </a:r>
            <a:r>
              <a:rPr lang="et-EE" sz="3200" dirty="0">
                <a:ea typeface="Roboto Light"/>
              </a:rPr>
              <a:t> of </a:t>
            </a:r>
            <a:r>
              <a:rPr lang="et-EE" sz="3200" dirty="0" err="1">
                <a:ea typeface="Roboto Light"/>
              </a:rPr>
              <a:t>children</a:t>
            </a:r>
            <a:r>
              <a:rPr lang="et-EE" sz="3200" dirty="0">
                <a:ea typeface="Roboto Light"/>
              </a:rPr>
              <a:t> </a:t>
            </a:r>
            <a:r>
              <a:rPr lang="et-EE" sz="3200" dirty="0" err="1">
                <a:ea typeface="Roboto Light"/>
              </a:rPr>
              <a:t>with</a:t>
            </a:r>
            <a:r>
              <a:rPr lang="et-EE" sz="3200" dirty="0">
                <a:ea typeface="Roboto Light"/>
              </a:rPr>
              <a:t> a </a:t>
            </a:r>
            <a:r>
              <a:rPr lang="et-EE" sz="3200" dirty="0" err="1">
                <a:ea typeface="Roboto Light"/>
              </a:rPr>
              <a:t>health</a:t>
            </a:r>
            <a:r>
              <a:rPr lang="et-EE" sz="3200" dirty="0">
                <a:ea typeface="Roboto Light"/>
              </a:rPr>
              <a:t> </a:t>
            </a:r>
            <a:r>
              <a:rPr lang="et-EE" sz="3200" dirty="0" err="1">
                <a:ea typeface="Roboto Light"/>
              </a:rPr>
              <a:t>problem</a:t>
            </a:r>
            <a:r>
              <a:rPr lang="et-EE" sz="3200" dirty="0">
                <a:ea typeface="Roboto Light"/>
              </a:rPr>
              <a:t> (2025-2026)</a:t>
            </a:r>
            <a:endParaRPr lang="et-EE" sz="3200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1CBD3591-E650-596E-C28B-2DB3A4627A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5143" y="1451429"/>
            <a:ext cx="5450111" cy="5181599"/>
          </a:xfrm>
        </p:spPr>
        <p:txBody>
          <a:bodyPr>
            <a:normAutofit fontScale="92500"/>
          </a:bodyPr>
          <a:lstStyle/>
          <a:p>
            <a:r>
              <a:rPr lang="et-EE" sz="3500" b="1" dirty="0"/>
              <a:t>Front-</a:t>
            </a:r>
            <a:r>
              <a:rPr lang="et-EE" sz="3500" b="1" dirty="0" err="1"/>
              <a:t>office</a:t>
            </a:r>
            <a:endParaRPr lang="et-EE" sz="35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600" dirty="0" err="1"/>
              <a:t>Parent</a:t>
            </a:r>
            <a:r>
              <a:rPr lang="et-EE" sz="2600" dirty="0"/>
              <a:t>/</a:t>
            </a:r>
            <a:r>
              <a:rPr lang="et-EE" sz="2600" dirty="0" err="1"/>
              <a:t>child</a:t>
            </a:r>
            <a:r>
              <a:rPr lang="et-EE" sz="2600" dirty="0"/>
              <a:t> </a:t>
            </a:r>
            <a:r>
              <a:rPr lang="et-EE" sz="2600" dirty="0" err="1"/>
              <a:t>turns</a:t>
            </a:r>
            <a:r>
              <a:rPr lang="et-EE" sz="2600" dirty="0"/>
              <a:t> </a:t>
            </a:r>
            <a:r>
              <a:rPr lang="et-EE" sz="2600" dirty="0" err="1"/>
              <a:t>to</a:t>
            </a:r>
            <a:r>
              <a:rPr lang="et-EE" sz="2600" dirty="0"/>
              <a:t> the </a:t>
            </a:r>
            <a:r>
              <a:rPr lang="et-EE" sz="2600" dirty="0" err="1"/>
              <a:t>doctor</a:t>
            </a:r>
            <a:r>
              <a:rPr lang="et-EE" sz="2600" dirty="0"/>
              <a:t> and </a:t>
            </a:r>
            <a:r>
              <a:rPr lang="et-EE" sz="2600" dirty="0" err="1"/>
              <a:t>gives</a:t>
            </a:r>
            <a:r>
              <a:rPr lang="et-EE" sz="2600" dirty="0"/>
              <a:t> </a:t>
            </a:r>
            <a:r>
              <a:rPr lang="et-EE" sz="2600" dirty="0" err="1"/>
              <a:t>consent</a:t>
            </a:r>
            <a:r>
              <a:rPr lang="et-EE" sz="2600" dirty="0"/>
              <a:t> of </a:t>
            </a:r>
            <a:r>
              <a:rPr lang="et-EE" sz="2600" dirty="0" err="1"/>
              <a:t>data</a:t>
            </a:r>
            <a:r>
              <a:rPr lang="et-EE" sz="2600" dirty="0"/>
              <a:t> </a:t>
            </a:r>
            <a:r>
              <a:rPr lang="et-EE" sz="2600" dirty="0" err="1"/>
              <a:t>sharing</a:t>
            </a:r>
            <a:r>
              <a:rPr lang="et-EE" sz="26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600" dirty="0"/>
              <a:t>No need </a:t>
            </a:r>
            <a:r>
              <a:rPr lang="et-EE" sz="2600" dirty="0" err="1"/>
              <a:t>to</a:t>
            </a:r>
            <a:r>
              <a:rPr lang="et-EE" sz="2600" dirty="0"/>
              <a:t> </a:t>
            </a:r>
            <a:r>
              <a:rPr lang="et-EE" sz="2600" dirty="0" err="1"/>
              <a:t>apply</a:t>
            </a:r>
            <a:r>
              <a:rPr lang="et-EE" sz="2600" dirty="0"/>
              <a:t> </a:t>
            </a:r>
            <a:r>
              <a:rPr lang="et-EE" sz="2600" dirty="0" err="1"/>
              <a:t>for</a:t>
            </a:r>
            <a:r>
              <a:rPr lang="et-EE" sz="2600" dirty="0"/>
              <a:t> </a:t>
            </a:r>
            <a:r>
              <a:rPr lang="et-EE" sz="2600" dirty="0" err="1"/>
              <a:t>services</a:t>
            </a:r>
            <a:r>
              <a:rPr lang="et-EE" sz="2600" dirty="0"/>
              <a:t> </a:t>
            </a:r>
            <a:r>
              <a:rPr lang="et-EE" sz="2600" dirty="0" err="1"/>
              <a:t>provided</a:t>
            </a:r>
            <a:r>
              <a:rPr lang="et-EE" sz="2600" dirty="0"/>
              <a:t> by the </a:t>
            </a:r>
            <a:r>
              <a:rPr lang="et-EE" sz="2600" dirty="0" err="1"/>
              <a:t>municipalities</a:t>
            </a:r>
            <a:r>
              <a:rPr lang="et-EE" sz="2600" dirty="0"/>
              <a:t> </a:t>
            </a:r>
            <a:r>
              <a:rPr lang="et-EE" sz="2600" dirty="0" err="1"/>
              <a:t>or</a:t>
            </a:r>
            <a:r>
              <a:rPr lang="et-EE" sz="2600" dirty="0"/>
              <a:t> </a:t>
            </a:r>
            <a:r>
              <a:rPr lang="et-EE" sz="2600" dirty="0" err="1"/>
              <a:t>state</a:t>
            </a:r>
            <a:r>
              <a:rPr lang="et-EE" sz="26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600" dirty="0" err="1"/>
              <a:t>Easy</a:t>
            </a:r>
            <a:r>
              <a:rPr lang="et-EE" sz="2600" dirty="0"/>
              <a:t> </a:t>
            </a:r>
            <a:r>
              <a:rPr lang="et-EE" sz="2600" dirty="0" err="1"/>
              <a:t>possibility</a:t>
            </a:r>
            <a:r>
              <a:rPr lang="et-EE" sz="2600" dirty="0"/>
              <a:t> </a:t>
            </a:r>
            <a:r>
              <a:rPr lang="et-EE" sz="2600" dirty="0" err="1"/>
              <a:t>to</a:t>
            </a:r>
            <a:r>
              <a:rPr lang="et-EE" sz="2600" dirty="0"/>
              <a:t> </a:t>
            </a:r>
            <a:r>
              <a:rPr lang="et-EE" sz="2600" dirty="0" err="1"/>
              <a:t>refuse</a:t>
            </a:r>
            <a:r>
              <a:rPr lang="et-EE" sz="2600" dirty="0"/>
              <a:t> </a:t>
            </a:r>
            <a:r>
              <a:rPr lang="et-EE" sz="2600" dirty="0" err="1"/>
              <a:t>from</a:t>
            </a:r>
            <a:r>
              <a:rPr lang="et-EE" sz="2600" dirty="0"/>
              <a:t> </a:t>
            </a:r>
            <a:r>
              <a:rPr lang="et-EE" sz="2600" dirty="0" err="1"/>
              <a:t>provided</a:t>
            </a:r>
            <a:r>
              <a:rPr lang="et-EE" sz="2600" dirty="0"/>
              <a:t> </a:t>
            </a:r>
            <a:r>
              <a:rPr lang="et-EE" sz="2600" dirty="0" err="1"/>
              <a:t>help</a:t>
            </a:r>
            <a:r>
              <a:rPr lang="et-EE" sz="26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Personalized dashboard on eesti.ee</a:t>
            </a:r>
            <a:r>
              <a:rPr lang="et-EE" sz="2600" dirty="0"/>
              <a:t> - </a:t>
            </a:r>
            <a:r>
              <a:rPr lang="et-EE" sz="2600" dirty="0" err="1"/>
              <a:t>allows</a:t>
            </a:r>
            <a:r>
              <a:rPr lang="et-EE" sz="2600" dirty="0"/>
              <a:t> </a:t>
            </a:r>
            <a:r>
              <a:rPr lang="et-EE" sz="2600" dirty="0" err="1"/>
              <a:t>to</a:t>
            </a:r>
            <a:r>
              <a:rPr lang="et-EE" sz="2600" dirty="0"/>
              <a:t> see </a:t>
            </a:r>
            <a:r>
              <a:rPr lang="en-US" sz="2600" dirty="0"/>
              <a:t>individual info on rights across municipalities and state</a:t>
            </a:r>
            <a:r>
              <a:rPr lang="et-EE" sz="2600" dirty="0"/>
              <a:t> and </a:t>
            </a:r>
            <a:r>
              <a:rPr lang="et-EE" sz="2600" dirty="0" err="1"/>
              <a:t>other</a:t>
            </a:r>
            <a:r>
              <a:rPr lang="et-EE" sz="2600" dirty="0"/>
              <a:t> </a:t>
            </a:r>
            <a:r>
              <a:rPr lang="et-EE" sz="2600" dirty="0" err="1"/>
              <a:t>information</a:t>
            </a:r>
            <a:r>
              <a:rPr lang="et-EE" sz="26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t-E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t-EE" sz="2800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89BF672B-08C1-A201-7885-25FEABFEB8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95254" y="1451429"/>
            <a:ext cx="6451603" cy="5181600"/>
          </a:xfrm>
        </p:spPr>
        <p:txBody>
          <a:bodyPr>
            <a:normAutofit fontScale="25000" lnSpcReduction="20000"/>
          </a:bodyPr>
          <a:lstStyle/>
          <a:p>
            <a:r>
              <a:rPr lang="et-EE" sz="11200" b="1" dirty="0" err="1"/>
              <a:t>Back-office</a:t>
            </a:r>
            <a:endParaRPr lang="et-EE" sz="11200" b="1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8800" dirty="0"/>
              <a:t>Diagnosis triggers transfer: Health Info System → Social Services</a:t>
            </a:r>
            <a:r>
              <a:rPr lang="et-EE" sz="8800" dirty="0"/>
              <a:t> and </a:t>
            </a:r>
            <a:r>
              <a:rPr lang="et-EE" sz="8800" dirty="0" err="1"/>
              <a:t>Benefits</a:t>
            </a:r>
            <a:r>
              <a:rPr lang="en-US" sz="8800" dirty="0"/>
              <a:t> Info System</a:t>
            </a:r>
            <a:r>
              <a:rPr lang="et-EE" sz="8800" dirty="0"/>
              <a:t>s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t-EE" sz="8800" dirty="0"/>
              <a:t>S</a:t>
            </a:r>
            <a:r>
              <a:rPr lang="en-US" sz="8800" dirty="0" err="1"/>
              <a:t>upport</a:t>
            </a:r>
            <a:r>
              <a:rPr lang="en-US" sz="8800" dirty="0"/>
              <a:t> needs </a:t>
            </a:r>
            <a:r>
              <a:rPr lang="et-EE" sz="8800" dirty="0"/>
              <a:t>(</a:t>
            </a:r>
            <a:r>
              <a:rPr lang="en-US" sz="8800" dirty="0"/>
              <a:t>not the </a:t>
            </a:r>
            <a:r>
              <a:rPr lang="en-US" sz="8800" dirty="0" err="1"/>
              <a:t>diagnoosis</a:t>
            </a:r>
            <a:r>
              <a:rPr lang="et-EE" sz="8800" dirty="0"/>
              <a:t>) are sent </a:t>
            </a:r>
            <a:r>
              <a:rPr lang="et-EE" sz="8800" dirty="0" err="1"/>
              <a:t>to</a:t>
            </a:r>
            <a:r>
              <a:rPr lang="et-EE" sz="8800" dirty="0"/>
              <a:t> the </a:t>
            </a:r>
            <a:r>
              <a:rPr lang="et-EE" sz="8800" dirty="0" err="1"/>
              <a:t>municipality</a:t>
            </a:r>
            <a:r>
              <a:rPr lang="et-EE" sz="8800" dirty="0"/>
              <a:t>. 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8800" dirty="0"/>
              <a:t>Municipality contacts family to ask if they want assistance</a:t>
            </a:r>
            <a:r>
              <a:rPr lang="et-EE" sz="8800" dirty="0"/>
              <a:t>, c</a:t>
            </a:r>
            <a:r>
              <a:rPr lang="en-US" sz="8800" dirty="0" err="1"/>
              <a:t>onsent</a:t>
            </a:r>
            <a:r>
              <a:rPr lang="en-US" sz="8800" dirty="0"/>
              <a:t> recorded in STAR system</a:t>
            </a:r>
            <a:r>
              <a:rPr lang="et-EE" sz="8800" dirty="0"/>
              <a:t>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8800" dirty="0"/>
              <a:t>One-click submission from municipality to national system – disability application automatically generated, reviewable by the person</a:t>
            </a:r>
            <a:r>
              <a:rPr lang="et-EE" sz="8800" dirty="0"/>
              <a:t>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t-EE" sz="8800" dirty="0"/>
              <a:t>Data </a:t>
            </a:r>
            <a:r>
              <a:rPr lang="et-EE" sz="8800" dirty="0" err="1"/>
              <a:t>sharing</a:t>
            </a:r>
            <a:r>
              <a:rPr lang="et-EE" sz="8800" dirty="0"/>
              <a:t> </a:t>
            </a:r>
            <a:r>
              <a:rPr lang="et-EE" sz="8800" dirty="0" err="1"/>
              <a:t>allows</a:t>
            </a:r>
            <a:r>
              <a:rPr lang="et-EE" sz="8800" dirty="0"/>
              <a:t> </a:t>
            </a:r>
            <a:r>
              <a:rPr lang="et-EE" sz="8800" dirty="0" err="1"/>
              <a:t>to</a:t>
            </a:r>
            <a:r>
              <a:rPr lang="et-EE" sz="8800" dirty="0"/>
              <a:t> </a:t>
            </a:r>
            <a:r>
              <a:rPr lang="et-EE" sz="8800" dirty="0" err="1"/>
              <a:t>provide</a:t>
            </a:r>
            <a:r>
              <a:rPr lang="et-EE" sz="8800" dirty="0"/>
              <a:t> </a:t>
            </a:r>
            <a:r>
              <a:rPr lang="et-EE" sz="8800" dirty="0" err="1"/>
              <a:t>personalized</a:t>
            </a:r>
            <a:r>
              <a:rPr lang="et-EE" sz="8800" dirty="0"/>
              <a:t> info.</a:t>
            </a:r>
          </a:p>
        </p:txBody>
      </p:sp>
    </p:spTree>
    <p:extLst>
      <p:ext uri="{BB962C8B-B14F-4D97-AF65-F5344CB8AC3E}">
        <p14:creationId xmlns:p14="http://schemas.microsoft.com/office/powerpoint/2010/main" val="69597842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FF441-3CA6-65CA-725C-2E3E2E846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3683B-EC99-0CBE-3E36-0A6348F27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886" y="2186371"/>
            <a:ext cx="9420227" cy="3240000"/>
          </a:xfrm>
        </p:spPr>
        <p:txBody>
          <a:bodyPr/>
          <a:lstStyle/>
          <a:p>
            <a:br>
              <a:rPr lang="et-EE" sz="5400" dirty="0"/>
            </a:br>
            <a:endParaRPr lang="et-EE" sz="5000" dirty="0">
              <a:cs typeface="Roboto Medium"/>
            </a:endParaRPr>
          </a:p>
        </p:txBody>
      </p:sp>
      <p:sp>
        <p:nvSpPr>
          <p:cNvPr id="3" name="Pealkiri 1">
            <a:extLst>
              <a:ext uri="{FF2B5EF4-FFF2-40B4-BE49-F238E27FC236}">
                <a16:creationId xmlns:a16="http://schemas.microsoft.com/office/drawing/2014/main" id="{D191B958-21B7-3F07-8C73-6E0316FD8E0F}"/>
              </a:ext>
            </a:extLst>
          </p:cNvPr>
          <p:cNvSpPr txBox="1">
            <a:spLocks/>
          </p:cNvSpPr>
          <p:nvPr/>
        </p:nvSpPr>
        <p:spPr>
          <a:xfrm>
            <a:off x="623999" y="809395"/>
            <a:ext cx="10944000" cy="7781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2"/>
                </a:solidFill>
                <a:latin typeface="+mj-lt"/>
                <a:ea typeface="Roboto Light" panose="02000000000000000000" pitchFamily="2" charset="0"/>
                <a:cs typeface="+mj-cs"/>
              </a:defRPr>
            </a:lvl1pPr>
          </a:lstStyle>
          <a:p>
            <a:r>
              <a:rPr lang="et-EE" sz="4400" dirty="0">
                <a:cs typeface="Roboto Medium"/>
              </a:rPr>
              <a:t>3. Life </a:t>
            </a:r>
            <a:r>
              <a:rPr lang="et-EE" sz="4400" dirty="0" err="1">
                <a:cs typeface="Roboto Medium"/>
              </a:rPr>
              <a:t>event</a:t>
            </a:r>
            <a:r>
              <a:rPr lang="et-EE" sz="4400" dirty="0">
                <a:cs typeface="Roboto Medium"/>
              </a:rPr>
              <a:t> </a:t>
            </a:r>
            <a:r>
              <a:rPr lang="et-EE" sz="4400" dirty="0" err="1">
                <a:cs typeface="Roboto Medium"/>
              </a:rPr>
              <a:t>service</a:t>
            </a:r>
            <a:r>
              <a:rPr lang="et-EE" sz="4400" dirty="0">
                <a:cs typeface="Roboto Medium"/>
              </a:rPr>
              <a:t> – </a:t>
            </a:r>
            <a:r>
              <a:rPr lang="et-EE" sz="4400" dirty="0" err="1">
                <a:cs typeface="Roboto Medium"/>
              </a:rPr>
              <a:t>child</a:t>
            </a:r>
            <a:r>
              <a:rPr lang="et-EE" sz="4400" dirty="0">
                <a:cs typeface="Roboto Medium"/>
              </a:rPr>
              <a:t> </a:t>
            </a:r>
            <a:r>
              <a:rPr lang="et-EE" sz="4400" dirty="0" err="1">
                <a:cs typeface="Roboto Medium"/>
              </a:rPr>
              <a:t>with</a:t>
            </a:r>
            <a:r>
              <a:rPr lang="et-EE" sz="4400" dirty="0">
                <a:cs typeface="Roboto Medium"/>
              </a:rPr>
              <a:t> a </a:t>
            </a:r>
            <a:r>
              <a:rPr lang="et-EE" sz="4400" dirty="0" err="1">
                <a:cs typeface="Roboto Medium"/>
              </a:rPr>
              <a:t>health</a:t>
            </a:r>
            <a:r>
              <a:rPr lang="et-EE" sz="4400" dirty="0">
                <a:cs typeface="Roboto Medium"/>
              </a:rPr>
              <a:t> </a:t>
            </a:r>
            <a:r>
              <a:rPr lang="et-EE" sz="4400" dirty="0" err="1">
                <a:cs typeface="Roboto Medium"/>
              </a:rPr>
              <a:t>problem</a:t>
            </a:r>
            <a:r>
              <a:rPr lang="et-EE" sz="4400" dirty="0">
                <a:cs typeface="Roboto Medium"/>
              </a:rPr>
              <a:t> </a:t>
            </a:r>
            <a:endParaRPr lang="et-EE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34869-F947-2E04-E5EE-227B305A7FF0}"/>
              </a:ext>
            </a:extLst>
          </p:cNvPr>
          <p:cNvSpPr txBox="1"/>
          <p:nvPr/>
        </p:nvSpPr>
        <p:spPr>
          <a:xfrm>
            <a:off x="1872343" y="2811306"/>
            <a:ext cx="87811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3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hlinkClick r:id="rId2"/>
              </a:rPr>
              <a:t>https://www.figma.com/proto/vY1qmfJyaXIGn94iLGlKvl/Muutumatu-seisundiga-laps?node-id=1317-12611&amp;starting-point-node-id=1313%3A11084</a:t>
            </a:r>
            <a:endParaRPr lang="et-EE" sz="3200" dirty="0"/>
          </a:p>
        </p:txBody>
      </p:sp>
    </p:spTree>
    <p:extLst>
      <p:ext uri="{BB962C8B-B14F-4D97-AF65-F5344CB8AC3E}">
        <p14:creationId xmlns:p14="http://schemas.microsoft.com/office/powerpoint/2010/main" val="126728568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75166-9D14-B592-5B10-68A342235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7BFC793-E29E-0469-60A7-8EC92E3BE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0" y="476732"/>
            <a:ext cx="10944000" cy="831795"/>
          </a:xfrm>
        </p:spPr>
        <p:txBody>
          <a:bodyPr/>
          <a:lstStyle/>
          <a:p>
            <a:pPr algn="ctr"/>
            <a:r>
              <a:rPr lang="et-EE" sz="4800" dirty="0" err="1"/>
              <a:t>Preconditions</a:t>
            </a:r>
            <a:r>
              <a:rPr lang="et-EE" sz="4800" dirty="0"/>
              <a:t> &amp; </a:t>
            </a:r>
            <a:r>
              <a:rPr lang="et-EE" sz="4800" dirty="0" err="1"/>
              <a:t>challenges</a:t>
            </a:r>
            <a:endParaRPr lang="et-EE" sz="4800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C3AC2B4A-A0A9-DE0F-DA7B-C7B906E90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3888" y="1778695"/>
            <a:ext cx="5333998" cy="4186675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3200" dirty="0"/>
              <a:t>Quality of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3200" dirty="0" err="1"/>
              <a:t>Balance</a:t>
            </a:r>
            <a:r>
              <a:rPr lang="et-EE" sz="3200" dirty="0"/>
              <a:t> </a:t>
            </a:r>
            <a:r>
              <a:rPr lang="et-EE" sz="3200" dirty="0" err="1"/>
              <a:t>between</a:t>
            </a:r>
            <a:r>
              <a:rPr lang="et-EE" sz="3200" dirty="0"/>
              <a:t> </a:t>
            </a:r>
            <a:r>
              <a:rPr lang="et-EE" sz="3200" dirty="0" err="1"/>
              <a:t>data</a:t>
            </a:r>
            <a:r>
              <a:rPr lang="et-EE" sz="3200" dirty="0"/>
              <a:t> </a:t>
            </a:r>
            <a:r>
              <a:rPr lang="et-EE" sz="3200" dirty="0" err="1"/>
              <a:t>protection</a:t>
            </a:r>
            <a:r>
              <a:rPr lang="et-EE" sz="3200" dirty="0"/>
              <a:t> and </a:t>
            </a:r>
            <a:r>
              <a:rPr lang="et-EE" sz="3200" dirty="0" err="1"/>
              <a:t>proactive</a:t>
            </a:r>
            <a:r>
              <a:rPr lang="et-EE" sz="3200" dirty="0"/>
              <a:t> </a:t>
            </a:r>
            <a:r>
              <a:rPr lang="et-EE" sz="3200" dirty="0" err="1"/>
              <a:t>support</a:t>
            </a:r>
            <a:endParaRPr lang="et-EE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3200" dirty="0" err="1"/>
              <a:t>Division</a:t>
            </a:r>
            <a:r>
              <a:rPr lang="et-EE" sz="3200" dirty="0"/>
              <a:t> of </a:t>
            </a:r>
            <a:r>
              <a:rPr lang="et-EE" sz="3200" dirty="0" err="1"/>
              <a:t>policies</a:t>
            </a:r>
            <a:r>
              <a:rPr lang="et-EE" sz="3200" dirty="0"/>
              <a:t> </a:t>
            </a:r>
            <a:r>
              <a:rPr lang="et-EE" sz="3200" dirty="0" err="1"/>
              <a:t>between</a:t>
            </a:r>
            <a:r>
              <a:rPr lang="et-EE" sz="3200" dirty="0"/>
              <a:t> </a:t>
            </a:r>
            <a:r>
              <a:rPr lang="et-EE" sz="3200" dirty="0" err="1"/>
              <a:t>LGs</a:t>
            </a:r>
            <a:r>
              <a:rPr lang="et-EE" sz="3200" dirty="0"/>
              <a:t> and </a:t>
            </a:r>
            <a:r>
              <a:rPr lang="et-EE" sz="3200" dirty="0" err="1"/>
              <a:t>central</a:t>
            </a:r>
            <a:r>
              <a:rPr lang="et-EE" sz="3200" dirty="0"/>
              <a:t> </a:t>
            </a:r>
            <a:r>
              <a:rPr lang="et-EE" sz="3200" dirty="0" err="1"/>
              <a:t>government</a:t>
            </a:r>
            <a:r>
              <a:rPr lang="et-EE" sz="3200" dirty="0"/>
              <a:t>/</a:t>
            </a:r>
            <a:r>
              <a:rPr lang="et-EE" sz="3200" dirty="0" err="1"/>
              <a:t>state</a:t>
            </a:r>
            <a:endParaRPr lang="et-EE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3200" dirty="0" err="1"/>
              <a:t>Balance</a:t>
            </a:r>
            <a:r>
              <a:rPr lang="et-EE" sz="3200" dirty="0"/>
              <a:t> </a:t>
            </a:r>
            <a:r>
              <a:rPr lang="et-EE" sz="3200" dirty="0" err="1"/>
              <a:t>between</a:t>
            </a:r>
            <a:r>
              <a:rPr lang="et-EE" sz="3200" dirty="0"/>
              <a:t> </a:t>
            </a:r>
            <a:r>
              <a:rPr lang="et-EE" sz="3200" dirty="0" err="1"/>
              <a:t>fancy</a:t>
            </a:r>
            <a:r>
              <a:rPr lang="et-EE" sz="3200" dirty="0"/>
              <a:t> </a:t>
            </a:r>
            <a:r>
              <a:rPr lang="et-EE" sz="3200" dirty="0" err="1"/>
              <a:t>solutions</a:t>
            </a:r>
            <a:r>
              <a:rPr lang="et-EE" sz="3200" dirty="0"/>
              <a:t> vs </a:t>
            </a:r>
            <a:r>
              <a:rPr lang="et-EE" sz="3200" dirty="0" err="1"/>
              <a:t>basic</a:t>
            </a:r>
            <a:r>
              <a:rPr lang="et-EE" sz="3200" dirty="0"/>
              <a:t> IT </a:t>
            </a:r>
            <a:r>
              <a:rPr lang="et-EE" sz="3200" dirty="0" err="1"/>
              <a:t>infrastructure</a:t>
            </a:r>
            <a:endParaRPr lang="et-EE" sz="3200" dirty="0"/>
          </a:p>
          <a:p>
            <a:endParaRPr lang="et-EE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6199017-2917-F4D6-230B-7F0798BCEDC4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522288" y="1778695"/>
            <a:ext cx="5333999" cy="4083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fontAlgn="base">
              <a:buSzTx/>
              <a:buFont typeface="Arial" panose="020B0604020202020204" pitchFamily="34" charset="0"/>
              <a:buChar char="•"/>
              <a:tabLst/>
            </a:pPr>
            <a:r>
              <a:rPr lang="et-EE" altLang="et-EE" sz="3200" dirty="0" err="1"/>
              <a:t>High</a:t>
            </a:r>
            <a:r>
              <a:rPr lang="et-EE" altLang="et-EE" sz="3200" dirty="0"/>
              <a:t> </a:t>
            </a:r>
            <a:r>
              <a:rPr lang="et-EE" altLang="et-EE" sz="3200" dirty="0" err="1"/>
              <a:t>overall</a:t>
            </a:r>
            <a:r>
              <a:rPr lang="et-EE" altLang="et-EE" sz="3200" dirty="0"/>
              <a:t> </a:t>
            </a:r>
            <a:r>
              <a:rPr lang="et-EE" altLang="et-EE" sz="3200" dirty="0" err="1"/>
              <a:t>level</a:t>
            </a:r>
            <a:r>
              <a:rPr lang="et-EE" altLang="et-EE" sz="3200" dirty="0"/>
              <a:t> of </a:t>
            </a:r>
            <a:r>
              <a:rPr lang="et-EE" altLang="et-EE" sz="3200" dirty="0" err="1"/>
              <a:t>digitalization</a:t>
            </a:r>
            <a:endParaRPr lang="et-EE" altLang="et-EE" sz="32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t-EE" altLang="et-EE" sz="3200" dirty="0"/>
              <a:t>Trust in </a:t>
            </a:r>
            <a:r>
              <a:rPr lang="et-EE" altLang="et-EE" sz="3200" dirty="0" err="1"/>
              <a:t>government</a:t>
            </a:r>
            <a:r>
              <a:rPr lang="et-EE" altLang="et-EE" sz="3200" dirty="0"/>
              <a:t> </a:t>
            </a:r>
            <a:r>
              <a:rPr lang="et-EE" altLang="et-EE" sz="3200" dirty="0" err="1"/>
              <a:t>institutions</a:t>
            </a:r>
            <a:endParaRPr lang="et-EE" altLang="et-EE" sz="3200" dirty="0"/>
          </a:p>
          <a:p>
            <a:pPr marL="285750" marR="0" lvl="0" indent="-285750" fontAlgn="base">
              <a:buSzTx/>
              <a:buFont typeface="Arial" panose="020B0604020202020204" pitchFamily="34" charset="0"/>
              <a:buChar char="•"/>
              <a:tabLst/>
            </a:pPr>
            <a:r>
              <a:rPr lang="et-EE" altLang="et-EE" sz="3200" dirty="0" err="1"/>
              <a:t>Good</a:t>
            </a:r>
            <a:r>
              <a:rPr lang="et-EE" altLang="et-EE" sz="3200" dirty="0"/>
              <a:t> </a:t>
            </a:r>
            <a:r>
              <a:rPr lang="et-EE" altLang="et-EE" sz="3200" dirty="0" err="1"/>
              <a:t>digital</a:t>
            </a:r>
            <a:r>
              <a:rPr lang="et-EE" altLang="et-EE" sz="3200" dirty="0"/>
              <a:t> </a:t>
            </a:r>
            <a:r>
              <a:rPr lang="et-EE" altLang="et-EE" sz="3200" dirty="0" err="1"/>
              <a:t>infrastructure</a:t>
            </a:r>
            <a:r>
              <a:rPr lang="et-EE" altLang="et-EE" sz="3200" dirty="0"/>
              <a:t> </a:t>
            </a:r>
            <a:r>
              <a:rPr lang="et-EE" altLang="et-EE" sz="3200" dirty="0" err="1"/>
              <a:t>that</a:t>
            </a:r>
            <a:r>
              <a:rPr lang="et-EE" altLang="et-EE" sz="3200" dirty="0"/>
              <a:t> </a:t>
            </a:r>
            <a:r>
              <a:rPr lang="et-EE" altLang="et-EE" sz="3200" dirty="0" err="1"/>
              <a:t>allows</a:t>
            </a:r>
            <a:r>
              <a:rPr lang="et-EE" altLang="et-EE" sz="3200" dirty="0"/>
              <a:t> </a:t>
            </a:r>
            <a:r>
              <a:rPr lang="et-EE" altLang="et-EE" sz="3200" dirty="0" err="1"/>
              <a:t>safe</a:t>
            </a:r>
            <a:r>
              <a:rPr lang="et-EE" altLang="et-EE" sz="3200" dirty="0"/>
              <a:t> </a:t>
            </a:r>
            <a:r>
              <a:rPr lang="et-EE" altLang="et-EE" sz="3200" dirty="0" err="1"/>
              <a:t>data</a:t>
            </a:r>
            <a:r>
              <a:rPr lang="et-EE" altLang="et-EE" sz="3200" dirty="0"/>
              <a:t> </a:t>
            </a:r>
            <a:r>
              <a:rPr lang="et-EE" altLang="et-EE" sz="3200" dirty="0" err="1"/>
              <a:t>exhange</a:t>
            </a:r>
            <a:r>
              <a:rPr lang="et-EE" altLang="et-EE" sz="3200" dirty="0"/>
              <a:t> of </a:t>
            </a:r>
            <a:r>
              <a:rPr lang="et-EE" altLang="et-EE" sz="3200" dirty="0" err="1"/>
              <a:t>personalized</a:t>
            </a:r>
            <a:r>
              <a:rPr lang="et-EE" altLang="et-EE" sz="3200" dirty="0"/>
              <a:t> </a:t>
            </a:r>
            <a:r>
              <a:rPr lang="et-EE" altLang="et-EE" sz="3200" dirty="0" err="1"/>
              <a:t>data</a:t>
            </a:r>
            <a:r>
              <a:rPr lang="et-EE" altLang="et-EE" sz="3200" dirty="0"/>
              <a:t> – X-Road, ID </a:t>
            </a:r>
            <a:r>
              <a:rPr lang="et-EE" altLang="et-EE" sz="3200" dirty="0" err="1"/>
              <a:t>card</a:t>
            </a:r>
            <a:endParaRPr lang="et-EE" altLang="et-EE" sz="3200" dirty="0"/>
          </a:p>
        </p:txBody>
      </p:sp>
    </p:spTree>
    <p:extLst>
      <p:ext uri="{BB962C8B-B14F-4D97-AF65-F5344CB8AC3E}">
        <p14:creationId xmlns:p14="http://schemas.microsoft.com/office/powerpoint/2010/main" val="50920466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D8AE400-F691-2388-D63A-37CEE46858B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707DF1F-881C-4989-9D8E-B0C328540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9839955" cy="4965622"/>
          </a:xfrm>
        </p:spPr>
        <p:txBody>
          <a:bodyPr/>
          <a:lstStyle/>
          <a:p>
            <a:r>
              <a:rPr lang="et-EE" sz="10000" err="1"/>
              <a:t>Thank</a:t>
            </a:r>
            <a:r>
              <a:rPr lang="et-EE" sz="10000"/>
              <a:t> </a:t>
            </a:r>
            <a:br>
              <a:rPr lang="et-EE" sz="10000"/>
            </a:br>
            <a:r>
              <a:rPr lang="et-EE" sz="10000" err="1"/>
              <a:t>you</a:t>
            </a:r>
            <a:r>
              <a:rPr lang="et-EE" sz="10000"/>
              <a:t>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5C370A-D6D7-F3EA-74AF-0371787B87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/>
              <a:t>Anastasia </a:t>
            </a:r>
            <a:r>
              <a:rPr lang="et-EE" err="1"/>
              <a:t>Shuraeva</a:t>
            </a:r>
            <a:endParaRPr lang="et-EE"/>
          </a:p>
        </p:txBody>
      </p:sp>
      <p:pic>
        <p:nvPicPr>
          <p:cNvPr id="7" name="Picture Placeholder 6" descr="A white dots on a black background&#10;&#10;Description automatically generated">
            <a:extLst>
              <a:ext uri="{FF2B5EF4-FFF2-40B4-BE49-F238E27FC236}">
                <a16:creationId xmlns:a16="http://schemas.microsoft.com/office/drawing/2014/main" id="{492AB4DE-0181-9BC4-EC42-461BAF16862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73" b="33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8842392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14">
            <a:extLst>
              <a:ext uri="{FF2B5EF4-FFF2-40B4-BE49-F238E27FC236}">
                <a16:creationId xmlns:a16="http://schemas.microsoft.com/office/drawing/2014/main" id="{E233ED3B-D2AC-267D-25E6-B6F063769B04}"/>
              </a:ext>
            </a:extLst>
          </p:cNvPr>
          <p:cNvSpPr>
            <a:spLocks noEditPoints="1"/>
          </p:cNvSpPr>
          <p:nvPr/>
        </p:nvSpPr>
        <p:spPr bwMode="auto">
          <a:xfrm>
            <a:off x="2605301" y="1587720"/>
            <a:ext cx="2733266" cy="1616412"/>
          </a:xfrm>
          <a:custGeom>
            <a:avLst/>
            <a:gdLst>
              <a:gd name="T0" fmla="*/ 1304 w 1915"/>
              <a:gd name="T1" fmla="*/ 187 h 1078"/>
              <a:gd name="T2" fmla="*/ 1097 w 1915"/>
              <a:gd name="T3" fmla="*/ 86 h 1078"/>
              <a:gd name="T4" fmla="*/ 1103 w 1915"/>
              <a:gd name="T5" fmla="*/ 110 h 1078"/>
              <a:gd name="T6" fmla="*/ 1119 w 1915"/>
              <a:gd name="T7" fmla="*/ 79 h 1078"/>
              <a:gd name="T8" fmla="*/ 1419 w 1915"/>
              <a:gd name="T9" fmla="*/ 279 h 1078"/>
              <a:gd name="T10" fmla="*/ 1803 w 1915"/>
              <a:gd name="T11" fmla="*/ 17 h 1078"/>
              <a:gd name="T12" fmla="*/ 719 w 1915"/>
              <a:gd name="T13" fmla="*/ 228 h 1078"/>
              <a:gd name="T14" fmla="*/ 678 w 1915"/>
              <a:gd name="T15" fmla="*/ 127 h 1078"/>
              <a:gd name="T16" fmla="*/ 668 w 1915"/>
              <a:gd name="T17" fmla="*/ 215 h 1078"/>
              <a:gd name="T18" fmla="*/ 887 w 1915"/>
              <a:gd name="T19" fmla="*/ 150 h 1078"/>
              <a:gd name="T20" fmla="*/ 186 w 1915"/>
              <a:gd name="T21" fmla="*/ 568 h 1078"/>
              <a:gd name="T22" fmla="*/ 127 w 1915"/>
              <a:gd name="T23" fmla="*/ 528 h 1078"/>
              <a:gd name="T24" fmla="*/ 1889 w 1915"/>
              <a:gd name="T25" fmla="*/ 511 h 1078"/>
              <a:gd name="T26" fmla="*/ 1777 w 1915"/>
              <a:gd name="T27" fmla="*/ 245 h 1078"/>
              <a:gd name="T28" fmla="*/ 1774 w 1915"/>
              <a:gd name="T29" fmla="*/ 179 h 1078"/>
              <a:gd name="T30" fmla="*/ 1756 w 1915"/>
              <a:gd name="T31" fmla="*/ 71 h 1078"/>
              <a:gd name="T32" fmla="*/ 1695 w 1915"/>
              <a:gd name="T33" fmla="*/ 19 h 1078"/>
              <a:gd name="T34" fmla="*/ 1687 w 1915"/>
              <a:gd name="T35" fmla="*/ 111 h 1078"/>
              <a:gd name="T36" fmla="*/ 1680 w 1915"/>
              <a:gd name="T37" fmla="*/ 186 h 1078"/>
              <a:gd name="T38" fmla="*/ 1616 w 1915"/>
              <a:gd name="T39" fmla="*/ 134 h 1078"/>
              <a:gd name="T40" fmla="*/ 1567 w 1915"/>
              <a:gd name="T41" fmla="*/ 117 h 1078"/>
              <a:gd name="T42" fmla="*/ 1520 w 1915"/>
              <a:gd name="T43" fmla="*/ 121 h 1078"/>
              <a:gd name="T44" fmla="*/ 1560 w 1915"/>
              <a:gd name="T45" fmla="*/ 257 h 1078"/>
              <a:gd name="T46" fmla="*/ 1460 w 1915"/>
              <a:gd name="T47" fmla="*/ 306 h 1078"/>
              <a:gd name="T48" fmla="*/ 1339 w 1915"/>
              <a:gd name="T49" fmla="*/ 254 h 1078"/>
              <a:gd name="T50" fmla="*/ 1263 w 1915"/>
              <a:gd name="T51" fmla="*/ 254 h 1078"/>
              <a:gd name="T52" fmla="*/ 1236 w 1915"/>
              <a:gd name="T53" fmla="*/ 272 h 1078"/>
              <a:gd name="T54" fmla="*/ 1174 w 1915"/>
              <a:gd name="T55" fmla="*/ 285 h 1078"/>
              <a:gd name="T56" fmla="*/ 1065 w 1915"/>
              <a:gd name="T57" fmla="*/ 310 h 1078"/>
              <a:gd name="T58" fmla="*/ 998 w 1915"/>
              <a:gd name="T59" fmla="*/ 212 h 1078"/>
              <a:gd name="T60" fmla="*/ 922 w 1915"/>
              <a:gd name="T61" fmla="*/ 183 h 1078"/>
              <a:gd name="T62" fmla="*/ 950 w 1915"/>
              <a:gd name="T63" fmla="*/ 339 h 1078"/>
              <a:gd name="T64" fmla="*/ 856 w 1915"/>
              <a:gd name="T65" fmla="*/ 334 h 1078"/>
              <a:gd name="T66" fmla="*/ 830 w 1915"/>
              <a:gd name="T67" fmla="*/ 342 h 1078"/>
              <a:gd name="T68" fmla="*/ 803 w 1915"/>
              <a:gd name="T69" fmla="*/ 362 h 1078"/>
              <a:gd name="T70" fmla="*/ 780 w 1915"/>
              <a:gd name="T71" fmla="*/ 385 h 1078"/>
              <a:gd name="T72" fmla="*/ 637 w 1915"/>
              <a:gd name="T73" fmla="*/ 339 h 1078"/>
              <a:gd name="T74" fmla="*/ 535 w 1915"/>
              <a:gd name="T75" fmla="*/ 353 h 1078"/>
              <a:gd name="T76" fmla="*/ 462 w 1915"/>
              <a:gd name="T77" fmla="*/ 440 h 1078"/>
              <a:gd name="T78" fmla="*/ 393 w 1915"/>
              <a:gd name="T79" fmla="*/ 459 h 1078"/>
              <a:gd name="T80" fmla="*/ 438 w 1915"/>
              <a:gd name="T81" fmla="*/ 535 h 1078"/>
              <a:gd name="T82" fmla="*/ 264 w 1915"/>
              <a:gd name="T83" fmla="*/ 461 h 1078"/>
              <a:gd name="T84" fmla="*/ 326 w 1915"/>
              <a:gd name="T85" fmla="*/ 578 h 1078"/>
              <a:gd name="T86" fmla="*/ 297 w 1915"/>
              <a:gd name="T87" fmla="*/ 641 h 1078"/>
              <a:gd name="T88" fmla="*/ 250 w 1915"/>
              <a:gd name="T89" fmla="*/ 622 h 1078"/>
              <a:gd name="T90" fmla="*/ 160 w 1915"/>
              <a:gd name="T91" fmla="*/ 636 h 1078"/>
              <a:gd name="T92" fmla="*/ 73 w 1915"/>
              <a:gd name="T93" fmla="*/ 626 h 1078"/>
              <a:gd name="T94" fmla="*/ 0 w 1915"/>
              <a:gd name="T95" fmla="*/ 642 h 1078"/>
              <a:gd name="T96" fmla="*/ 94 w 1915"/>
              <a:gd name="T97" fmla="*/ 796 h 1078"/>
              <a:gd name="T98" fmla="*/ 366 w 1915"/>
              <a:gd name="T99" fmla="*/ 964 h 1078"/>
              <a:gd name="T100" fmla="*/ 494 w 1915"/>
              <a:gd name="T101" fmla="*/ 1058 h 1078"/>
              <a:gd name="T102" fmla="*/ 640 w 1915"/>
              <a:gd name="T103" fmla="*/ 921 h 1078"/>
              <a:gd name="T104" fmla="*/ 775 w 1915"/>
              <a:gd name="T105" fmla="*/ 758 h 1078"/>
              <a:gd name="T106" fmla="*/ 971 w 1915"/>
              <a:gd name="T107" fmla="*/ 719 h 1078"/>
              <a:gd name="T108" fmla="*/ 1150 w 1915"/>
              <a:gd name="T109" fmla="*/ 906 h 1078"/>
              <a:gd name="T110" fmla="*/ 1393 w 1915"/>
              <a:gd name="T111" fmla="*/ 1078 h 1078"/>
              <a:gd name="T112" fmla="*/ 1505 w 1915"/>
              <a:gd name="T113" fmla="*/ 901 h 1078"/>
              <a:gd name="T114" fmla="*/ 1527 w 1915"/>
              <a:gd name="T115" fmla="*/ 642 h 1078"/>
              <a:gd name="T116" fmla="*/ 1716 w 1915"/>
              <a:gd name="T117" fmla="*/ 629 h 1078"/>
              <a:gd name="T118" fmla="*/ 207 w 1915"/>
              <a:gd name="T119" fmla="*/ 553 h 1078"/>
              <a:gd name="T120" fmla="*/ 204 w 1915"/>
              <a:gd name="T121" fmla="*/ 501 h 1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915" h="1078">
                <a:moveTo>
                  <a:pt x="1186" y="145"/>
                </a:moveTo>
                <a:cubicBezTo>
                  <a:pt x="1187" y="142"/>
                  <a:pt x="1187" y="142"/>
                  <a:pt x="1187" y="142"/>
                </a:cubicBezTo>
                <a:cubicBezTo>
                  <a:pt x="1169" y="123"/>
                  <a:pt x="1169" y="123"/>
                  <a:pt x="1169" y="123"/>
                </a:cubicBezTo>
                <a:cubicBezTo>
                  <a:pt x="1167" y="133"/>
                  <a:pt x="1167" y="133"/>
                  <a:pt x="1167" y="133"/>
                </a:cubicBezTo>
                <a:cubicBezTo>
                  <a:pt x="1183" y="146"/>
                  <a:pt x="1183" y="146"/>
                  <a:pt x="1183" y="146"/>
                </a:cubicBezTo>
                <a:lnTo>
                  <a:pt x="1186" y="145"/>
                </a:lnTo>
                <a:close/>
                <a:moveTo>
                  <a:pt x="1287" y="185"/>
                </a:moveTo>
                <a:cubicBezTo>
                  <a:pt x="1294" y="185"/>
                  <a:pt x="1294" y="185"/>
                  <a:pt x="1294" y="185"/>
                </a:cubicBezTo>
                <a:cubicBezTo>
                  <a:pt x="1304" y="192"/>
                  <a:pt x="1304" y="192"/>
                  <a:pt x="1304" y="192"/>
                </a:cubicBezTo>
                <a:cubicBezTo>
                  <a:pt x="1304" y="187"/>
                  <a:pt x="1304" y="187"/>
                  <a:pt x="1304" y="187"/>
                </a:cubicBezTo>
                <a:cubicBezTo>
                  <a:pt x="1297" y="177"/>
                  <a:pt x="1297" y="177"/>
                  <a:pt x="1297" y="177"/>
                </a:cubicBezTo>
                <a:cubicBezTo>
                  <a:pt x="1296" y="170"/>
                  <a:pt x="1296" y="170"/>
                  <a:pt x="1296" y="170"/>
                </a:cubicBezTo>
                <a:cubicBezTo>
                  <a:pt x="1290" y="167"/>
                  <a:pt x="1290" y="167"/>
                  <a:pt x="1290" y="167"/>
                </a:cubicBezTo>
                <a:cubicBezTo>
                  <a:pt x="1286" y="170"/>
                  <a:pt x="1286" y="170"/>
                  <a:pt x="1286" y="170"/>
                </a:cubicBezTo>
                <a:cubicBezTo>
                  <a:pt x="1269" y="168"/>
                  <a:pt x="1269" y="168"/>
                  <a:pt x="1269" y="168"/>
                </a:cubicBezTo>
                <a:cubicBezTo>
                  <a:pt x="1282" y="182"/>
                  <a:pt x="1282" y="182"/>
                  <a:pt x="1282" y="182"/>
                </a:cubicBezTo>
                <a:lnTo>
                  <a:pt x="1287" y="185"/>
                </a:lnTo>
                <a:close/>
                <a:moveTo>
                  <a:pt x="1088" y="75"/>
                </a:moveTo>
                <a:cubicBezTo>
                  <a:pt x="1094" y="82"/>
                  <a:pt x="1094" y="82"/>
                  <a:pt x="1094" y="82"/>
                </a:cubicBezTo>
                <a:cubicBezTo>
                  <a:pt x="1097" y="86"/>
                  <a:pt x="1097" y="86"/>
                  <a:pt x="1097" y="86"/>
                </a:cubicBezTo>
                <a:cubicBezTo>
                  <a:pt x="1095" y="89"/>
                  <a:pt x="1095" y="89"/>
                  <a:pt x="1095" y="89"/>
                </a:cubicBezTo>
                <a:cubicBezTo>
                  <a:pt x="1096" y="97"/>
                  <a:pt x="1096" y="97"/>
                  <a:pt x="1096" y="97"/>
                </a:cubicBezTo>
                <a:cubicBezTo>
                  <a:pt x="1094" y="98"/>
                  <a:pt x="1094" y="98"/>
                  <a:pt x="1094" y="98"/>
                </a:cubicBezTo>
                <a:cubicBezTo>
                  <a:pt x="1091" y="99"/>
                  <a:pt x="1091" y="99"/>
                  <a:pt x="1091" y="99"/>
                </a:cubicBezTo>
                <a:cubicBezTo>
                  <a:pt x="1083" y="108"/>
                  <a:pt x="1083" y="108"/>
                  <a:pt x="1083" y="108"/>
                </a:cubicBezTo>
                <a:cubicBezTo>
                  <a:pt x="1082" y="112"/>
                  <a:pt x="1082" y="112"/>
                  <a:pt x="1082" y="112"/>
                </a:cubicBezTo>
                <a:cubicBezTo>
                  <a:pt x="1087" y="116"/>
                  <a:pt x="1087" y="116"/>
                  <a:pt x="1087" y="116"/>
                </a:cubicBezTo>
                <a:cubicBezTo>
                  <a:pt x="1094" y="115"/>
                  <a:pt x="1094" y="115"/>
                  <a:pt x="1094" y="115"/>
                </a:cubicBezTo>
                <a:cubicBezTo>
                  <a:pt x="1096" y="115"/>
                  <a:pt x="1096" y="115"/>
                  <a:pt x="1096" y="115"/>
                </a:cubicBezTo>
                <a:cubicBezTo>
                  <a:pt x="1103" y="110"/>
                  <a:pt x="1103" y="110"/>
                  <a:pt x="1103" y="110"/>
                </a:cubicBezTo>
                <a:cubicBezTo>
                  <a:pt x="1108" y="113"/>
                  <a:pt x="1108" y="113"/>
                  <a:pt x="1108" y="113"/>
                </a:cubicBezTo>
                <a:cubicBezTo>
                  <a:pt x="1114" y="111"/>
                  <a:pt x="1114" y="111"/>
                  <a:pt x="1114" y="111"/>
                </a:cubicBezTo>
                <a:cubicBezTo>
                  <a:pt x="1119" y="115"/>
                  <a:pt x="1119" y="115"/>
                  <a:pt x="1119" y="115"/>
                </a:cubicBezTo>
                <a:cubicBezTo>
                  <a:pt x="1123" y="114"/>
                  <a:pt x="1123" y="114"/>
                  <a:pt x="1123" y="114"/>
                </a:cubicBezTo>
                <a:cubicBezTo>
                  <a:pt x="1128" y="118"/>
                  <a:pt x="1128" y="118"/>
                  <a:pt x="1128" y="118"/>
                </a:cubicBezTo>
                <a:cubicBezTo>
                  <a:pt x="1132" y="116"/>
                  <a:pt x="1132" y="116"/>
                  <a:pt x="1132" y="116"/>
                </a:cubicBezTo>
                <a:cubicBezTo>
                  <a:pt x="1133" y="109"/>
                  <a:pt x="1133" y="109"/>
                  <a:pt x="1133" y="109"/>
                </a:cubicBezTo>
                <a:cubicBezTo>
                  <a:pt x="1131" y="100"/>
                  <a:pt x="1131" y="100"/>
                  <a:pt x="1131" y="100"/>
                </a:cubicBezTo>
                <a:cubicBezTo>
                  <a:pt x="1120" y="92"/>
                  <a:pt x="1120" y="92"/>
                  <a:pt x="1120" y="92"/>
                </a:cubicBezTo>
                <a:cubicBezTo>
                  <a:pt x="1119" y="79"/>
                  <a:pt x="1119" y="79"/>
                  <a:pt x="1119" y="79"/>
                </a:cubicBezTo>
                <a:cubicBezTo>
                  <a:pt x="1106" y="74"/>
                  <a:pt x="1106" y="74"/>
                  <a:pt x="1106" y="74"/>
                </a:cubicBezTo>
                <a:cubicBezTo>
                  <a:pt x="1099" y="74"/>
                  <a:pt x="1099" y="74"/>
                  <a:pt x="1099" y="74"/>
                </a:cubicBezTo>
                <a:cubicBezTo>
                  <a:pt x="1094" y="70"/>
                  <a:pt x="1094" y="70"/>
                  <a:pt x="1094" y="70"/>
                </a:cubicBezTo>
                <a:cubicBezTo>
                  <a:pt x="1089" y="67"/>
                  <a:pt x="1089" y="67"/>
                  <a:pt x="1089" y="67"/>
                </a:cubicBezTo>
                <a:cubicBezTo>
                  <a:pt x="1072" y="62"/>
                  <a:pt x="1072" y="62"/>
                  <a:pt x="1072" y="62"/>
                </a:cubicBezTo>
                <a:cubicBezTo>
                  <a:pt x="1069" y="65"/>
                  <a:pt x="1069" y="65"/>
                  <a:pt x="1069" y="65"/>
                </a:cubicBezTo>
                <a:cubicBezTo>
                  <a:pt x="1072" y="69"/>
                  <a:pt x="1072" y="69"/>
                  <a:pt x="1072" y="69"/>
                </a:cubicBezTo>
                <a:lnTo>
                  <a:pt x="1088" y="75"/>
                </a:lnTo>
                <a:close/>
                <a:moveTo>
                  <a:pt x="1419" y="274"/>
                </a:moveTo>
                <a:cubicBezTo>
                  <a:pt x="1419" y="279"/>
                  <a:pt x="1419" y="279"/>
                  <a:pt x="1419" y="279"/>
                </a:cubicBezTo>
                <a:cubicBezTo>
                  <a:pt x="1422" y="280"/>
                  <a:pt x="1422" y="280"/>
                  <a:pt x="1422" y="280"/>
                </a:cubicBezTo>
                <a:cubicBezTo>
                  <a:pt x="1429" y="271"/>
                  <a:pt x="1429" y="271"/>
                  <a:pt x="1429" y="271"/>
                </a:cubicBezTo>
                <a:cubicBezTo>
                  <a:pt x="1424" y="265"/>
                  <a:pt x="1424" y="265"/>
                  <a:pt x="1424" y="265"/>
                </a:cubicBezTo>
                <a:cubicBezTo>
                  <a:pt x="1423" y="258"/>
                  <a:pt x="1423" y="258"/>
                  <a:pt x="1423" y="258"/>
                </a:cubicBezTo>
                <a:cubicBezTo>
                  <a:pt x="1412" y="260"/>
                  <a:pt x="1412" y="260"/>
                  <a:pt x="1412" y="260"/>
                </a:cubicBezTo>
                <a:cubicBezTo>
                  <a:pt x="1410" y="264"/>
                  <a:pt x="1410" y="264"/>
                  <a:pt x="1410" y="264"/>
                </a:cubicBezTo>
                <a:cubicBezTo>
                  <a:pt x="1416" y="268"/>
                  <a:pt x="1416" y="268"/>
                  <a:pt x="1416" y="268"/>
                </a:cubicBezTo>
                <a:lnTo>
                  <a:pt x="1419" y="274"/>
                </a:lnTo>
                <a:close/>
                <a:moveTo>
                  <a:pt x="1798" y="21"/>
                </a:moveTo>
                <a:cubicBezTo>
                  <a:pt x="1803" y="17"/>
                  <a:pt x="1803" y="17"/>
                  <a:pt x="1803" y="17"/>
                </a:cubicBezTo>
                <a:cubicBezTo>
                  <a:pt x="1788" y="9"/>
                  <a:pt x="1788" y="9"/>
                  <a:pt x="1788" y="9"/>
                </a:cubicBezTo>
                <a:cubicBezTo>
                  <a:pt x="1781" y="1"/>
                  <a:pt x="1781" y="1"/>
                  <a:pt x="1781" y="1"/>
                </a:cubicBezTo>
                <a:cubicBezTo>
                  <a:pt x="1776" y="0"/>
                  <a:pt x="1776" y="0"/>
                  <a:pt x="1776" y="0"/>
                </a:cubicBezTo>
                <a:cubicBezTo>
                  <a:pt x="1773" y="5"/>
                  <a:pt x="1773" y="5"/>
                  <a:pt x="1773" y="5"/>
                </a:cubicBezTo>
                <a:cubicBezTo>
                  <a:pt x="1784" y="17"/>
                  <a:pt x="1784" y="17"/>
                  <a:pt x="1784" y="17"/>
                </a:cubicBezTo>
                <a:lnTo>
                  <a:pt x="1798" y="21"/>
                </a:lnTo>
                <a:close/>
                <a:moveTo>
                  <a:pt x="668" y="215"/>
                </a:moveTo>
                <a:cubicBezTo>
                  <a:pt x="685" y="226"/>
                  <a:pt x="685" y="226"/>
                  <a:pt x="685" y="226"/>
                </a:cubicBezTo>
                <a:cubicBezTo>
                  <a:pt x="704" y="231"/>
                  <a:pt x="704" y="231"/>
                  <a:pt x="704" y="231"/>
                </a:cubicBezTo>
                <a:cubicBezTo>
                  <a:pt x="719" y="228"/>
                  <a:pt x="719" y="228"/>
                  <a:pt x="719" y="228"/>
                </a:cubicBezTo>
                <a:cubicBezTo>
                  <a:pt x="721" y="225"/>
                  <a:pt x="721" y="225"/>
                  <a:pt x="721" y="225"/>
                </a:cubicBezTo>
                <a:cubicBezTo>
                  <a:pt x="713" y="208"/>
                  <a:pt x="713" y="208"/>
                  <a:pt x="713" y="208"/>
                </a:cubicBezTo>
                <a:cubicBezTo>
                  <a:pt x="715" y="197"/>
                  <a:pt x="715" y="197"/>
                  <a:pt x="715" y="197"/>
                </a:cubicBezTo>
                <a:cubicBezTo>
                  <a:pt x="709" y="188"/>
                  <a:pt x="709" y="188"/>
                  <a:pt x="709" y="188"/>
                </a:cubicBezTo>
                <a:cubicBezTo>
                  <a:pt x="706" y="177"/>
                  <a:pt x="706" y="177"/>
                  <a:pt x="706" y="177"/>
                </a:cubicBezTo>
                <a:cubicBezTo>
                  <a:pt x="698" y="166"/>
                  <a:pt x="698" y="166"/>
                  <a:pt x="698" y="166"/>
                </a:cubicBezTo>
                <a:cubicBezTo>
                  <a:pt x="696" y="153"/>
                  <a:pt x="696" y="153"/>
                  <a:pt x="696" y="153"/>
                </a:cubicBezTo>
                <a:cubicBezTo>
                  <a:pt x="683" y="142"/>
                  <a:pt x="683" y="142"/>
                  <a:pt x="683" y="142"/>
                </a:cubicBezTo>
                <a:cubicBezTo>
                  <a:pt x="681" y="130"/>
                  <a:pt x="681" y="130"/>
                  <a:pt x="681" y="130"/>
                </a:cubicBezTo>
                <a:cubicBezTo>
                  <a:pt x="678" y="127"/>
                  <a:pt x="678" y="127"/>
                  <a:pt x="678" y="127"/>
                </a:cubicBezTo>
                <a:cubicBezTo>
                  <a:pt x="673" y="128"/>
                  <a:pt x="673" y="128"/>
                  <a:pt x="673" y="128"/>
                </a:cubicBezTo>
                <a:cubicBezTo>
                  <a:pt x="660" y="155"/>
                  <a:pt x="660" y="155"/>
                  <a:pt x="660" y="155"/>
                </a:cubicBezTo>
                <a:cubicBezTo>
                  <a:pt x="653" y="160"/>
                  <a:pt x="653" y="160"/>
                  <a:pt x="653" y="160"/>
                </a:cubicBezTo>
                <a:cubicBezTo>
                  <a:pt x="656" y="170"/>
                  <a:pt x="656" y="170"/>
                  <a:pt x="656" y="170"/>
                </a:cubicBezTo>
                <a:cubicBezTo>
                  <a:pt x="654" y="174"/>
                  <a:pt x="654" y="174"/>
                  <a:pt x="654" y="174"/>
                </a:cubicBezTo>
                <a:cubicBezTo>
                  <a:pt x="649" y="178"/>
                  <a:pt x="649" y="178"/>
                  <a:pt x="649" y="178"/>
                </a:cubicBezTo>
                <a:cubicBezTo>
                  <a:pt x="648" y="181"/>
                  <a:pt x="648" y="181"/>
                  <a:pt x="648" y="181"/>
                </a:cubicBezTo>
                <a:cubicBezTo>
                  <a:pt x="647" y="184"/>
                  <a:pt x="647" y="184"/>
                  <a:pt x="647" y="184"/>
                </a:cubicBezTo>
                <a:cubicBezTo>
                  <a:pt x="660" y="208"/>
                  <a:pt x="660" y="208"/>
                  <a:pt x="660" y="208"/>
                </a:cubicBezTo>
                <a:lnTo>
                  <a:pt x="668" y="215"/>
                </a:lnTo>
                <a:close/>
                <a:moveTo>
                  <a:pt x="887" y="177"/>
                </a:moveTo>
                <a:cubicBezTo>
                  <a:pt x="895" y="176"/>
                  <a:pt x="895" y="176"/>
                  <a:pt x="895" y="176"/>
                </a:cubicBezTo>
                <a:cubicBezTo>
                  <a:pt x="912" y="159"/>
                  <a:pt x="912" y="159"/>
                  <a:pt x="912" y="159"/>
                </a:cubicBezTo>
                <a:cubicBezTo>
                  <a:pt x="914" y="153"/>
                  <a:pt x="914" y="153"/>
                  <a:pt x="914" y="153"/>
                </a:cubicBezTo>
                <a:cubicBezTo>
                  <a:pt x="911" y="148"/>
                  <a:pt x="911" y="148"/>
                  <a:pt x="911" y="148"/>
                </a:cubicBezTo>
                <a:cubicBezTo>
                  <a:pt x="908" y="150"/>
                  <a:pt x="908" y="150"/>
                  <a:pt x="908" y="150"/>
                </a:cubicBezTo>
                <a:cubicBezTo>
                  <a:pt x="905" y="160"/>
                  <a:pt x="905" y="160"/>
                  <a:pt x="905" y="160"/>
                </a:cubicBezTo>
                <a:cubicBezTo>
                  <a:pt x="899" y="158"/>
                  <a:pt x="899" y="158"/>
                  <a:pt x="899" y="158"/>
                </a:cubicBezTo>
                <a:cubicBezTo>
                  <a:pt x="894" y="152"/>
                  <a:pt x="894" y="152"/>
                  <a:pt x="894" y="152"/>
                </a:cubicBezTo>
                <a:cubicBezTo>
                  <a:pt x="887" y="150"/>
                  <a:pt x="887" y="150"/>
                  <a:pt x="887" y="150"/>
                </a:cubicBezTo>
                <a:cubicBezTo>
                  <a:pt x="870" y="158"/>
                  <a:pt x="870" y="158"/>
                  <a:pt x="870" y="158"/>
                </a:cubicBezTo>
                <a:cubicBezTo>
                  <a:pt x="880" y="174"/>
                  <a:pt x="880" y="174"/>
                  <a:pt x="880" y="174"/>
                </a:cubicBezTo>
                <a:lnTo>
                  <a:pt x="887" y="177"/>
                </a:lnTo>
                <a:close/>
                <a:moveTo>
                  <a:pt x="147" y="568"/>
                </a:moveTo>
                <a:cubicBezTo>
                  <a:pt x="158" y="579"/>
                  <a:pt x="158" y="579"/>
                  <a:pt x="158" y="579"/>
                </a:cubicBezTo>
                <a:cubicBezTo>
                  <a:pt x="163" y="590"/>
                  <a:pt x="163" y="590"/>
                  <a:pt x="163" y="590"/>
                </a:cubicBezTo>
                <a:cubicBezTo>
                  <a:pt x="178" y="594"/>
                  <a:pt x="178" y="594"/>
                  <a:pt x="178" y="594"/>
                </a:cubicBezTo>
                <a:cubicBezTo>
                  <a:pt x="186" y="593"/>
                  <a:pt x="186" y="593"/>
                  <a:pt x="186" y="593"/>
                </a:cubicBezTo>
                <a:cubicBezTo>
                  <a:pt x="191" y="581"/>
                  <a:pt x="191" y="581"/>
                  <a:pt x="191" y="581"/>
                </a:cubicBezTo>
                <a:cubicBezTo>
                  <a:pt x="186" y="568"/>
                  <a:pt x="186" y="568"/>
                  <a:pt x="186" y="568"/>
                </a:cubicBezTo>
                <a:cubicBezTo>
                  <a:pt x="189" y="562"/>
                  <a:pt x="189" y="562"/>
                  <a:pt x="189" y="562"/>
                </a:cubicBezTo>
                <a:cubicBezTo>
                  <a:pt x="185" y="557"/>
                  <a:pt x="185" y="557"/>
                  <a:pt x="185" y="557"/>
                </a:cubicBezTo>
                <a:cubicBezTo>
                  <a:pt x="168" y="548"/>
                  <a:pt x="168" y="548"/>
                  <a:pt x="168" y="548"/>
                </a:cubicBezTo>
                <a:cubicBezTo>
                  <a:pt x="159" y="538"/>
                  <a:pt x="159" y="538"/>
                  <a:pt x="159" y="538"/>
                </a:cubicBezTo>
                <a:cubicBezTo>
                  <a:pt x="162" y="535"/>
                  <a:pt x="162" y="535"/>
                  <a:pt x="162" y="535"/>
                </a:cubicBezTo>
                <a:cubicBezTo>
                  <a:pt x="168" y="537"/>
                  <a:pt x="168" y="537"/>
                  <a:pt x="168" y="537"/>
                </a:cubicBezTo>
                <a:cubicBezTo>
                  <a:pt x="169" y="531"/>
                  <a:pt x="169" y="531"/>
                  <a:pt x="169" y="531"/>
                </a:cubicBezTo>
                <a:cubicBezTo>
                  <a:pt x="154" y="521"/>
                  <a:pt x="154" y="521"/>
                  <a:pt x="154" y="521"/>
                </a:cubicBezTo>
                <a:cubicBezTo>
                  <a:pt x="135" y="528"/>
                  <a:pt x="135" y="528"/>
                  <a:pt x="135" y="528"/>
                </a:cubicBezTo>
                <a:cubicBezTo>
                  <a:pt x="127" y="528"/>
                  <a:pt x="127" y="528"/>
                  <a:pt x="127" y="528"/>
                </a:cubicBezTo>
                <a:cubicBezTo>
                  <a:pt x="122" y="523"/>
                  <a:pt x="122" y="523"/>
                  <a:pt x="122" y="523"/>
                </a:cubicBezTo>
                <a:cubicBezTo>
                  <a:pt x="117" y="523"/>
                  <a:pt x="117" y="523"/>
                  <a:pt x="117" y="523"/>
                </a:cubicBezTo>
                <a:cubicBezTo>
                  <a:pt x="116" y="528"/>
                  <a:pt x="116" y="528"/>
                  <a:pt x="116" y="528"/>
                </a:cubicBezTo>
                <a:cubicBezTo>
                  <a:pt x="146" y="567"/>
                  <a:pt x="146" y="567"/>
                  <a:pt x="146" y="567"/>
                </a:cubicBezTo>
                <a:lnTo>
                  <a:pt x="147" y="568"/>
                </a:lnTo>
                <a:close/>
                <a:moveTo>
                  <a:pt x="1908" y="633"/>
                </a:moveTo>
                <a:cubicBezTo>
                  <a:pt x="1899" y="627"/>
                  <a:pt x="1909" y="620"/>
                  <a:pt x="1904" y="610"/>
                </a:cubicBezTo>
                <a:cubicBezTo>
                  <a:pt x="1901" y="604"/>
                  <a:pt x="1891" y="587"/>
                  <a:pt x="1900" y="578"/>
                </a:cubicBezTo>
                <a:cubicBezTo>
                  <a:pt x="1891" y="568"/>
                  <a:pt x="1899" y="552"/>
                  <a:pt x="1892" y="544"/>
                </a:cubicBezTo>
                <a:cubicBezTo>
                  <a:pt x="1890" y="532"/>
                  <a:pt x="1898" y="521"/>
                  <a:pt x="1889" y="511"/>
                </a:cubicBezTo>
                <a:cubicBezTo>
                  <a:pt x="1891" y="503"/>
                  <a:pt x="1885" y="493"/>
                  <a:pt x="1882" y="488"/>
                </a:cubicBezTo>
                <a:cubicBezTo>
                  <a:pt x="1879" y="478"/>
                  <a:pt x="1864" y="466"/>
                  <a:pt x="1861" y="459"/>
                </a:cubicBezTo>
                <a:cubicBezTo>
                  <a:pt x="1864" y="446"/>
                  <a:pt x="1848" y="440"/>
                  <a:pt x="1853" y="431"/>
                </a:cubicBezTo>
                <a:cubicBezTo>
                  <a:pt x="1854" y="428"/>
                  <a:pt x="1847" y="416"/>
                  <a:pt x="1859" y="407"/>
                </a:cubicBezTo>
                <a:cubicBezTo>
                  <a:pt x="1864" y="398"/>
                  <a:pt x="1854" y="383"/>
                  <a:pt x="1847" y="388"/>
                </a:cubicBezTo>
                <a:cubicBezTo>
                  <a:pt x="1852" y="367"/>
                  <a:pt x="1827" y="381"/>
                  <a:pt x="1823" y="373"/>
                </a:cubicBezTo>
                <a:cubicBezTo>
                  <a:pt x="1809" y="373"/>
                  <a:pt x="1817" y="345"/>
                  <a:pt x="1811" y="333"/>
                </a:cubicBezTo>
                <a:cubicBezTo>
                  <a:pt x="1809" y="316"/>
                  <a:pt x="1809" y="295"/>
                  <a:pt x="1803" y="280"/>
                </a:cubicBezTo>
                <a:cubicBezTo>
                  <a:pt x="1803" y="269"/>
                  <a:pt x="1798" y="267"/>
                  <a:pt x="1792" y="255"/>
                </a:cubicBezTo>
                <a:cubicBezTo>
                  <a:pt x="1794" y="246"/>
                  <a:pt x="1780" y="249"/>
                  <a:pt x="1777" y="245"/>
                </a:cubicBezTo>
                <a:cubicBezTo>
                  <a:pt x="1783" y="238"/>
                  <a:pt x="1778" y="227"/>
                  <a:pt x="1773" y="227"/>
                </a:cubicBezTo>
                <a:cubicBezTo>
                  <a:pt x="1772" y="221"/>
                  <a:pt x="1781" y="214"/>
                  <a:pt x="1792" y="214"/>
                </a:cubicBezTo>
                <a:cubicBezTo>
                  <a:pt x="1799" y="212"/>
                  <a:pt x="1810" y="211"/>
                  <a:pt x="1811" y="200"/>
                </a:cubicBezTo>
                <a:cubicBezTo>
                  <a:pt x="1812" y="195"/>
                  <a:pt x="1810" y="192"/>
                  <a:pt x="1808" y="190"/>
                </a:cubicBezTo>
                <a:cubicBezTo>
                  <a:pt x="1808" y="190"/>
                  <a:pt x="1808" y="190"/>
                  <a:pt x="1808" y="190"/>
                </a:cubicBezTo>
                <a:cubicBezTo>
                  <a:pt x="1796" y="190"/>
                  <a:pt x="1796" y="190"/>
                  <a:pt x="1796" y="190"/>
                </a:cubicBezTo>
                <a:cubicBezTo>
                  <a:pt x="1792" y="183"/>
                  <a:pt x="1792" y="183"/>
                  <a:pt x="1792" y="183"/>
                </a:cubicBezTo>
                <a:cubicBezTo>
                  <a:pt x="1782" y="182"/>
                  <a:pt x="1782" y="182"/>
                  <a:pt x="1782" y="182"/>
                </a:cubicBezTo>
                <a:cubicBezTo>
                  <a:pt x="1778" y="182"/>
                  <a:pt x="1778" y="182"/>
                  <a:pt x="1778" y="182"/>
                </a:cubicBezTo>
                <a:cubicBezTo>
                  <a:pt x="1774" y="179"/>
                  <a:pt x="1774" y="179"/>
                  <a:pt x="1774" y="179"/>
                </a:cubicBezTo>
                <a:cubicBezTo>
                  <a:pt x="1771" y="177"/>
                  <a:pt x="1771" y="177"/>
                  <a:pt x="1771" y="177"/>
                </a:cubicBezTo>
                <a:cubicBezTo>
                  <a:pt x="1767" y="169"/>
                  <a:pt x="1767" y="169"/>
                  <a:pt x="1767" y="169"/>
                </a:cubicBezTo>
                <a:cubicBezTo>
                  <a:pt x="1772" y="148"/>
                  <a:pt x="1772" y="148"/>
                  <a:pt x="1772" y="148"/>
                </a:cubicBezTo>
                <a:cubicBezTo>
                  <a:pt x="1764" y="126"/>
                  <a:pt x="1764" y="126"/>
                  <a:pt x="1764" y="126"/>
                </a:cubicBezTo>
                <a:cubicBezTo>
                  <a:pt x="1767" y="112"/>
                  <a:pt x="1767" y="112"/>
                  <a:pt x="1767" y="112"/>
                </a:cubicBezTo>
                <a:cubicBezTo>
                  <a:pt x="1771" y="108"/>
                  <a:pt x="1771" y="108"/>
                  <a:pt x="1771" y="108"/>
                </a:cubicBezTo>
                <a:cubicBezTo>
                  <a:pt x="1771" y="101"/>
                  <a:pt x="1771" y="101"/>
                  <a:pt x="1771" y="101"/>
                </a:cubicBezTo>
                <a:cubicBezTo>
                  <a:pt x="1756" y="89"/>
                  <a:pt x="1756" y="89"/>
                  <a:pt x="1756" y="89"/>
                </a:cubicBezTo>
                <a:cubicBezTo>
                  <a:pt x="1753" y="84"/>
                  <a:pt x="1753" y="84"/>
                  <a:pt x="1753" y="84"/>
                </a:cubicBezTo>
                <a:cubicBezTo>
                  <a:pt x="1756" y="71"/>
                  <a:pt x="1756" y="71"/>
                  <a:pt x="1756" y="71"/>
                </a:cubicBezTo>
                <a:cubicBezTo>
                  <a:pt x="1735" y="47"/>
                  <a:pt x="1735" y="47"/>
                  <a:pt x="1735" y="47"/>
                </a:cubicBezTo>
                <a:cubicBezTo>
                  <a:pt x="1729" y="43"/>
                  <a:pt x="1729" y="43"/>
                  <a:pt x="1729" y="43"/>
                </a:cubicBezTo>
                <a:cubicBezTo>
                  <a:pt x="1726" y="44"/>
                  <a:pt x="1726" y="44"/>
                  <a:pt x="1726" y="44"/>
                </a:cubicBezTo>
                <a:cubicBezTo>
                  <a:pt x="1720" y="52"/>
                  <a:pt x="1720" y="52"/>
                  <a:pt x="1720" y="52"/>
                </a:cubicBezTo>
                <a:cubicBezTo>
                  <a:pt x="1711" y="45"/>
                  <a:pt x="1711" y="45"/>
                  <a:pt x="1711" y="45"/>
                </a:cubicBezTo>
                <a:cubicBezTo>
                  <a:pt x="1706" y="38"/>
                  <a:pt x="1706" y="38"/>
                  <a:pt x="1706" y="38"/>
                </a:cubicBezTo>
                <a:cubicBezTo>
                  <a:pt x="1708" y="33"/>
                  <a:pt x="1708" y="33"/>
                  <a:pt x="1708" y="33"/>
                </a:cubicBezTo>
                <a:cubicBezTo>
                  <a:pt x="1711" y="25"/>
                  <a:pt x="1711" y="25"/>
                  <a:pt x="1711" y="25"/>
                </a:cubicBezTo>
                <a:cubicBezTo>
                  <a:pt x="1702" y="27"/>
                  <a:pt x="1702" y="27"/>
                  <a:pt x="1702" y="27"/>
                </a:cubicBezTo>
                <a:cubicBezTo>
                  <a:pt x="1695" y="19"/>
                  <a:pt x="1695" y="19"/>
                  <a:pt x="1695" y="19"/>
                </a:cubicBezTo>
                <a:cubicBezTo>
                  <a:pt x="1692" y="20"/>
                  <a:pt x="1692" y="20"/>
                  <a:pt x="1692" y="20"/>
                </a:cubicBezTo>
                <a:cubicBezTo>
                  <a:pt x="1689" y="34"/>
                  <a:pt x="1689" y="34"/>
                  <a:pt x="1689" y="34"/>
                </a:cubicBezTo>
                <a:cubicBezTo>
                  <a:pt x="1684" y="40"/>
                  <a:pt x="1684" y="40"/>
                  <a:pt x="1684" y="40"/>
                </a:cubicBezTo>
                <a:cubicBezTo>
                  <a:pt x="1676" y="43"/>
                  <a:pt x="1676" y="43"/>
                  <a:pt x="1676" y="43"/>
                </a:cubicBezTo>
                <a:cubicBezTo>
                  <a:pt x="1673" y="50"/>
                  <a:pt x="1673" y="50"/>
                  <a:pt x="1673" y="50"/>
                </a:cubicBezTo>
                <a:cubicBezTo>
                  <a:pt x="1689" y="66"/>
                  <a:pt x="1689" y="66"/>
                  <a:pt x="1689" y="66"/>
                </a:cubicBezTo>
                <a:cubicBezTo>
                  <a:pt x="1688" y="72"/>
                  <a:pt x="1688" y="72"/>
                  <a:pt x="1688" y="72"/>
                </a:cubicBezTo>
                <a:cubicBezTo>
                  <a:pt x="1683" y="77"/>
                  <a:pt x="1683" y="77"/>
                  <a:pt x="1683" y="77"/>
                </a:cubicBezTo>
                <a:cubicBezTo>
                  <a:pt x="1683" y="81"/>
                  <a:pt x="1683" y="81"/>
                  <a:pt x="1683" y="81"/>
                </a:cubicBezTo>
                <a:cubicBezTo>
                  <a:pt x="1687" y="111"/>
                  <a:pt x="1687" y="111"/>
                  <a:pt x="1687" y="111"/>
                </a:cubicBezTo>
                <a:cubicBezTo>
                  <a:pt x="1691" y="116"/>
                  <a:pt x="1691" y="116"/>
                  <a:pt x="1691" y="116"/>
                </a:cubicBezTo>
                <a:cubicBezTo>
                  <a:pt x="1700" y="117"/>
                  <a:pt x="1700" y="117"/>
                  <a:pt x="1700" y="117"/>
                </a:cubicBezTo>
                <a:cubicBezTo>
                  <a:pt x="1706" y="123"/>
                  <a:pt x="1706" y="123"/>
                  <a:pt x="1706" y="123"/>
                </a:cubicBezTo>
                <a:cubicBezTo>
                  <a:pt x="1711" y="133"/>
                  <a:pt x="1711" y="133"/>
                  <a:pt x="1711" y="133"/>
                </a:cubicBezTo>
                <a:cubicBezTo>
                  <a:pt x="1706" y="146"/>
                  <a:pt x="1706" y="146"/>
                  <a:pt x="1706" y="146"/>
                </a:cubicBezTo>
                <a:cubicBezTo>
                  <a:pt x="1707" y="157"/>
                  <a:pt x="1707" y="157"/>
                  <a:pt x="1707" y="157"/>
                </a:cubicBezTo>
                <a:cubicBezTo>
                  <a:pt x="1702" y="172"/>
                  <a:pt x="1702" y="172"/>
                  <a:pt x="1702" y="172"/>
                </a:cubicBezTo>
                <a:cubicBezTo>
                  <a:pt x="1693" y="180"/>
                  <a:pt x="1693" y="180"/>
                  <a:pt x="1693" y="180"/>
                </a:cubicBezTo>
                <a:cubicBezTo>
                  <a:pt x="1681" y="186"/>
                  <a:pt x="1681" y="186"/>
                  <a:pt x="1681" y="186"/>
                </a:cubicBezTo>
                <a:cubicBezTo>
                  <a:pt x="1680" y="186"/>
                  <a:pt x="1680" y="186"/>
                  <a:pt x="1680" y="186"/>
                </a:cubicBezTo>
                <a:cubicBezTo>
                  <a:pt x="1677" y="186"/>
                  <a:pt x="1677" y="186"/>
                  <a:pt x="1677" y="186"/>
                </a:cubicBezTo>
                <a:cubicBezTo>
                  <a:pt x="1669" y="187"/>
                  <a:pt x="1669" y="187"/>
                  <a:pt x="1669" y="187"/>
                </a:cubicBezTo>
                <a:cubicBezTo>
                  <a:pt x="1656" y="181"/>
                  <a:pt x="1656" y="181"/>
                  <a:pt x="1656" y="181"/>
                </a:cubicBezTo>
                <a:cubicBezTo>
                  <a:pt x="1636" y="164"/>
                  <a:pt x="1636" y="164"/>
                  <a:pt x="1636" y="164"/>
                </a:cubicBezTo>
                <a:cubicBezTo>
                  <a:pt x="1629" y="166"/>
                  <a:pt x="1629" y="166"/>
                  <a:pt x="1629" y="166"/>
                </a:cubicBezTo>
                <a:cubicBezTo>
                  <a:pt x="1622" y="156"/>
                  <a:pt x="1622" y="156"/>
                  <a:pt x="1622" y="156"/>
                </a:cubicBezTo>
                <a:cubicBezTo>
                  <a:pt x="1625" y="148"/>
                  <a:pt x="1625" y="148"/>
                  <a:pt x="1625" y="148"/>
                </a:cubicBezTo>
                <a:cubicBezTo>
                  <a:pt x="1621" y="142"/>
                  <a:pt x="1621" y="142"/>
                  <a:pt x="1621" y="142"/>
                </a:cubicBezTo>
                <a:cubicBezTo>
                  <a:pt x="1621" y="136"/>
                  <a:pt x="1621" y="136"/>
                  <a:pt x="1621" y="136"/>
                </a:cubicBezTo>
                <a:cubicBezTo>
                  <a:pt x="1616" y="134"/>
                  <a:pt x="1616" y="134"/>
                  <a:pt x="1616" y="134"/>
                </a:cubicBezTo>
                <a:cubicBezTo>
                  <a:pt x="1606" y="137"/>
                  <a:pt x="1606" y="137"/>
                  <a:pt x="1606" y="137"/>
                </a:cubicBezTo>
                <a:cubicBezTo>
                  <a:pt x="1599" y="134"/>
                  <a:pt x="1599" y="134"/>
                  <a:pt x="1599" y="134"/>
                </a:cubicBezTo>
                <a:cubicBezTo>
                  <a:pt x="1594" y="131"/>
                  <a:pt x="1594" y="131"/>
                  <a:pt x="1594" y="131"/>
                </a:cubicBezTo>
                <a:cubicBezTo>
                  <a:pt x="1591" y="125"/>
                  <a:pt x="1591" y="125"/>
                  <a:pt x="1591" y="125"/>
                </a:cubicBezTo>
                <a:cubicBezTo>
                  <a:pt x="1590" y="124"/>
                  <a:pt x="1590" y="124"/>
                  <a:pt x="1590" y="124"/>
                </a:cubicBezTo>
                <a:cubicBezTo>
                  <a:pt x="1591" y="114"/>
                  <a:pt x="1591" y="114"/>
                  <a:pt x="1591" y="114"/>
                </a:cubicBezTo>
                <a:cubicBezTo>
                  <a:pt x="1587" y="111"/>
                  <a:pt x="1587" y="111"/>
                  <a:pt x="1587" y="111"/>
                </a:cubicBezTo>
                <a:cubicBezTo>
                  <a:pt x="1579" y="117"/>
                  <a:pt x="1579" y="117"/>
                  <a:pt x="1579" y="117"/>
                </a:cubicBezTo>
                <a:cubicBezTo>
                  <a:pt x="1573" y="117"/>
                  <a:pt x="1573" y="117"/>
                  <a:pt x="1573" y="117"/>
                </a:cubicBezTo>
                <a:cubicBezTo>
                  <a:pt x="1567" y="117"/>
                  <a:pt x="1567" y="117"/>
                  <a:pt x="1567" y="117"/>
                </a:cubicBezTo>
                <a:cubicBezTo>
                  <a:pt x="1554" y="112"/>
                  <a:pt x="1554" y="112"/>
                  <a:pt x="1554" y="112"/>
                </a:cubicBezTo>
                <a:cubicBezTo>
                  <a:pt x="1544" y="99"/>
                  <a:pt x="1544" y="99"/>
                  <a:pt x="1544" y="99"/>
                </a:cubicBezTo>
                <a:cubicBezTo>
                  <a:pt x="1548" y="85"/>
                  <a:pt x="1548" y="85"/>
                  <a:pt x="1548" y="85"/>
                </a:cubicBezTo>
                <a:cubicBezTo>
                  <a:pt x="1542" y="75"/>
                  <a:pt x="1542" y="75"/>
                  <a:pt x="1542" y="75"/>
                </a:cubicBezTo>
                <a:cubicBezTo>
                  <a:pt x="1548" y="65"/>
                  <a:pt x="1548" y="65"/>
                  <a:pt x="1548" y="65"/>
                </a:cubicBezTo>
                <a:cubicBezTo>
                  <a:pt x="1543" y="63"/>
                  <a:pt x="1543" y="63"/>
                  <a:pt x="1543" y="63"/>
                </a:cubicBezTo>
                <a:cubicBezTo>
                  <a:pt x="1528" y="63"/>
                  <a:pt x="1528" y="63"/>
                  <a:pt x="1528" y="63"/>
                </a:cubicBezTo>
                <a:cubicBezTo>
                  <a:pt x="1527" y="76"/>
                  <a:pt x="1527" y="76"/>
                  <a:pt x="1527" y="76"/>
                </a:cubicBezTo>
                <a:cubicBezTo>
                  <a:pt x="1523" y="79"/>
                  <a:pt x="1523" y="79"/>
                  <a:pt x="1523" y="79"/>
                </a:cubicBezTo>
                <a:cubicBezTo>
                  <a:pt x="1520" y="121"/>
                  <a:pt x="1520" y="121"/>
                  <a:pt x="1520" y="121"/>
                </a:cubicBezTo>
                <a:cubicBezTo>
                  <a:pt x="1528" y="134"/>
                  <a:pt x="1528" y="134"/>
                  <a:pt x="1528" y="134"/>
                </a:cubicBezTo>
                <a:cubicBezTo>
                  <a:pt x="1535" y="154"/>
                  <a:pt x="1535" y="154"/>
                  <a:pt x="1535" y="154"/>
                </a:cubicBezTo>
                <a:cubicBezTo>
                  <a:pt x="1540" y="162"/>
                  <a:pt x="1540" y="162"/>
                  <a:pt x="1540" y="162"/>
                </a:cubicBezTo>
                <a:cubicBezTo>
                  <a:pt x="1547" y="171"/>
                  <a:pt x="1547" y="171"/>
                  <a:pt x="1547" y="171"/>
                </a:cubicBezTo>
                <a:cubicBezTo>
                  <a:pt x="1548" y="187"/>
                  <a:pt x="1548" y="187"/>
                  <a:pt x="1548" y="187"/>
                </a:cubicBezTo>
                <a:cubicBezTo>
                  <a:pt x="1557" y="201"/>
                  <a:pt x="1557" y="201"/>
                  <a:pt x="1557" y="201"/>
                </a:cubicBezTo>
                <a:cubicBezTo>
                  <a:pt x="1567" y="209"/>
                  <a:pt x="1567" y="209"/>
                  <a:pt x="1567" y="209"/>
                </a:cubicBezTo>
                <a:cubicBezTo>
                  <a:pt x="1572" y="217"/>
                  <a:pt x="1572" y="217"/>
                  <a:pt x="1572" y="217"/>
                </a:cubicBezTo>
                <a:cubicBezTo>
                  <a:pt x="1574" y="230"/>
                  <a:pt x="1574" y="230"/>
                  <a:pt x="1574" y="230"/>
                </a:cubicBezTo>
                <a:cubicBezTo>
                  <a:pt x="1560" y="257"/>
                  <a:pt x="1560" y="257"/>
                  <a:pt x="1560" y="257"/>
                </a:cubicBezTo>
                <a:cubicBezTo>
                  <a:pt x="1551" y="259"/>
                  <a:pt x="1551" y="259"/>
                  <a:pt x="1551" y="259"/>
                </a:cubicBezTo>
                <a:cubicBezTo>
                  <a:pt x="1501" y="259"/>
                  <a:pt x="1501" y="259"/>
                  <a:pt x="1501" y="259"/>
                </a:cubicBezTo>
                <a:cubicBezTo>
                  <a:pt x="1495" y="263"/>
                  <a:pt x="1495" y="263"/>
                  <a:pt x="1495" y="263"/>
                </a:cubicBezTo>
                <a:cubicBezTo>
                  <a:pt x="1492" y="272"/>
                  <a:pt x="1492" y="272"/>
                  <a:pt x="1492" y="272"/>
                </a:cubicBezTo>
                <a:cubicBezTo>
                  <a:pt x="1494" y="285"/>
                  <a:pt x="1494" y="285"/>
                  <a:pt x="1494" y="285"/>
                </a:cubicBezTo>
                <a:cubicBezTo>
                  <a:pt x="1492" y="288"/>
                  <a:pt x="1492" y="288"/>
                  <a:pt x="1492" y="288"/>
                </a:cubicBezTo>
                <a:cubicBezTo>
                  <a:pt x="1490" y="291"/>
                  <a:pt x="1490" y="291"/>
                  <a:pt x="1490" y="291"/>
                </a:cubicBezTo>
                <a:cubicBezTo>
                  <a:pt x="1484" y="297"/>
                  <a:pt x="1484" y="297"/>
                  <a:pt x="1484" y="297"/>
                </a:cubicBezTo>
                <a:cubicBezTo>
                  <a:pt x="1470" y="305"/>
                  <a:pt x="1470" y="305"/>
                  <a:pt x="1470" y="305"/>
                </a:cubicBezTo>
                <a:cubicBezTo>
                  <a:pt x="1460" y="306"/>
                  <a:pt x="1460" y="306"/>
                  <a:pt x="1460" y="306"/>
                </a:cubicBezTo>
                <a:cubicBezTo>
                  <a:pt x="1454" y="304"/>
                  <a:pt x="1454" y="304"/>
                  <a:pt x="1454" y="304"/>
                </a:cubicBezTo>
                <a:cubicBezTo>
                  <a:pt x="1450" y="305"/>
                  <a:pt x="1450" y="305"/>
                  <a:pt x="1450" y="305"/>
                </a:cubicBezTo>
                <a:cubicBezTo>
                  <a:pt x="1448" y="310"/>
                  <a:pt x="1448" y="310"/>
                  <a:pt x="1448" y="310"/>
                </a:cubicBezTo>
                <a:cubicBezTo>
                  <a:pt x="1436" y="308"/>
                  <a:pt x="1436" y="308"/>
                  <a:pt x="1436" y="308"/>
                </a:cubicBezTo>
                <a:cubicBezTo>
                  <a:pt x="1416" y="298"/>
                  <a:pt x="1416" y="298"/>
                  <a:pt x="1416" y="298"/>
                </a:cubicBezTo>
                <a:cubicBezTo>
                  <a:pt x="1393" y="300"/>
                  <a:pt x="1393" y="300"/>
                  <a:pt x="1393" y="300"/>
                </a:cubicBezTo>
                <a:cubicBezTo>
                  <a:pt x="1380" y="296"/>
                  <a:pt x="1380" y="296"/>
                  <a:pt x="1380" y="296"/>
                </a:cubicBezTo>
                <a:cubicBezTo>
                  <a:pt x="1338" y="273"/>
                  <a:pt x="1338" y="273"/>
                  <a:pt x="1338" y="273"/>
                </a:cubicBezTo>
                <a:cubicBezTo>
                  <a:pt x="1336" y="267"/>
                  <a:pt x="1336" y="267"/>
                  <a:pt x="1336" y="267"/>
                </a:cubicBezTo>
                <a:cubicBezTo>
                  <a:pt x="1339" y="254"/>
                  <a:pt x="1339" y="254"/>
                  <a:pt x="1339" y="254"/>
                </a:cubicBezTo>
                <a:cubicBezTo>
                  <a:pt x="1334" y="243"/>
                  <a:pt x="1334" y="243"/>
                  <a:pt x="1334" y="243"/>
                </a:cubicBezTo>
                <a:cubicBezTo>
                  <a:pt x="1331" y="248"/>
                  <a:pt x="1331" y="248"/>
                  <a:pt x="1331" y="248"/>
                </a:cubicBezTo>
                <a:cubicBezTo>
                  <a:pt x="1324" y="260"/>
                  <a:pt x="1324" y="260"/>
                  <a:pt x="1324" y="260"/>
                </a:cubicBezTo>
                <a:cubicBezTo>
                  <a:pt x="1304" y="276"/>
                  <a:pt x="1304" y="276"/>
                  <a:pt x="1304" y="276"/>
                </a:cubicBezTo>
                <a:cubicBezTo>
                  <a:pt x="1290" y="284"/>
                  <a:pt x="1290" y="284"/>
                  <a:pt x="1290" y="284"/>
                </a:cubicBezTo>
                <a:cubicBezTo>
                  <a:pt x="1284" y="285"/>
                  <a:pt x="1284" y="285"/>
                  <a:pt x="1284" y="285"/>
                </a:cubicBezTo>
                <a:cubicBezTo>
                  <a:pt x="1274" y="281"/>
                  <a:pt x="1274" y="281"/>
                  <a:pt x="1274" y="281"/>
                </a:cubicBezTo>
                <a:cubicBezTo>
                  <a:pt x="1269" y="277"/>
                  <a:pt x="1269" y="277"/>
                  <a:pt x="1269" y="277"/>
                </a:cubicBezTo>
                <a:cubicBezTo>
                  <a:pt x="1268" y="263"/>
                  <a:pt x="1268" y="263"/>
                  <a:pt x="1268" y="263"/>
                </a:cubicBezTo>
                <a:cubicBezTo>
                  <a:pt x="1263" y="254"/>
                  <a:pt x="1263" y="254"/>
                  <a:pt x="1263" y="254"/>
                </a:cubicBezTo>
                <a:cubicBezTo>
                  <a:pt x="1254" y="248"/>
                  <a:pt x="1254" y="248"/>
                  <a:pt x="1254" y="248"/>
                </a:cubicBezTo>
                <a:cubicBezTo>
                  <a:pt x="1244" y="245"/>
                  <a:pt x="1244" y="245"/>
                  <a:pt x="1244" y="245"/>
                </a:cubicBezTo>
                <a:cubicBezTo>
                  <a:pt x="1229" y="225"/>
                  <a:pt x="1229" y="225"/>
                  <a:pt x="1229" y="225"/>
                </a:cubicBezTo>
                <a:cubicBezTo>
                  <a:pt x="1221" y="222"/>
                  <a:pt x="1221" y="222"/>
                  <a:pt x="1221" y="222"/>
                </a:cubicBezTo>
                <a:cubicBezTo>
                  <a:pt x="1220" y="225"/>
                  <a:pt x="1220" y="225"/>
                  <a:pt x="1220" y="225"/>
                </a:cubicBezTo>
                <a:cubicBezTo>
                  <a:pt x="1223" y="231"/>
                  <a:pt x="1223" y="231"/>
                  <a:pt x="1223" y="231"/>
                </a:cubicBezTo>
                <a:cubicBezTo>
                  <a:pt x="1225" y="243"/>
                  <a:pt x="1225" y="243"/>
                  <a:pt x="1225" y="243"/>
                </a:cubicBezTo>
                <a:cubicBezTo>
                  <a:pt x="1222" y="251"/>
                  <a:pt x="1222" y="251"/>
                  <a:pt x="1222" y="251"/>
                </a:cubicBezTo>
                <a:cubicBezTo>
                  <a:pt x="1230" y="262"/>
                  <a:pt x="1230" y="262"/>
                  <a:pt x="1230" y="262"/>
                </a:cubicBezTo>
                <a:cubicBezTo>
                  <a:pt x="1236" y="272"/>
                  <a:pt x="1236" y="272"/>
                  <a:pt x="1236" y="272"/>
                </a:cubicBezTo>
                <a:cubicBezTo>
                  <a:pt x="1244" y="275"/>
                  <a:pt x="1244" y="275"/>
                  <a:pt x="1244" y="275"/>
                </a:cubicBezTo>
                <a:cubicBezTo>
                  <a:pt x="1250" y="285"/>
                  <a:pt x="1250" y="285"/>
                  <a:pt x="1250" y="285"/>
                </a:cubicBezTo>
                <a:cubicBezTo>
                  <a:pt x="1246" y="299"/>
                  <a:pt x="1246" y="299"/>
                  <a:pt x="1246" y="299"/>
                </a:cubicBezTo>
                <a:cubicBezTo>
                  <a:pt x="1231" y="314"/>
                  <a:pt x="1231" y="314"/>
                  <a:pt x="1231" y="314"/>
                </a:cubicBezTo>
                <a:cubicBezTo>
                  <a:pt x="1229" y="326"/>
                  <a:pt x="1229" y="326"/>
                  <a:pt x="1229" y="326"/>
                </a:cubicBezTo>
                <a:cubicBezTo>
                  <a:pt x="1219" y="324"/>
                  <a:pt x="1219" y="324"/>
                  <a:pt x="1219" y="324"/>
                </a:cubicBezTo>
                <a:cubicBezTo>
                  <a:pt x="1206" y="317"/>
                  <a:pt x="1206" y="317"/>
                  <a:pt x="1206" y="317"/>
                </a:cubicBezTo>
                <a:cubicBezTo>
                  <a:pt x="1198" y="307"/>
                  <a:pt x="1198" y="307"/>
                  <a:pt x="1198" y="307"/>
                </a:cubicBezTo>
                <a:cubicBezTo>
                  <a:pt x="1191" y="307"/>
                  <a:pt x="1191" y="307"/>
                  <a:pt x="1191" y="307"/>
                </a:cubicBezTo>
                <a:cubicBezTo>
                  <a:pt x="1174" y="285"/>
                  <a:pt x="1174" y="285"/>
                  <a:pt x="1174" y="285"/>
                </a:cubicBezTo>
                <a:cubicBezTo>
                  <a:pt x="1173" y="279"/>
                  <a:pt x="1173" y="279"/>
                  <a:pt x="1173" y="279"/>
                </a:cubicBezTo>
                <a:cubicBezTo>
                  <a:pt x="1141" y="290"/>
                  <a:pt x="1141" y="290"/>
                  <a:pt x="1141" y="290"/>
                </a:cubicBezTo>
                <a:cubicBezTo>
                  <a:pt x="1129" y="281"/>
                  <a:pt x="1129" y="281"/>
                  <a:pt x="1129" y="281"/>
                </a:cubicBezTo>
                <a:cubicBezTo>
                  <a:pt x="1118" y="282"/>
                  <a:pt x="1118" y="282"/>
                  <a:pt x="1118" y="282"/>
                </a:cubicBezTo>
                <a:cubicBezTo>
                  <a:pt x="1109" y="280"/>
                  <a:pt x="1109" y="280"/>
                  <a:pt x="1109" y="280"/>
                </a:cubicBezTo>
                <a:cubicBezTo>
                  <a:pt x="1103" y="281"/>
                  <a:pt x="1103" y="281"/>
                  <a:pt x="1103" y="281"/>
                </a:cubicBezTo>
                <a:cubicBezTo>
                  <a:pt x="1098" y="296"/>
                  <a:pt x="1098" y="296"/>
                  <a:pt x="1098" y="296"/>
                </a:cubicBezTo>
                <a:cubicBezTo>
                  <a:pt x="1094" y="298"/>
                  <a:pt x="1094" y="298"/>
                  <a:pt x="1094" y="298"/>
                </a:cubicBezTo>
                <a:cubicBezTo>
                  <a:pt x="1077" y="309"/>
                  <a:pt x="1077" y="309"/>
                  <a:pt x="1077" y="309"/>
                </a:cubicBezTo>
                <a:cubicBezTo>
                  <a:pt x="1065" y="310"/>
                  <a:pt x="1065" y="310"/>
                  <a:pt x="1065" y="310"/>
                </a:cubicBezTo>
                <a:cubicBezTo>
                  <a:pt x="1064" y="310"/>
                  <a:pt x="1064" y="310"/>
                  <a:pt x="1064" y="310"/>
                </a:cubicBezTo>
                <a:cubicBezTo>
                  <a:pt x="1054" y="307"/>
                  <a:pt x="1054" y="307"/>
                  <a:pt x="1054" y="307"/>
                </a:cubicBezTo>
                <a:cubicBezTo>
                  <a:pt x="1030" y="290"/>
                  <a:pt x="1030" y="290"/>
                  <a:pt x="1030" y="290"/>
                </a:cubicBezTo>
                <a:cubicBezTo>
                  <a:pt x="1023" y="279"/>
                  <a:pt x="1023" y="279"/>
                  <a:pt x="1023" y="279"/>
                </a:cubicBezTo>
                <a:cubicBezTo>
                  <a:pt x="1020" y="258"/>
                  <a:pt x="1020" y="258"/>
                  <a:pt x="1020" y="258"/>
                </a:cubicBezTo>
                <a:cubicBezTo>
                  <a:pt x="1006" y="245"/>
                  <a:pt x="1006" y="245"/>
                  <a:pt x="1006" y="245"/>
                </a:cubicBezTo>
                <a:cubicBezTo>
                  <a:pt x="1004" y="240"/>
                  <a:pt x="1004" y="240"/>
                  <a:pt x="1004" y="240"/>
                </a:cubicBezTo>
                <a:cubicBezTo>
                  <a:pt x="1006" y="229"/>
                  <a:pt x="1006" y="229"/>
                  <a:pt x="1006" y="229"/>
                </a:cubicBezTo>
                <a:cubicBezTo>
                  <a:pt x="999" y="221"/>
                  <a:pt x="999" y="221"/>
                  <a:pt x="999" y="221"/>
                </a:cubicBezTo>
                <a:cubicBezTo>
                  <a:pt x="998" y="212"/>
                  <a:pt x="998" y="212"/>
                  <a:pt x="998" y="212"/>
                </a:cubicBezTo>
                <a:cubicBezTo>
                  <a:pt x="993" y="212"/>
                  <a:pt x="993" y="212"/>
                  <a:pt x="993" y="212"/>
                </a:cubicBezTo>
                <a:cubicBezTo>
                  <a:pt x="987" y="214"/>
                  <a:pt x="987" y="214"/>
                  <a:pt x="987" y="214"/>
                </a:cubicBezTo>
                <a:cubicBezTo>
                  <a:pt x="983" y="211"/>
                  <a:pt x="983" y="211"/>
                  <a:pt x="983" y="211"/>
                </a:cubicBezTo>
                <a:cubicBezTo>
                  <a:pt x="972" y="213"/>
                  <a:pt x="972" y="213"/>
                  <a:pt x="972" y="213"/>
                </a:cubicBezTo>
                <a:cubicBezTo>
                  <a:pt x="965" y="206"/>
                  <a:pt x="965" y="206"/>
                  <a:pt x="965" y="206"/>
                </a:cubicBezTo>
                <a:cubicBezTo>
                  <a:pt x="951" y="203"/>
                  <a:pt x="951" y="203"/>
                  <a:pt x="951" y="203"/>
                </a:cubicBezTo>
                <a:cubicBezTo>
                  <a:pt x="936" y="190"/>
                  <a:pt x="936" y="190"/>
                  <a:pt x="936" y="190"/>
                </a:cubicBezTo>
                <a:cubicBezTo>
                  <a:pt x="933" y="191"/>
                  <a:pt x="933" y="191"/>
                  <a:pt x="933" y="191"/>
                </a:cubicBezTo>
                <a:cubicBezTo>
                  <a:pt x="929" y="191"/>
                  <a:pt x="929" y="191"/>
                  <a:pt x="929" y="191"/>
                </a:cubicBezTo>
                <a:cubicBezTo>
                  <a:pt x="922" y="183"/>
                  <a:pt x="922" y="183"/>
                  <a:pt x="922" y="183"/>
                </a:cubicBezTo>
                <a:cubicBezTo>
                  <a:pt x="920" y="184"/>
                  <a:pt x="920" y="184"/>
                  <a:pt x="920" y="184"/>
                </a:cubicBezTo>
                <a:cubicBezTo>
                  <a:pt x="916" y="242"/>
                  <a:pt x="916" y="242"/>
                  <a:pt x="916" y="242"/>
                </a:cubicBezTo>
                <a:cubicBezTo>
                  <a:pt x="925" y="261"/>
                  <a:pt x="925" y="261"/>
                  <a:pt x="925" y="261"/>
                </a:cubicBezTo>
                <a:cubicBezTo>
                  <a:pt x="929" y="262"/>
                  <a:pt x="929" y="262"/>
                  <a:pt x="929" y="262"/>
                </a:cubicBezTo>
                <a:cubicBezTo>
                  <a:pt x="934" y="269"/>
                  <a:pt x="934" y="269"/>
                  <a:pt x="934" y="269"/>
                </a:cubicBezTo>
                <a:cubicBezTo>
                  <a:pt x="933" y="277"/>
                  <a:pt x="933" y="277"/>
                  <a:pt x="933" y="277"/>
                </a:cubicBezTo>
                <a:cubicBezTo>
                  <a:pt x="928" y="284"/>
                  <a:pt x="928" y="284"/>
                  <a:pt x="928" y="284"/>
                </a:cubicBezTo>
                <a:cubicBezTo>
                  <a:pt x="941" y="292"/>
                  <a:pt x="941" y="292"/>
                  <a:pt x="941" y="292"/>
                </a:cubicBezTo>
                <a:cubicBezTo>
                  <a:pt x="954" y="316"/>
                  <a:pt x="954" y="316"/>
                  <a:pt x="954" y="316"/>
                </a:cubicBezTo>
                <a:cubicBezTo>
                  <a:pt x="950" y="339"/>
                  <a:pt x="950" y="339"/>
                  <a:pt x="950" y="339"/>
                </a:cubicBezTo>
                <a:cubicBezTo>
                  <a:pt x="937" y="355"/>
                  <a:pt x="937" y="355"/>
                  <a:pt x="937" y="355"/>
                </a:cubicBezTo>
                <a:cubicBezTo>
                  <a:pt x="922" y="373"/>
                  <a:pt x="922" y="373"/>
                  <a:pt x="922" y="373"/>
                </a:cubicBezTo>
                <a:cubicBezTo>
                  <a:pt x="909" y="376"/>
                  <a:pt x="909" y="376"/>
                  <a:pt x="909" y="376"/>
                </a:cubicBezTo>
                <a:cubicBezTo>
                  <a:pt x="876" y="363"/>
                  <a:pt x="876" y="363"/>
                  <a:pt x="876" y="363"/>
                </a:cubicBezTo>
                <a:cubicBezTo>
                  <a:pt x="871" y="356"/>
                  <a:pt x="871" y="356"/>
                  <a:pt x="871" y="356"/>
                </a:cubicBezTo>
                <a:cubicBezTo>
                  <a:pt x="863" y="359"/>
                  <a:pt x="863" y="359"/>
                  <a:pt x="863" y="359"/>
                </a:cubicBezTo>
                <a:cubicBezTo>
                  <a:pt x="855" y="355"/>
                  <a:pt x="855" y="355"/>
                  <a:pt x="855" y="355"/>
                </a:cubicBezTo>
                <a:cubicBezTo>
                  <a:pt x="850" y="347"/>
                  <a:pt x="850" y="347"/>
                  <a:pt x="850" y="347"/>
                </a:cubicBezTo>
                <a:cubicBezTo>
                  <a:pt x="855" y="337"/>
                  <a:pt x="855" y="337"/>
                  <a:pt x="855" y="337"/>
                </a:cubicBezTo>
                <a:cubicBezTo>
                  <a:pt x="856" y="334"/>
                  <a:pt x="856" y="334"/>
                  <a:pt x="856" y="334"/>
                </a:cubicBezTo>
                <a:cubicBezTo>
                  <a:pt x="855" y="329"/>
                  <a:pt x="855" y="329"/>
                  <a:pt x="855" y="329"/>
                </a:cubicBezTo>
                <a:cubicBezTo>
                  <a:pt x="844" y="312"/>
                  <a:pt x="844" y="312"/>
                  <a:pt x="844" y="312"/>
                </a:cubicBezTo>
                <a:cubicBezTo>
                  <a:pt x="842" y="311"/>
                  <a:pt x="842" y="311"/>
                  <a:pt x="842" y="311"/>
                </a:cubicBezTo>
                <a:cubicBezTo>
                  <a:pt x="842" y="318"/>
                  <a:pt x="842" y="318"/>
                  <a:pt x="842" y="318"/>
                </a:cubicBezTo>
                <a:cubicBezTo>
                  <a:pt x="833" y="317"/>
                  <a:pt x="833" y="317"/>
                  <a:pt x="833" y="317"/>
                </a:cubicBezTo>
                <a:cubicBezTo>
                  <a:pt x="826" y="312"/>
                  <a:pt x="826" y="312"/>
                  <a:pt x="826" y="312"/>
                </a:cubicBezTo>
                <a:cubicBezTo>
                  <a:pt x="825" y="320"/>
                  <a:pt x="825" y="320"/>
                  <a:pt x="825" y="320"/>
                </a:cubicBezTo>
                <a:cubicBezTo>
                  <a:pt x="825" y="321"/>
                  <a:pt x="825" y="321"/>
                  <a:pt x="825" y="321"/>
                </a:cubicBezTo>
                <a:cubicBezTo>
                  <a:pt x="833" y="334"/>
                  <a:pt x="833" y="334"/>
                  <a:pt x="833" y="334"/>
                </a:cubicBezTo>
                <a:cubicBezTo>
                  <a:pt x="830" y="342"/>
                  <a:pt x="830" y="342"/>
                  <a:pt x="830" y="342"/>
                </a:cubicBezTo>
                <a:cubicBezTo>
                  <a:pt x="825" y="345"/>
                  <a:pt x="825" y="345"/>
                  <a:pt x="825" y="345"/>
                </a:cubicBezTo>
                <a:cubicBezTo>
                  <a:pt x="813" y="347"/>
                  <a:pt x="813" y="347"/>
                  <a:pt x="813" y="347"/>
                </a:cubicBezTo>
                <a:cubicBezTo>
                  <a:pt x="801" y="338"/>
                  <a:pt x="801" y="338"/>
                  <a:pt x="801" y="338"/>
                </a:cubicBezTo>
                <a:cubicBezTo>
                  <a:pt x="788" y="334"/>
                  <a:pt x="788" y="334"/>
                  <a:pt x="788" y="334"/>
                </a:cubicBezTo>
                <a:cubicBezTo>
                  <a:pt x="788" y="343"/>
                  <a:pt x="788" y="343"/>
                  <a:pt x="788" y="343"/>
                </a:cubicBezTo>
                <a:cubicBezTo>
                  <a:pt x="790" y="347"/>
                  <a:pt x="790" y="347"/>
                  <a:pt x="790" y="347"/>
                </a:cubicBezTo>
                <a:cubicBezTo>
                  <a:pt x="794" y="349"/>
                  <a:pt x="794" y="349"/>
                  <a:pt x="794" y="349"/>
                </a:cubicBezTo>
                <a:cubicBezTo>
                  <a:pt x="801" y="348"/>
                  <a:pt x="801" y="348"/>
                  <a:pt x="801" y="348"/>
                </a:cubicBezTo>
                <a:cubicBezTo>
                  <a:pt x="806" y="354"/>
                  <a:pt x="806" y="354"/>
                  <a:pt x="806" y="354"/>
                </a:cubicBezTo>
                <a:cubicBezTo>
                  <a:pt x="803" y="362"/>
                  <a:pt x="803" y="362"/>
                  <a:pt x="803" y="362"/>
                </a:cubicBezTo>
                <a:cubicBezTo>
                  <a:pt x="805" y="365"/>
                  <a:pt x="805" y="365"/>
                  <a:pt x="805" y="365"/>
                </a:cubicBezTo>
                <a:cubicBezTo>
                  <a:pt x="816" y="364"/>
                  <a:pt x="816" y="364"/>
                  <a:pt x="816" y="364"/>
                </a:cubicBezTo>
                <a:cubicBezTo>
                  <a:pt x="823" y="370"/>
                  <a:pt x="823" y="370"/>
                  <a:pt x="823" y="370"/>
                </a:cubicBezTo>
                <a:cubicBezTo>
                  <a:pt x="825" y="376"/>
                  <a:pt x="825" y="376"/>
                  <a:pt x="825" y="376"/>
                </a:cubicBezTo>
                <a:cubicBezTo>
                  <a:pt x="821" y="386"/>
                  <a:pt x="821" y="386"/>
                  <a:pt x="821" y="386"/>
                </a:cubicBezTo>
                <a:cubicBezTo>
                  <a:pt x="820" y="391"/>
                  <a:pt x="820" y="391"/>
                  <a:pt x="820" y="391"/>
                </a:cubicBezTo>
                <a:cubicBezTo>
                  <a:pt x="813" y="396"/>
                  <a:pt x="813" y="396"/>
                  <a:pt x="813" y="396"/>
                </a:cubicBezTo>
                <a:cubicBezTo>
                  <a:pt x="801" y="398"/>
                  <a:pt x="801" y="398"/>
                  <a:pt x="801" y="398"/>
                </a:cubicBezTo>
                <a:cubicBezTo>
                  <a:pt x="786" y="390"/>
                  <a:pt x="786" y="390"/>
                  <a:pt x="786" y="390"/>
                </a:cubicBezTo>
                <a:cubicBezTo>
                  <a:pt x="780" y="385"/>
                  <a:pt x="780" y="385"/>
                  <a:pt x="780" y="385"/>
                </a:cubicBezTo>
                <a:cubicBezTo>
                  <a:pt x="743" y="357"/>
                  <a:pt x="743" y="357"/>
                  <a:pt x="743" y="357"/>
                </a:cubicBezTo>
                <a:cubicBezTo>
                  <a:pt x="733" y="353"/>
                  <a:pt x="733" y="353"/>
                  <a:pt x="733" y="353"/>
                </a:cubicBezTo>
                <a:cubicBezTo>
                  <a:pt x="729" y="358"/>
                  <a:pt x="729" y="358"/>
                  <a:pt x="729" y="358"/>
                </a:cubicBezTo>
                <a:cubicBezTo>
                  <a:pt x="733" y="368"/>
                  <a:pt x="733" y="368"/>
                  <a:pt x="733" y="368"/>
                </a:cubicBezTo>
                <a:cubicBezTo>
                  <a:pt x="726" y="377"/>
                  <a:pt x="726" y="377"/>
                  <a:pt x="726" y="377"/>
                </a:cubicBezTo>
                <a:cubicBezTo>
                  <a:pt x="712" y="386"/>
                  <a:pt x="712" y="386"/>
                  <a:pt x="712" y="386"/>
                </a:cubicBezTo>
                <a:cubicBezTo>
                  <a:pt x="705" y="386"/>
                  <a:pt x="705" y="386"/>
                  <a:pt x="705" y="386"/>
                </a:cubicBezTo>
                <a:cubicBezTo>
                  <a:pt x="669" y="372"/>
                  <a:pt x="669" y="372"/>
                  <a:pt x="669" y="372"/>
                </a:cubicBezTo>
                <a:cubicBezTo>
                  <a:pt x="659" y="365"/>
                  <a:pt x="659" y="365"/>
                  <a:pt x="659" y="365"/>
                </a:cubicBezTo>
                <a:cubicBezTo>
                  <a:pt x="637" y="339"/>
                  <a:pt x="637" y="339"/>
                  <a:pt x="637" y="339"/>
                </a:cubicBezTo>
                <a:cubicBezTo>
                  <a:pt x="626" y="336"/>
                  <a:pt x="626" y="336"/>
                  <a:pt x="626" y="336"/>
                </a:cubicBezTo>
                <a:cubicBezTo>
                  <a:pt x="625" y="335"/>
                  <a:pt x="625" y="335"/>
                  <a:pt x="625" y="335"/>
                </a:cubicBezTo>
                <a:cubicBezTo>
                  <a:pt x="592" y="330"/>
                  <a:pt x="592" y="330"/>
                  <a:pt x="592" y="330"/>
                </a:cubicBezTo>
                <a:cubicBezTo>
                  <a:pt x="570" y="332"/>
                  <a:pt x="570" y="332"/>
                  <a:pt x="570" y="332"/>
                </a:cubicBezTo>
                <a:cubicBezTo>
                  <a:pt x="559" y="330"/>
                  <a:pt x="559" y="330"/>
                  <a:pt x="559" y="330"/>
                </a:cubicBezTo>
                <a:cubicBezTo>
                  <a:pt x="554" y="335"/>
                  <a:pt x="554" y="335"/>
                  <a:pt x="554" y="335"/>
                </a:cubicBezTo>
                <a:cubicBezTo>
                  <a:pt x="545" y="330"/>
                  <a:pt x="545" y="330"/>
                  <a:pt x="545" y="330"/>
                </a:cubicBezTo>
                <a:cubicBezTo>
                  <a:pt x="543" y="333"/>
                  <a:pt x="543" y="333"/>
                  <a:pt x="543" y="333"/>
                </a:cubicBezTo>
                <a:cubicBezTo>
                  <a:pt x="544" y="344"/>
                  <a:pt x="544" y="344"/>
                  <a:pt x="544" y="344"/>
                </a:cubicBezTo>
                <a:cubicBezTo>
                  <a:pt x="535" y="353"/>
                  <a:pt x="535" y="353"/>
                  <a:pt x="535" y="353"/>
                </a:cubicBezTo>
                <a:cubicBezTo>
                  <a:pt x="533" y="375"/>
                  <a:pt x="533" y="375"/>
                  <a:pt x="533" y="375"/>
                </a:cubicBezTo>
                <a:cubicBezTo>
                  <a:pt x="537" y="388"/>
                  <a:pt x="537" y="388"/>
                  <a:pt x="537" y="388"/>
                </a:cubicBezTo>
                <a:cubicBezTo>
                  <a:pt x="534" y="398"/>
                  <a:pt x="534" y="398"/>
                  <a:pt x="534" y="398"/>
                </a:cubicBezTo>
                <a:cubicBezTo>
                  <a:pt x="526" y="407"/>
                  <a:pt x="526" y="407"/>
                  <a:pt x="526" y="407"/>
                </a:cubicBezTo>
                <a:cubicBezTo>
                  <a:pt x="503" y="418"/>
                  <a:pt x="503" y="418"/>
                  <a:pt x="503" y="418"/>
                </a:cubicBezTo>
                <a:cubicBezTo>
                  <a:pt x="493" y="430"/>
                  <a:pt x="493" y="430"/>
                  <a:pt x="493" y="430"/>
                </a:cubicBezTo>
                <a:cubicBezTo>
                  <a:pt x="484" y="432"/>
                  <a:pt x="484" y="432"/>
                  <a:pt x="484" y="432"/>
                </a:cubicBezTo>
                <a:cubicBezTo>
                  <a:pt x="478" y="439"/>
                  <a:pt x="478" y="439"/>
                  <a:pt x="478" y="439"/>
                </a:cubicBezTo>
                <a:cubicBezTo>
                  <a:pt x="475" y="440"/>
                  <a:pt x="475" y="440"/>
                  <a:pt x="475" y="440"/>
                </a:cubicBezTo>
                <a:cubicBezTo>
                  <a:pt x="462" y="440"/>
                  <a:pt x="462" y="440"/>
                  <a:pt x="462" y="440"/>
                </a:cubicBezTo>
                <a:cubicBezTo>
                  <a:pt x="457" y="444"/>
                  <a:pt x="457" y="444"/>
                  <a:pt x="457" y="444"/>
                </a:cubicBezTo>
                <a:cubicBezTo>
                  <a:pt x="443" y="447"/>
                  <a:pt x="443" y="447"/>
                  <a:pt x="443" y="447"/>
                </a:cubicBezTo>
                <a:cubicBezTo>
                  <a:pt x="434" y="453"/>
                  <a:pt x="434" y="453"/>
                  <a:pt x="434" y="453"/>
                </a:cubicBezTo>
                <a:cubicBezTo>
                  <a:pt x="424" y="455"/>
                  <a:pt x="424" y="455"/>
                  <a:pt x="424" y="455"/>
                </a:cubicBezTo>
                <a:cubicBezTo>
                  <a:pt x="407" y="449"/>
                  <a:pt x="407" y="449"/>
                  <a:pt x="407" y="449"/>
                </a:cubicBezTo>
                <a:cubicBezTo>
                  <a:pt x="411" y="441"/>
                  <a:pt x="411" y="441"/>
                  <a:pt x="411" y="441"/>
                </a:cubicBezTo>
                <a:cubicBezTo>
                  <a:pt x="409" y="440"/>
                  <a:pt x="409" y="440"/>
                  <a:pt x="409" y="440"/>
                </a:cubicBezTo>
                <a:cubicBezTo>
                  <a:pt x="401" y="441"/>
                  <a:pt x="401" y="441"/>
                  <a:pt x="401" y="441"/>
                </a:cubicBezTo>
                <a:cubicBezTo>
                  <a:pt x="391" y="455"/>
                  <a:pt x="391" y="455"/>
                  <a:pt x="391" y="455"/>
                </a:cubicBezTo>
                <a:cubicBezTo>
                  <a:pt x="393" y="459"/>
                  <a:pt x="393" y="459"/>
                  <a:pt x="393" y="459"/>
                </a:cubicBezTo>
                <a:cubicBezTo>
                  <a:pt x="405" y="461"/>
                  <a:pt x="405" y="461"/>
                  <a:pt x="405" y="461"/>
                </a:cubicBezTo>
                <a:cubicBezTo>
                  <a:pt x="412" y="471"/>
                  <a:pt x="412" y="471"/>
                  <a:pt x="412" y="471"/>
                </a:cubicBezTo>
                <a:cubicBezTo>
                  <a:pt x="417" y="466"/>
                  <a:pt x="417" y="466"/>
                  <a:pt x="417" y="466"/>
                </a:cubicBezTo>
                <a:cubicBezTo>
                  <a:pt x="421" y="471"/>
                  <a:pt x="421" y="471"/>
                  <a:pt x="421" y="471"/>
                </a:cubicBezTo>
                <a:cubicBezTo>
                  <a:pt x="428" y="474"/>
                  <a:pt x="428" y="474"/>
                  <a:pt x="428" y="474"/>
                </a:cubicBezTo>
                <a:cubicBezTo>
                  <a:pt x="438" y="491"/>
                  <a:pt x="438" y="491"/>
                  <a:pt x="438" y="491"/>
                </a:cubicBezTo>
                <a:cubicBezTo>
                  <a:pt x="440" y="502"/>
                  <a:pt x="440" y="502"/>
                  <a:pt x="440" y="502"/>
                </a:cubicBezTo>
                <a:cubicBezTo>
                  <a:pt x="446" y="509"/>
                  <a:pt x="446" y="509"/>
                  <a:pt x="446" y="509"/>
                </a:cubicBezTo>
                <a:cubicBezTo>
                  <a:pt x="443" y="529"/>
                  <a:pt x="443" y="529"/>
                  <a:pt x="443" y="529"/>
                </a:cubicBezTo>
                <a:cubicBezTo>
                  <a:pt x="438" y="535"/>
                  <a:pt x="438" y="535"/>
                  <a:pt x="438" y="535"/>
                </a:cubicBezTo>
                <a:cubicBezTo>
                  <a:pt x="415" y="539"/>
                  <a:pt x="415" y="539"/>
                  <a:pt x="415" y="539"/>
                </a:cubicBezTo>
                <a:cubicBezTo>
                  <a:pt x="371" y="516"/>
                  <a:pt x="371" y="516"/>
                  <a:pt x="371" y="516"/>
                </a:cubicBezTo>
                <a:cubicBezTo>
                  <a:pt x="358" y="497"/>
                  <a:pt x="358" y="497"/>
                  <a:pt x="358" y="497"/>
                </a:cubicBezTo>
                <a:cubicBezTo>
                  <a:pt x="339" y="486"/>
                  <a:pt x="339" y="486"/>
                  <a:pt x="339" y="486"/>
                </a:cubicBezTo>
                <a:cubicBezTo>
                  <a:pt x="321" y="481"/>
                  <a:pt x="321" y="481"/>
                  <a:pt x="321" y="481"/>
                </a:cubicBezTo>
                <a:cubicBezTo>
                  <a:pt x="302" y="469"/>
                  <a:pt x="302" y="469"/>
                  <a:pt x="302" y="469"/>
                </a:cubicBezTo>
                <a:cubicBezTo>
                  <a:pt x="290" y="468"/>
                  <a:pt x="290" y="468"/>
                  <a:pt x="290" y="468"/>
                </a:cubicBezTo>
                <a:cubicBezTo>
                  <a:pt x="284" y="466"/>
                  <a:pt x="284" y="466"/>
                  <a:pt x="284" y="466"/>
                </a:cubicBezTo>
                <a:cubicBezTo>
                  <a:pt x="270" y="461"/>
                  <a:pt x="270" y="461"/>
                  <a:pt x="270" y="461"/>
                </a:cubicBezTo>
                <a:cubicBezTo>
                  <a:pt x="264" y="461"/>
                  <a:pt x="264" y="461"/>
                  <a:pt x="264" y="461"/>
                </a:cubicBezTo>
                <a:cubicBezTo>
                  <a:pt x="260" y="484"/>
                  <a:pt x="260" y="484"/>
                  <a:pt x="260" y="484"/>
                </a:cubicBezTo>
                <a:cubicBezTo>
                  <a:pt x="263" y="512"/>
                  <a:pt x="263" y="512"/>
                  <a:pt x="263" y="512"/>
                </a:cubicBezTo>
                <a:cubicBezTo>
                  <a:pt x="276" y="528"/>
                  <a:pt x="276" y="528"/>
                  <a:pt x="276" y="528"/>
                </a:cubicBezTo>
                <a:cubicBezTo>
                  <a:pt x="292" y="540"/>
                  <a:pt x="292" y="540"/>
                  <a:pt x="292" y="540"/>
                </a:cubicBezTo>
                <a:cubicBezTo>
                  <a:pt x="295" y="550"/>
                  <a:pt x="295" y="550"/>
                  <a:pt x="295" y="550"/>
                </a:cubicBezTo>
                <a:cubicBezTo>
                  <a:pt x="299" y="553"/>
                  <a:pt x="299" y="553"/>
                  <a:pt x="299" y="553"/>
                </a:cubicBezTo>
                <a:cubicBezTo>
                  <a:pt x="303" y="550"/>
                  <a:pt x="303" y="550"/>
                  <a:pt x="303" y="550"/>
                </a:cubicBezTo>
                <a:cubicBezTo>
                  <a:pt x="314" y="554"/>
                  <a:pt x="314" y="554"/>
                  <a:pt x="314" y="554"/>
                </a:cubicBezTo>
                <a:cubicBezTo>
                  <a:pt x="321" y="560"/>
                  <a:pt x="321" y="560"/>
                  <a:pt x="321" y="560"/>
                </a:cubicBezTo>
                <a:cubicBezTo>
                  <a:pt x="326" y="578"/>
                  <a:pt x="326" y="578"/>
                  <a:pt x="326" y="578"/>
                </a:cubicBezTo>
                <a:cubicBezTo>
                  <a:pt x="333" y="582"/>
                  <a:pt x="333" y="582"/>
                  <a:pt x="333" y="582"/>
                </a:cubicBezTo>
                <a:cubicBezTo>
                  <a:pt x="338" y="579"/>
                  <a:pt x="338" y="579"/>
                  <a:pt x="338" y="579"/>
                </a:cubicBezTo>
                <a:cubicBezTo>
                  <a:pt x="338" y="589"/>
                  <a:pt x="338" y="589"/>
                  <a:pt x="338" y="589"/>
                </a:cubicBezTo>
                <a:cubicBezTo>
                  <a:pt x="343" y="590"/>
                  <a:pt x="343" y="590"/>
                  <a:pt x="343" y="590"/>
                </a:cubicBezTo>
                <a:cubicBezTo>
                  <a:pt x="320" y="635"/>
                  <a:pt x="320" y="635"/>
                  <a:pt x="320" y="635"/>
                </a:cubicBezTo>
                <a:cubicBezTo>
                  <a:pt x="314" y="639"/>
                  <a:pt x="314" y="639"/>
                  <a:pt x="314" y="639"/>
                </a:cubicBezTo>
                <a:cubicBezTo>
                  <a:pt x="312" y="648"/>
                  <a:pt x="312" y="648"/>
                  <a:pt x="312" y="648"/>
                </a:cubicBezTo>
                <a:cubicBezTo>
                  <a:pt x="307" y="649"/>
                  <a:pt x="307" y="649"/>
                  <a:pt x="307" y="649"/>
                </a:cubicBezTo>
                <a:cubicBezTo>
                  <a:pt x="301" y="655"/>
                  <a:pt x="301" y="655"/>
                  <a:pt x="301" y="655"/>
                </a:cubicBezTo>
                <a:cubicBezTo>
                  <a:pt x="297" y="641"/>
                  <a:pt x="297" y="641"/>
                  <a:pt x="297" y="641"/>
                </a:cubicBezTo>
                <a:cubicBezTo>
                  <a:pt x="298" y="640"/>
                  <a:pt x="298" y="640"/>
                  <a:pt x="298" y="640"/>
                </a:cubicBezTo>
                <a:cubicBezTo>
                  <a:pt x="302" y="637"/>
                  <a:pt x="302" y="637"/>
                  <a:pt x="302" y="637"/>
                </a:cubicBezTo>
                <a:cubicBezTo>
                  <a:pt x="305" y="631"/>
                  <a:pt x="305" y="631"/>
                  <a:pt x="305" y="631"/>
                </a:cubicBezTo>
                <a:cubicBezTo>
                  <a:pt x="302" y="629"/>
                  <a:pt x="302" y="629"/>
                  <a:pt x="302" y="629"/>
                </a:cubicBezTo>
                <a:cubicBezTo>
                  <a:pt x="294" y="630"/>
                  <a:pt x="294" y="630"/>
                  <a:pt x="294" y="630"/>
                </a:cubicBezTo>
                <a:cubicBezTo>
                  <a:pt x="285" y="625"/>
                  <a:pt x="285" y="625"/>
                  <a:pt x="285" y="625"/>
                </a:cubicBezTo>
                <a:cubicBezTo>
                  <a:pt x="278" y="627"/>
                  <a:pt x="278" y="627"/>
                  <a:pt x="278" y="627"/>
                </a:cubicBezTo>
                <a:cubicBezTo>
                  <a:pt x="269" y="619"/>
                  <a:pt x="269" y="619"/>
                  <a:pt x="269" y="619"/>
                </a:cubicBezTo>
                <a:cubicBezTo>
                  <a:pt x="263" y="623"/>
                  <a:pt x="263" y="623"/>
                  <a:pt x="263" y="623"/>
                </a:cubicBezTo>
                <a:cubicBezTo>
                  <a:pt x="250" y="622"/>
                  <a:pt x="250" y="622"/>
                  <a:pt x="250" y="622"/>
                </a:cubicBezTo>
                <a:cubicBezTo>
                  <a:pt x="244" y="628"/>
                  <a:pt x="244" y="628"/>
                  <a:pt x="244" y="628"/>
                </a:cubicBezTo>
                <a:cubicBezTo>
                  <a:pt x="232" y="630"/>
                  <a:pt x="232" y="630"/>
                  <a:pt x="232" y="630"/>
                </a:cubicBezTo>
                <a:cubicBezTo>
                  <a:pt x="231" y="630"/>
                  <a:pt x="231" y="630"/>
                  <a:pt x="231" y="630"/>
                </a:cubicBezTo>
                <a:cubicBezTo>
                  <a:pt x="210" y="636"/>
                  <a:pt x="210" y="636"/>
                  <a:pt x="210" y="636"/>
                </a:cubicBezTo>
                <a:cubicBezTo>
                  <a:pt x="201" y="646"/>
                  <a:pt x="201" y="646"/>
                  <a:pt x="201" y="646"/>
                </a:cubicBezTo>
                <a:cubicBezTo>
                  <a:pt x="195" y="648"/>
                  <a:pt x="195" y="648"/>
                  <a:pt x="195" y="648"/>
                </a:cubicBezTo>
                <a:cubicBezTo>
                  <a:pt x="190" y="648"/>
                  <a:pt x="190" y="648"/>
                  <a:pt x="190" y="648"/>
                </a:cubicBezTo>
                <a:cubicBezTo>
                  <a:pt x="179" y="642"/>
                  <a:pt x="179" y="642"/>
                  <a:pt x="179" y="642"/>
                </a:cubicBezTo>
                <a:cubicBezTo>
                  <a:pt x="168" y="643"/>
                  <a:pt x="168" y="643"/>
                  <a:pt x="168" y="643"/>
                </a:cubicBezTo>
                <a:cubicBezTo>
                  <a:pt x="160" y="636"/>
                  <a:pt x="160" y="636"/>
                  <a:pt x="160" y="636"/>
                </a:cubicBezTo>
                <a:cubicBezTo>
                  <a:pt x="155" y="636"/>
                  <a:pt x="155" y="636"/>
                  <a:pt x="155" y="636"/>
                </a:cubicBezTo>
                <a:cubicBezTo>
                  <a:pt x="142" y="646"/>
                  <a:pt x="142" y="646"/>
                  <a:pt x="142" y="646"/>
                </a:cubicBezTo>
                <a:cubicBezTo>
                  <a:pt x="133" y="649"/>
                  <a:pt x="133" y="649"/>
                  <a:pt x="133" y="649"/>
                </a:cubicBezTo>
                <a:cubicBezTo>
                  <a:pt x="126" y="639"/>
                  <a:pt x="126" y="639"/>
                  <a:pt x="126" y="639"/>
                </a:cubicBezTo>
                <a:cubicBezTo>
                  <a:pt x="116" y="634"/>
                  <a:pt x="116" y="634"/>
                  <a:pt x="116" y="634"/>
                </a:cubicBezTo>
                <a:cubicBezTo>
                  <a:pt x="108" y="634"/>
                  <a:pt x="108" y="634"/>
                  <a:pt x="108" y="634"/>
                </a:cubicBezTo>
                <a:cubicBezTo>
                  <a:pt x="95" y="625"/>
                  <a:pt x="95" y="625"/>
                  <a:pt x="95" y="625"/>
                </a:cubicBezTo>
                <a:cubicBezTo>
                  <a:pt x="83" y="621"/>
                  <a:pt x="83" y="621"/>
                  <a:pt x="83" y="621"/>
                </a:cubicBezTo>
                <a:cubicBezTo>
                  <a:pt x="75" y="622"/>
                  <a:pt x="75" y="622"/>
                  <a:pt x="75" y="622"/>
                </a:cubicBezTo>
                <a:cubicBezTo>
                  <a:pt x="73" y="626"/>
                  <a:pt x="73" y="626"/>
                  <a:pt x="73" y="626"/>
                </a:cubicBezTo>
                <a:cubicBezTo>
                  <a:pt x="64" y="624"/>
                  <a:pt x="64" y="624"/>
                  <a:pt x="64" y="624"/>
                </a:cubicBezTo>
                <a:cubicBezTo>
                  <a:pt x="59" y="626"/>
                  <a:pt x="59" y="626"/>
                  <a:pt x="59" y="626"/>
                </a:cubicBezTo>
                <a:cubicBezTo>
                  <a:pt x="48" y="630"/>
                  <a:pt x="48" y="630"/>
                  <a:pt x="48" y="630"/>
                </a:cubicBezTo>
                <a:cubicBezTo>
                  <a:pt x="42" y="645"/>
                  <a:pt x="42" y="645"/>
                  <a:pt x="42" y="645"/>
                </a:cubicBezTo>
                <a:cubicBezTo>
                  <a:pt x="34" y="649"/>
                  <a:pt x="34" y="649"/>
                  <a:pt x="34" y="649"/>
                </a:cubicBezTo>
                <a:cubicBezTo>
                  <a:pt x="25" y="644"/>
                  <a:pt x="25" y="644"/>
                  <a:pt x="25" y="644"/>
                </a:cubicBezTo>
                <a:cubicBezTo>
                  <a:pt x="14" y="648"/>
                  <a:pt x="14" y="648"/>
                  <a:pt x="14" y="648"/>
                </a:cubicBezTo>
                <a:cubicBezTo>
                  <a:pt x="8" y="647"/>
                  <a:pt x="8" y="647"/>
                  <a:pt x="8" y="647"/>
                </a:cubicBezTo>
                <a:cubicBezTo>
                  <a:pt x="6" y="642"/>
                  <a:pt x="6" y="642"/>
                  <a:pt x="6" y="642"/>
                </a:cubicBezTo>
                <a:cubicBezTo>
                  <a:pt x="0" y="642"/>
                  <a:pt x="0" y="642"/>
                  <a:pt x="0" y="642"/>
                </a:cubicBezTo>
                <a:cubicBezTo>
                  <a:pt x="4" y="661"/>
                  <a:pt x="4" y="661"/>
                  <a:pt x="4" y="661"/>
                </a:cubicBezTo>
                <a:cubicBezTo>
                  <a:pt x="15" y="668"/>
                  <a:pt x="15" y="668"/>
                  <a:pt x="15" y="668"/>
                </a:cubicBezTo>
                <a:cubicBezTo>
                  <a:pt x="16" y="673"/>
                  <a:pt x="16" y="673"/>
                  <a:pt x="16" y="673"/>
                </a:cubicBezTo>
                <a:cubicBezTo>
                  <a:pt x="10" y="692"/>
                  <a:pt x="10" y="692"/>
                  <a:pt x="10" y="692"/>
                </a:cubicBezTo>
                <a:cubicBezTo>
                  <a:pt x="2" y="701"/>
                  <a:pt x="2" y="701"/>
                  <a:pt x="2" y="701"/>
                </a:cubicBezTo>
                <a:cubicBezTo>
                  <a:pt x="4" y="704"/>
                  <a:pt x="4" y="704"/>
                  <a:pt x="4" y="704"/>
                </a:cubicBezTo>
                <a:cubicBezTo>
                  <a:pt x="13" y="694"/>
                  <a:pt x="9" y="723"/>
                  <a:pt x="10" y="731"/>
                </a:cubicBezTo>
                <a:cubicBezTo>
                  <a:pt x="1" y="755"/>
                  <a:pt x="26" y="745"/>
                  <a:pt x="42" y="747"/>
                </a:cubicBezTo>
                <a:cubicBezTo>
                  <a:pt x="64" y="744"/>
                  <a:pt x="49" y="775"/>
                  <a:pt x="53" y="788"/>
                </a:cubicBezTo>
                <a:cubicBezTo>
                  <a:pt x="50" y="806"/>
                  <a:pt x="81" y="793"/>
                  <a:pt x="94" y="796"/>
                </a:cubicBezTo>
                <a:cubicBezTo>
                  <a:pt x="111" y="802"/>
                  <a:pt x="97" y="828"/>
                  <a:pt x="119" y="820"/>
                </a:cubicBezTo>
                <a:cubicBezTo>
                  <a:pt x="131" y="822"/>
                  <a:pt x="140" y="839"/>
                  <a:pt x="149" y="850"/>
                </a:cubicBezTo>
                <a:cubicBezTo>
                  <a:pt x="159" y="867"/>
                  <a:pt x="160" y="864"/>
                  <a:pt x="177" y="857"/>
                </a:cubicBezTo>
                <a:cubicBezTo>
                  <a:pt x="188" y="861"/>
                  <a:pt x="197" y="847"/>
                  <a:pt x="213" y="852"/>
                </a:cubicBezTo>
                <a:cubicBezTo>
                  <a:pt x="237" y="855"/>
                  <a:pt x="262" y="856"/>
                  <a:pt x="287" y="860"/>
                </a:cubicBezTo>
                <a:cubicBezTo>
                  <a:pt x="303" y="866"/>
                  <a:pt x="316" y="875"/>
                  <a:pt x="332" y="882"/>
                </a:cubicBezTo>
                <a:cubicBezTo>
                  <a:pt x="346" y="887"/>
                  <a:pt x="353" y="903"/>
                  <a:pt x="336" y="910"/>
                </a:cubicBezTo>
                <a:cubicBezTo>
                  <a:pt x="330" y="912"/>
                  <a:pt x="326" y="910"/>
                  <a:pt x="333" y="921"/>
                </a:cubicBezTo>
                <a:cubicBezTo>
                  <a:pt x="341" y="933"/>
                  <a:pt x="324" y="929"/>
                  <a:pt x="339" y="942"/>
                </a:cubicBezTo>
                <a:cubicBezTo>
                  <a:pt x="341" y="955"/>
                  <a:pt x="356" y="955"/>
                  <a:pt x="366" y="964"/>
                </a:cubicBezTo>
                <a:cubicBezTo>
                  <a:pt x="362" y="981"/>
                  <a:pt x="395" y="979"/>
                  <a:pt x="373" y="991"/>
                </a:cubicBezTo>
                <a:cubicBezTo>
                  <a:pt x="368" y="995"/>
                  <a:pt x="364" y="999"/>
                  <a:pt x="359" y="1004"/>
                </a:cubicBezTo>
                <a:cubicBezTo>
                  <a:pt x="359" y="1004"/>
                  <a:pt x="366" y="1007"/>
                  <a:pt x="373" y="1009"/>
                </a:cubicBezTo>
                <a:cubicBezTo>
                  <a:pt x="380" y="1011"/>
                  <a:pt x="381" y="1014"/>
                  <a:pt x="379" y="1017"/>
                </a:cubicBezTo>
                <a:cubicBezTo>
                  <a:pt x="377" y="1020"/>
                  <a:pt x="373" y="1029"/>
                  <a:pt x="372" y="1031"/>
                </a:cubicBezTo>
                <a:cubicBezTo>
                  <a:pt x="380" y="1028"/>
                  <a:pt x="390" y="1049"/>
                  <a:pt x="394" y="1029"/>
                </a:cubicBezTo>
                <a:cubicBezTo>
                  <a:pt x="407" y="1019"/>
                  <a:pt x="420" y="1017"/>
                  <a:pt x="426" y="1035"/>
                </a:cubicBezTo>
                <a:cubicBezTo>
                  <a:pt x="431" y="1047"/>
                  <a:pt x="449" y="1049"/>
                  <a:pt x="454" y="1041"/>
                </a:cubicBezTo>
                <a:cubicBezTo>
                  <a:pt x="460" y="1033"/>
                  <a:pt x="465" y="1034"/>
                  <a:pt x="475" y="1033"/>
                </a:cubicBezTo>
                <a:cubicBezTo>
                  <a:pt x="481" y="1042"/>
                  <a:pt x="480" y="1054"/>
                  <a:pt x="494" y="1058"/>
                </a:cubicBezTo>
                <a:cubicBezTo>
                  <a:pt x="510" y="1057"/>
                  <a:pt x="480" y="1031"/>
                  <a:pt x="501" y="1032"/>
                </a:cubicBezTo>
                <a:cubicBezTo>
                  <a:pt x="511" y="1039"/>
                  <a:pt x="515" y="1013"/>
                  <a:pt x="506" y="1018"/>
                </a:cubicBezTo>
                <a:cubicBezTo>
                  <a:pt x="500" y="1005"/>
                  <a:pt x="517" y="1005"/>
                  <a:pt x="521" y="993"/>
                </a:cubicBezTo>
                <a:cubicBezTo>
                  <a:pt x="520" y="989"/>
                  <a:pt x="536" y="982"/>
                  <a:pt x="543" y="990"/>
                </a:cubicBezTo>
                <a:cubicBezTo>
                  <a:pt x="548" y="991"/>
                  <a:pt x="567" y="983"/>
                  <a:pt x="554" y="976"/>
                </a:cubicBezTo>
                <a:cubicBezTo>
                  <a:pt x="546" y="972"/>
                  <a:pt x="559" y="953"/>
                  <a:pt x="545" y="961"/>
                </a:cubicBezTo>
                <a:cubicBezTo>
                  <a:pt x="528" y="966"/>
                  <a:pt x="548" y="952"/>
                  <a:pt x="546" y="946"/>
                </a:cubicBezTo>
                <a:cubicBezTo>
                  <a:pt x="534" y="938"/>
                  <a:pt x="546" y="924"/>
                  <a:pt x="558" y="937"/>
                </a:cubicBezTo>
                <a:cubicBezTo>
                  <a:pt x="568" y="937"/>
                  <a:pt x="579" y="926"/>
                  <a:pt x="599" y="931"/>
                </a:cubicBezTo>
                <a:cubicBezTo>
                  <a:pt x="613" y="928"/>
                  <a:pt x="629" y="934"/>
                  <a:pt x="640" y="921"/>
                </a:cubicBezTo>
                <a:cubicBezTo>
                  <a:pt x="652" y="916"/>
                  <a:pt x="665" y="910"/>
                  <a:pt x="677" y="919"/>
                </a:cubicBezTo>
                <a:cubicBezTo>
                  <a:pt x="688" y="914"/>
                  <a:pt x="700" y="919"/>
                  <a:pt x="710" y="922"/>
                </a:cubicBezTo>
                <a:cubicBezTo>
                  <a:pt x="712" y="922"/>
                  <a:pt x="718" y="922"/>
                  <a:pt x="723" y="920"/>
                </a:cubicBezTo>
                <a:cubicBezTo>
                  <a:pt x="735" y="927"/>
                  <a:pt x="730" y="911"/>
                  <a:pt x="730" y="899"/>
                </a:cubicBezTo>
                <a:cubicBezTo>
                  <a:pt x="736" y="878"/>
                  <a:pt x="724" y="886"/>
                  <a:pt x="717" y="874"/>
                </a:cubicBezTo>
                <a:cubicBezTo>
                  <a:pt x="710" y="866"/>
                  <a:pt x="697" y="856"/>
                  <a:pt x="718" y="857"/>
                </a:cubicBezTo>
                <a:cubicBezTo>
                  <a:pt x="740" y="858"/>
                  <a:pt x="736" y="845"/>
                  <a:pt x="722" y="836"/>
                </a:cubicBezTo>
                <a:cubicBezTo>
                  <a:pt x="713" y="826"/>
                  <a:pt x="723" y="813"/>
                  <a:pt x="725" y="803"/>
                </a:cubicBezTo>
                <a:cubicBezTo>
                  <a:pt x="730" y="793"/>
                  <a:pt x="720" y="765"/>
                  <a:pt x="743" y="780"/>
                </a:cubicBezTo>
                <a:cubicBezTo>
                  <a:pt x="759" y="781"/>
                  <a:pt x="762" y="764"/>
                  <a:pt x="775" y="758"/>
                </a:cubicBezTo>
                <a:cubicBezTo>
                  <a:pt x="772" y="740"/>
                  <a:pt x="792" y="744"/>
                  <a:pt x="793" y="733"/>
                </a:cubicBezTo>
                <a:cubicBezTo>
                  <a:pt x="803" y="728"/>
                  <a:pt x="827" y="741"/>
                  <a:pt x="817" y="732"/>
                </a:cubicBezTo>
                <a:cubicBezTo>
                  <a:pt x="826" y="734"/>
                  <a:pt x="833" y="726"/>
                  <a:pt x="839" y="738"/>
                </a:cubicBezTo>
                <a:cubicBezTo>
                  <a:pt x="845" y="742"/>
                  <a:pt x="850" y="732"/>
                  <a:pt x="852" y="744"/>
                </a:cubicBezTo>
                <a:cubicBezTo>
                  <a:pt x="857" y="743"/>
                  <a:pt x="849" y="717"/>
                  <a:pt x="865" y="730"/>
                </a:cubicBezTo>
                <a:cubicBezTo>
                  <a:pt x="869" y="736"/>
                  <a:pt x="875" y="751"/>
                  <a:pt x="885" y="744"/>
                </a:cubicBezTo>
                <a:cubicBezTo>
                  <a:pt x="897" y="745"/>
                  <a:pt x="903" y="764"/>
                  <a:pt x="909" y="764"/>
                </a:cubicBezTo>
                <a:cubicBezTo>
                  <a:pt x="929" y="776"/>
                  <a:pt x="908" y="747"/>
                  <a:pt x="926" y="754"/>
                </a:cubicBezTo>
                <a:cubicBezTo>
                  <a:pt x="939" y="756"/>
                  <a:pt x="905" y="728"/>
                  <a:pt x="926" y="727"/>
                </a:cubicBezTo>
                <a:cubicBezTo>
                  <a:pt x="942" y="729"/>
                  <a:pt x="957" y="727"/>
                  <a:pt x="971" y="719"/>
                </a:cubicBezTo>
                <a:cubicBezTo>
                  <a:pt x="987" y="715"/>
                  <a:pt x="1004" y="728"/>
                  <a:pt x="1020" y="718"/>
                </a:cubicBezTo>
                <a:cubicBezTo>
                  <a:pt x="1018" y="734"/>
                  <a:pt x="1011" y="751"/>
                  <a:pt x="1016" y="767"/>
                </a:cubicBezTo>
                <a:cubicBezTo>
                  <a:pt x="1005" y="789"/>
                  <a:pt x="1029" y="782"/>
                  <a:pt x="1033" y="791"/>
                </a:cubicBezTo>
                <a:cubicBezTo>
                  <a:pt x="1033" y="798"/>
                  <a:pt x="1029" y="815"/>
                  <a:pt x="1037" y="819"/>
                </a:cubicBezTo>
                <a:cubicBezTo>
                  <a:pt x="1028" y="836"/>
                  <a:pt x="1055" y="838"/>
                  <a:pt x="1066" y="844"/>
                </a:cubicBezTo>
                <a:cubicBezTo>
                  <a:pt x="1081" y="851"/>
                  <a:pt x="1086" y="833"/>
                  <a:pt x="1096" y="850"/>
                </a:cubicBezTo>
                <a:cubicBezTo>
                  <a:pt x="1102" y="852"/>
                  <a:pt x="1109" y="843"/>
                  <a:pt x="1111" y="850"/>
                </a:cubicBezTo>
                <a:cubicBezTo>
                  <a:pt x="1111" y="858"/>
                  <a:pt x="1112" y="859"/>
                  <a:pt x="1118" y="867"/>
                </a:cubicBezTo>
                <a:cubicBezTo>
                  <a:pt x="1121" y="868"/>
                  <a:pt x="1125" y="871"/>
                  <a:pt x="1129" y="878"/>
                </a:cubicBezTo>
                <a:cubicBezTo>
                  <a:pt x="1126" y="885"/>
                  <a:pt x="1142" y="896"/>
                  <a:pt x="1150" y="906"/>
                </a:cubicBezTo>
                <a:cubicBezTo>
                  <a:pt x="1171" y="910"/>
                  <a:pt x="1190" y="924"/>
                  <a:pt x="1213" y="917"/>
                </a:cubicBezTo>
                <a:cubicBezTo>
                  <a:pt x="1224" y="913"/>
                  <a:pt x="1227" y="926"/>
                  <a:pt x="1242" y="926"/>
                </a:cubicBezTo>
                <a:cubicBezTo>
                  <a:pt x="1249" y="937"/>
                  <a:pt x="1272" y="928"/>
                  <a:pt x="1271" y="937"/>
                </a:cubicBezTo>
                <a:cubicBezTo>
                  <a:pt x="1262" y="946"/>
                  <a:pt x="1251" y="959"/>
                  <a:pt x="1265" y="970"/>
                </a:cubicBezTo>
                <a:cubicBezTo>
                  <a:pt x="1280" y="983"/>
                  <a:pt x="1266" y="985"/>
                  <a:pt x="1269" y="996"/>
                </a:cubicBezTo>
                <a:cubicBezTo>
                  <a:pt x="1275" y="1010"/>
                  <a:pt x="1282" y="1013"/>
                  <a:pt x="1301" y="1012"/>
                </a:cubicBezTo>
                <a:cubicBezTo>
                  <a:pt x="1294" y="1021"/>
                  <a:pt x="1296" y="1027"/>
                  <a:pt x="1316" y="1023"/>
                </a:cubicBezTo>
                <a:cubicBezTo>
                  <a:pt x="1323" y="1031"/>
                  <a:pt x="1340" y="1025"/>
                  <a:pt x="1335" y="1035"/>
                </a:cubicBezTo>
                <a:cubicBezTo>
                  <a:pt x="1321" y="1044"/>
                  <a:pt x="1352" y="1050"/>
                  <a:pt x="1353" y="1056"/>
                </a:cubicBezTo>
                <a:cubicBezTo>
                  <a:pt x="1349" y="1074"/>
                  <a:pt x="1383" y="1068"/>
                  <a:pt x="1393" y="1078"/>
                </a:cubicBezTo>
                <a:cubicBezTo>
                  <a:pt x="1394" y="1078"/>
                  <a:pt x="1394" y="1078"/>
                  <a:pt x="1394" y="1078"/>
                </a:cubicBezTo>
                <a:cubicBezTo>
                  <a:pt x="1395" y="1076"/>
                  <a:pt x="1396" y="1072"/>
                  <a:pt x="1396" y="1069"/>
                </a:cubicBezTo>
                <a:cubicBezTo>
                  <a:pt x="1398" y="1057"/>
                  <a:pt x="1408" y="1038"/>
                  <a:pt x="1420" y="1052"/>
                </a:cubicBezTo>
                <a:cubicBezTo>
                  <a:pt x="1431" y="1066"/>
                  <a:pt x="1442" y="1040"/>
                  <a:pt x="1448" y="1034"/>
                </a:cubicBezTo>
                <a:cubicBezTo>
                  <a:pt x="1455" y="1014"/>
                  <a:pt x="1451" y="991"/>
                  <a:pt x="1457" y="971"/>
                </a:cubicBezTo>
                <a:cubicBezTo>
                  <a:pt x="1454" y="959"/>
                  <a:pt x="1431" y="950"/>
                  <a:pt x="1444" y="938"/>
                </a:cubicBezTo>
                <a:cubicBezTo>
                  <a:pt x="1457" y="930"/>
                  <a:pt x="1459" y="915"/>
                  <a:pt x="1474" y="928"/>
                </a:cubicBezTo>
                <a:cubicBezTo>
                  <a:pt x="1486" y="936"/>
                  <a:pt x="1481" y="950"/>
                  <a:pt x="1493" y="958"/>
                </a:cubicBezTo>
                <a:cubicBezTo>
                  <a:pt x="1505" y="961"/>
                  <a:pt x="1504" y="932"/>
                  <a:pt x="1513" y="922"/>
                </a:cubicBezTo>
                <a:cubicBezTo>
                  <a:pt x="1526" y="912"/>
                  <a:pt x="1516" y="902"/>
                  <a:pt x="1505" y="901"/>
                </a:cubicBezTo>
                <a:cubicBezTo>
                  <a:pt x="1490" y="897"/>
                  <a:pt x="1475" y="883"/>
                  <a:pt x="1490" y="870"/>
                </a:cubicBezTo>
                <a:cubicBezTo>
                  <a:pt x="1505" y="860"/>
                  <a:pt x="1480" y="845"/>
                  <a:pt x="1492" y="839"/>
                </a:cubicBezTo>
                <a:cubicBezTo>
                  <a:pt x="1497" y="833"/>
                  <a:pt x="1504" y="826"/>
                  <a:pt x="1507" y="816"/>
                </a:cubicBezTo>
                <a:cubicBezTo>
                  <a:pt x="1511" y="802"/>
                  <a:pt x="1519" y="797"/>
                  <a:pt x="1531" y="788"/>
                </a:cubicBezTo>
                <a:cubicBezTo>
                  <a:pt x="1532" y="780"/>
                  <a:pt x="1540" y="767"/>
                  <a:pt x="1545" y="756"/>
                </a:cubicBezTo>
                <a:cubicBezTo>
                  <a:pt x="1543" y="742"/>
                  <a:pt x="1563" y="732"/>
                  <a:pt x="1548" y="723"/>
                </a:cubicBezTo>
                <a:cubicBezTo>
                  <a:pt x="1550" y="710"/>
                  <a:pt x="1535" y="706"/>
                  <a:pt x="1540" y="694"/>
                </a:cubicBezTo>
                <a:cubicBezTo>
                  <a:pt x="1539" y="677"/>
                  <a:pt x="1522" y="664"/>
                  <a:pt x="1510" y="653"/>
                </a:cubicBezTo>
                <a:cubicBezTo>
                  <a:pt x="1502" y="641"/>
                  <a:pt x="1505" y="642"/>
                  <a:pt x="1513" y="645"/>
                </a:cubicBezTo>
                <a:cubicBezTo>
                  <a:pt x="1520" y="641"/>
                  <a:pt x="1526" y="641"/>
                  <a:pt x="1527" y="642"/>
                </a:cubicBezTo>
                <a:cubicBezTo>
                  <a:pt x="1533" y="643"/>
                  <a:pt x="1538" y="645"/>
                  <a:pt x="1542" y="648"/>
                </a:cubicBezTo>
                <a:cubicBezTo>
                  <a:pt x="1546" y="649"/>
                  <a:pt x="1555" y="653"/>
                  <a:pt x="1559" y="657"/>
                </a:cubicBezTo>
                <a:cubicBezTo>
                  <a:pt x="1563" y="655"/>
                  <a:pt x="1569" y="654"/>
                  <a:pt x="1566" y="654"/>
                </a:cubicBezTo>
                <a:cubicBezTo>
                  <a:pt x="1573" y="650"/>
                  <a:pt x="1581" y="640"/>
                  <a:pt x="1580" y="644"/>
                </a:cubicBezTo>
                <a:cubicBezTo>
                  <a:pt x="1585" y="647"/>
                  <a:pt x="1600" y="639"/>
                  <a:pt x="1607" y="649"/>
                </a:cubicBezTo>
                <a:cubicBezTo>
                  <a:pt x="1615" y="660"/>
                  <a:pt x="1631" y="662"/>
                  <a:pt x="1639" y="668"/>
                </a:cubicBezTo>
                <a:cubicBezTo>
                  <a:pt x="1648" y="676"/>
                  <a:pt x="1659" y="665"/>
                  <a:pt x="1658" y="655"/>
                </a:cubicBezTo>
                <a:cubicBezTo>
                  <a:pt x="1648" y="645"/>
                  <a:pt x="1657" y="640"/>
                  <a:pt x="1672" y="636"/>
                </a:cubicBezTo>
                <a:cubicBezTo>
                  <a:pt x="1682" y="646"/>
                  <a:pt x="1682" y="635"/>
                  <a:pt x="1690" y="631"/>
                </a:cubicBezTo>
                <a:cubicBezTo>
                  <a:pt x="1697" y="621"/>
                  <a:pt x="1708" y="631"/>
                  <a:pt x="1716" y="629"/>
                </a:cubicBezTo>
                <a:cubicBezTo>
                  <a:pt x="1723" y="628"/>
                  <a:pt x="1739" y="631"/>
                  <a:pt x="1744" y="623"/>
                </a:cubicBezTo>
                <a:cubicBezTo>
                  <a:pt x="1746" y="616"/>
                  <a:pt x="1751" y="604"/>
                  <a:pt x="1765" y="607"/>
                </a:cubicBezTo>
                <a:cubicBezTo>
                  <a:pt x="1778" y="606"/>
                  <a:pt x="1782" y="613"/>
                  <a:pt x="1791" y="614"/>
                </a:cubicBezTo>
                <a:cubicBezTo>
                  <a:pt x="1813" y="617"/>
                  <a:pt x="1832" y="619"/>
                  <a:pt x="1854" y="620"/>
                </a:cubicBezTo>
                <a:cubicBezTo>
                  <a:pt x="1855" y="639"/>
                  <a:pt x="1871" y="641"/>
                  <a:pt x="1879" y="646"/>
                </a:cubicBezTo>
                <a:cubicBezTo>
                  <a:pt x="1889" y="645"/>
                  <a:pt x="1915" y="644"/>
                  <a:pt x="1908" y="633"/>
                </a:cubicBezTo>
                <a:close/>
                <a:moveTo>
                  <a:pt x="180" y="530"/>
                </a:moveTo>
                <a:cubicBezTo>
                  <a:pt x="189" y="530"/>
                  <a:pt x="189" y="530"/>
                  <a:pt x="189" y="530"/>
                </a:cubicBezTo>
                <a:cubicBezTo>
                  <a:pt x="200" y="552"/>
                  <a:pt x="200" y="552"/>
                  <a:pt x="200" y="552"/>
                </a:cubicBezTo>
                <a:cubicBezTo>
                  <a:pt x="207" y="553"/>
                  <a:pt x="207" y="553"/>
                  <a:pt x="207" y="553"/>
                </a:cubicBezTo>
                <a:cubicBezTo>
                  <a:pt x="209" y="561"/>
                  <a:pt x="209" y="561"/>
                  <a:pt x="209" y="561"/>
                </a:cubicBezTo>
                <a:cubicBezTo>
                  <a:pt x="211" y="569"/>
                  <a:pt x="211" y="569"/>
                  <a:pt x="211" y="569"/>
                </a:cubicBezTo>
                <a:cubicBezTo>
                  <a:pt x="225" y="579"/>
                  <a:pt x="225" y="579"/>
                  <a:pt x="225" y="579"/>
                </a:cubicBezTo>
                <a:cubicBezTo>
                  <a:pt x="232" y="574"/>
                  <a:pt x="232" y="574"/>
                  <a:pt x="232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41" y="571"/>
                  <a:pt x="241" y="571"/>
                  <a:pt x="241" y="571"/>
                </a:cubicBezTo>
                <a:cubicBezTo>
                  <a:pt x="244" y="548"/>
                  <a:pt x="244" y="548"/>
                  <a:pt x="244" y="548"/>
                </a:cubicBezTo>
                <a:cubicBezTo>
                  <a:pt x="232" y="523"/>
                  <a:pt x="232" y="523"/>
                  <a:pt x="232" y="523"/>
                </a:cubicBezTo>
                <a:cubicBezTo>
                  <a:pt x="227" y="514"/>
                  <a:pt x="227" y="514"/>
                  <a:pt x="227" y="514"/>
                </a:cubicBezTo>
                <a:cubicBezTo>
                  <a:pt x="204" y="501"/>
                  <a:pt x="204" y="501"/>
                  <a:pt x="204" y="501"/>
                </a:cubicBezTo>
                <a:cubicBezTo>
                  <a:pt x="195" y="505"/>
                  <a:pt x="195" y="505"/>
                  <a:pt x="195" y="505"/>
                </a:cubicBezTo>
                <a:cubicBezTo>
                  <a:pt x="181" y="523"/>
                  <a:pt x="181" y="523"/>
                  <a:pt x="181" y="523"/>
                </a:cubicBezTo>
                <a:cubicBezTo>
                  <a:pt x="175" y="523"/>
                  <a:pt x="175" y="523"/>
                  <a:pt x="175" y="523"/>
                </a:cubicBezTo>
                <a:cubicBezTo>
                  <a:pt x="176" y="527"/>
                  <a:pt x="176" y="527"/>
                  <a:pt x="176" y="527"/>
                </a:cubicBezTo>
                <a:lnTo>
                  <a:pt x="180" y="53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7938" cap="rnd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9A152C0-002A-BB4F-5FF6-353394F8C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447599"/>
            <a:ext cx="3139275" cy="1364343"/>
          </a:xfrm>
        </p:spPr>
        <p:txBody>
          <a:bodyPr anchor="ctr"/>
          <a:lstStyle>
            <a:lvl1pPr>
              <a:defRPr sz="35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 sz="3000" dirty="0"/>
              <a:t>General </a:t>
            </a:r>
            <a:r>
              <a:rPr lang="et-EE" sz="3000" dirty="0" err="1"/>
              <a:t>data</a:t>
            </a:r>
            <a:r>
              <a:rPr lang="et-EE" sz="3000" dirty="0"/>
              <a:t> </a:t>
            </a:r>
            <a:br>
              <a:rPr lang="et-EE" sz="3000" dirty="0"/>
            </a:br>
            <a:r>
              <a:rPr lang="et-EE" sz="3000" dirty="0" err="1"/>
              <a:t>about</a:t>
            </a:r>
            <a:r>
              <a:rPr lang="et-EE" sz="3000" dirty="0"/>
              <a:t> Estonia</a:t>
            </a:r>
            <a:endParaRPr lang="en-GB" sz="3000" dirty="0"/>
          </a:p>
        </p:txBody>
      </p:sp>
      <p:grpSp>
        <p:nvGrpSpPr>
          <p:cNvPr id="3" name="Rühm 4">
            <a:extLst>
              <a:ext uri="{FF2B5EF4-FFF2-40B4-BE49-F238E27FC236}">
                <a16:creationId xmlns:a16="http://schemas.microsoft.com/office/drawing/2014/main" id="{91E91B8F-D367-F18C-6BF4-C4192FE3EC30}"/>
              </a:ext>
            </a:extLst>
          </p:cNvPr>
          <p:cNvGrpSpPr/>
          <p:nvPr/>
        </p:nvGrpSpPr>
        <p:grpSpPr>
          <a:xfrm>
            <a:off x="210484" y="1702975"/>
            <a:ext cx="7916068" cy="4963068"/>
            <a:chOff x="2636838" y="785813"/>
            <a:chExt cx="9301166" cy="553720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E3F814CB-BEFB-E00C-24A7-573F5CAD7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053" y="4776790"/>
              <a:ext cx="2093913" cy="1546226"/>
            </a:xfrm>
            <a:custGeom>
              <a:avLst/>
              <a:gdLst>
                <a:gd name="T0" fmla="*/ 219 w 1249"/>
                <a:gd name="T1" fmla="*/ 266 h 925"/>
                <a:gd name="T2" fmla="*/ 339 w 1249"/>
                <a:gd name="T3" fmla="*/ 267 h 925"/>
                <a:gd name="T4" fmla="*/ 503 w 1249"/>
                <a:gd name="T5" fmla="*/ 249 h 925"/>
                <a:gd name="T6" fmla="*/ 588 w 1249"/>
                <a:gd name="T7" fmla="*/ 265 h 925"/>
                <a:gd name="T8" fmla="*/ 703 w 1249"/>
                <a:gd name="T9" fmla="*/ 278 h 925"/>
                <a:gd name="T10" fmla="*/ 811 w 1249"/>
                <a:gd name="T11" fmla="*/ 291 h 925"/>
                <a:gd name="T12" fmla="*/ 872 w 1249"/>
                <a:gd name="T13" fmla="*/ 211 h 925"/>
                <a:gd name="T14" fmla="*/ 932 w 1249"/>
                <a:gd name="T15" fmla="*/ 153 h 925"/>
                <a:gd name="T16" fmla="*/ 964 w 1249"/>
                <a:gd name="T17" fmla="*/ 97 h 925"/>
                <a:gd name="T18" fmla="*/ 1004 w 1249"/>
                <a:gd name="T19" fmla="*/ 28 h 925"/>
                <a:gd name="T20" fmla="*/ 1029 w 1249"/>
                <a:gd name="T21" fmla="*/ 21 h 925"/>
                <a:gd name="T22" fmla="*/ 1048 w 1249"/>
                <a:gd name="T23" fmla="*/ 53 h 925"/>
                <a:gd name="T24" fmla="*/ 1042 w 1249"/>
                <a:gd name="T25" fmla="*/ 115 h 925"/>
                <a:gd name="T26" fmla="*/ 1065 w 1249"/>
                <a:gd name="T27" fmla="*/ 155 h 925"/>
                <a:gd name="T28" fmla="*/ 1067 w 1249"/>
                <a:gd name="T29" fmla="*/ 217 h 925"/>
                <a:gd name="T30" fmla="*/ 1077 w 1249"/>
                <a:gd name="T31" fmla="*/ 221 h 925"/>
                <a:gd name="T32" fmla="*/ 1070 w 1249"/>
                <a:gd name="T33" fmla="*/ 177 h 925"/>
                <a:gd name="T34" fmla="*/ 1093 w 1249"/>
                <a:gd name="T35" fmla="*/ 150 h 925"/>
                <a:gd name="T36" fmla="*/ 1130 w 1249"/>
                <a:gd name="T37" fmla="*/ 155 h 925"/>
                <a:gd name="T38" fmla="*/ 1136 w 1249"/>
                <a:gd name="T39" fmla="*/ 190 h 925"/>
                <a:gd name="T40" fmla="*/ 1134 w 1249"/>
                <a:gd name="T41" fmla="*/ 206 h 925"/>
                <a:gd name="T42" fmla="*/ 1162 w 1249"/>
                <a:gd name="T43" fmla="*/ 284 h 925"/>
                <a:gd name="T44" fmla="*/ 1228 w 1249"/>
                <a:gd name="T45" fmla="*/ 324 h 925"/>
                <a:gd name="T46" fmla="*/ 1249 w 1249"/>
                <a:gd name="T47" fmla="*/ 358 h 925"/>
                <a:gd name="T48" fmla="*/ 1232 w 1249"/>
                <a:gd name="T49" fmla="*/ 409 h 925"/>
                <a:gd name="T50" fmla="*/ 1149 w 1249"/>
                <a:gd name="T51" fmla="*/ 406 h 925"/>
                <a:gd name="T52" fmla="*/ 1017 w 1249"/>
                <a:gd name="T53" fmla="*/ 445 h 925"/>
                <a:gd name="T54" fmla="*/ 973 w 1249"/>
                <a:gd name="T55" fmla="*/ 502 h 925"/>
                <a:gd name="T56" fmla="*/ 995 w 1249"/>
                <a:gd name="T57" fmla="*/ 582 h 925"/>
                <a:gd name="T58" fmla="*/ 948 w 1249"/>
                <a:gd name="T59" fmla="*/ 619 h 925"/>
                <a:gd name="T60" fmla="*/ 877 w 1249"/>
                <a:gd name="T61" fmla="*/ 668 h 925"/>
                <a:gd name="T62" fmla="*/ 888 w 1249"/>
                <a:gd name="T63" fmla="*/ 744 h 925"/>
                <a:gd name="T64" fmla="*/ 850 w 1249"/>
                <a:gd name="T65" fmla="*/ 790 h 925"/>
                <a:gd name="T66" fmla="*/ 842 w 1249"/>
                <a:gd name="T67" fmla="*/ 881 h 925"/>
                <a:gd name="T68" fmla="*/ 766 w 1249"/>
                <a:gd name="T69" fmla="*/ 859 h 925"/>
                <a:gd name="T70" fmla="*/ 680 w 1249"/>
                <a:gd name="T71" fmla="*/ 846 h 925"/>
                <a:gd name="T72" fmla="*/ 671 w 1249"/>
                <a:gd name="T73" fmla="*/ 844 h 925"/>
                <a:gd name="T74" fmla="*/ 657 w 1249"/>
                <a:gd name="T75" fmla="*/ 842 h 925"/>
                <a:gd name="T76" fmla="*/ 592 w 1249"/>
                <a:gd name="T77" fmla="*/ 814 h 925"/>
                <a:gd name="T78" fmla="*/ 536 w 1249"/>
                <a:gd name="T79" fmla="*/ 769 h 925"/>
                <a:gd name="T80" fmla="*/ 497 w 1249"/>
                <a:gd name="T81" fmla="*/ 753 h 925"/>
                <a:gd name="T82" fmla="*/ 420 w 1249"/>
                <a:gd name="T83" fmla="*/ 796 h 925"/>
                <a:gd name="T84" fmla="*/ 330 w 1249"/>
                <a:gd name="T85" fmla="*/ 838 h 925"/>
                <a:gd name="T86" fmla="*/ 309 w 1249"/>
                <a:gd name="T87" fmla="*/ 828 h 925"/>
                <a:gd name="T88" fmla="*/ 265 w 1249"/>
                <a:gd name="T89" fmla="*/ 835 h 925"/>
                <a:gd name="T90" fmla="*/ 232 w 1249"/>
                <a:gd name="T91" fmla="*/ 868 h 925"/>
                <a:gd name="T92" fmla="*/ 188 w 1249"/>
                <a:gd name="T93" fmla="*/ 895 h 925"/>
                <a:gd name="T94" fmla="*/ 180 w 1249"/>
                <a:gd name="T95" fmla="*/ 880 h 925"/>
                <a:gd name="T96" fmla="*/ 101 w 1249"/>
                <a:gd name="T97" fmla="*/ 868 h 925"/>
                <a:gd name="T98" fmla="*/ 116 w 1249"/>
                <a:gd name="T99" fmla="*/ 750 h 925"/>
                <a:gd name="T100" fmla="*/ 101 w 1249"/>
                <a:gd name="T101" fmla="*/ 604 h 925"/>
                <a:gd name="T102" fmla="*/ 105 w 1249"/>
                <a:gd name="T103" fmla="*/ 517 h 925"/>
                <a:gd name="T104" fmla="*/ 44 w 1249"/>
                <a:gd name="T105" fmla="*/ 426 h 925"/>
                <a:gd name="T106" fmla="*/ 22 w 1249"/>
                <a:gd name="T107" fmla="*/ 339 h 925"/>
                <a:gd name="T108" fmla="*/ 102 w 1249"/>
                <a:gd name="T109" fmla="*/ 252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49" h="925">
                  <a:moveTo>
                    <a:pt x="152" y="229"/>
                  </a:moveTo>
                  <a:cubicBezTo>
                    <a:pt x="159" y="234"/>
                    <a:pt x="164" y="232"/>
                    <a:pt x="168" y="229"/>
                  </a:cubicBezTo>
                  <a:cubicBezTo>
                    <a:pt x="168" y="229"/>
                    <a:pt x="168" y="229"/>
                    <a:pt x="168" y="229"/>
                  </a:cubicBezTo>
                  <a:cubicBezTo>
                    <a:pt x="164" y="238"/>
                    <a:pt x="182" y="252"/>
                    <a:pt x="190" y="245"/>
                  </a:cubicBezTo>
                  <a:cubicBezTo>
                    <a:pt x="194" y="238"/>
                    <a:pt x="195" y="256"/>
                    <a:pt x="204" y="259"/>
                  </a:cubicBezTo>
                  <a:cubicBezTo>
                    <a:pt x="223" y="259"/>
                    <a:pt x="205" y="271"/>
                    <a:pt x="219" y="266"/>
                  </a:cubicBezTo>
                  <a:cubicBezTo>
                    <a:pt x="231" y="256"/>
                    <a:pt x="238" y="260"/>
                    <a:pt x="247" y="266"/>
                  </a:cubicBezTo>
                  <a:cubicBezTo>
                    <a:pt x="255" y="266"/>
                    <a:pt x="262" y="263"/>
                    <a:pt x="272" y="257"/>
                  </a:cubicBezTo>
                  <a:cubicBezTo>
                    <a:pt x="278" y="263"/>
                    <a:pt x="281" y="245"/>
                    <a:pt x="288" y="249"/>
                  </a:cubicBezTo>
                  <a:cubicBezTo>
                    <a:pt x="288" y="254"/>
                    <a:pt x="301" y="268"/>
                    <a:pt x="309" y="263"/>
                  </a:cubicBezTo>
                  <a:cubicBezTo>
                    <a:pt x="314" y="269"/>
                    <a:pt x="322" y="259"/>
                    <a:pt x="322" y="272"/>
                  </a:cubicBezTo>
                  <a:cubicBezTo>
                    <a:pt x="326" y="285"/>
                    <a:pt x="329" y="271"/>
                    <a:pt x="339" y="267"/>
                  </a:cubicBezTo>
                  <a:cubicBezTo>
                    <a:pt x="347" y="275"/>
                    <a:pt x="362" y="259"/>
                    <a:pt x="362" y="273"/>
                  </a:cubicBezTo>
                  <a:cubicBezTo>
                    <a:pt x="368" y="287"/>
                    <a:pt x="372" y="286"/>
                    <a:pt x="385" y="282"/>
                  </a:cubicBezTo>
                  <a:cubicBezTo>
                    <a:pt x="388" y="276"/>
                    <a:pt x="403" y="267"/>
                    <a:pt x="412" y="276"/>
                  </a:cubicBezTo>
                  <a:cubicBezTo>
                    <a:pt x="423" y="278"/>
                    <a:pt x="440" y="264"/>
                    <a:pt x="445" y="271"/>
                  </a:cubicBezTo>
                  <a:cubicBezTo>
                    <a:pt x="444" y="297"/>
                    <a:pt x="456" y="263"/>
                    <a:pt x="471" y="270"/>
                  </a:cubicBezTo>
                  <a:cubicBezTo>
                    <a:pt x="483" y="266"/>
                    <a:pt x="488" y="251"/>
                    <a:pt x="503" y="249"/>
                  </a:cubicBezTo>
                  <a:cubicBezTo>
                    <a:pt x="516" y="248"/>
                    <a:pt x="503" y="270"/>
                    <a:pt x="511" y="277"/>
                  </a:cubicBezTo>
                  <a:cubicBezTo>
                    <a:pt x="514" y="274"/>
                    <a:pt x="524" y="290"/>
                    <a:pt x="530" y="283"/>
                  </a:cubicBezTo>
                  <a:cubicBezTo>
                    <a:pt x="532" y="280"/>
                    <a:pt x="542" y="291"/>
                    <a:pt x="549" y="286"/>
                  </a:cubicBezTo>
                  <a:cubicBezTo>
                    <a:pt x="545" y="297"/>
                    <a:pt x="579" y="278"/>
                    <a:pt x="577" y="291"/>
                  </a:cubicBezTo>
                  <a:cubicBezTo>
                    <a:pt x="582" y="294"/>
                    <a:pt x="610" y="301"/>
                    <a:pt x="605" y="293"/>
                  </a:cubicBezTo>
                  <a:cubicBezTo>
                    <a:pt x="599" y="284"/>
                    <a:pt x="588" y="278"/>
                    <a:pt x="588" y="265"/>
                  </a:cubicBezTo>
                  <a:cubicBezTo>
                    <a:pt x="578" y="262"/>
                    <a:pt x="576" y="240"/>
                    <a:pt x="590" y="243"/>
                  </a:cubicBezTo>
                  <a:cubicBezTo>
                    <a:pt x="584" y="225"/>
                    <a:pt x="607" y="240"/>
                    <a:pt x="613" y="232"/>
                  </a:cubicBezTo>
                  <a:cubicBezTo>
                    <a:pt x="633" y="215"/>
                    <a:pt x="624" y="224"/>
                    <a:pt x="635" y="235"/>
                  </a:cubicBezTo>
                  <a:cubicBezTo>
                    <a:pt x="643" y="231"/>
                    <a:pt x="659" y="236"/>
                    <a:pt x="662" y="250"/>
                  </a:cubicBezTo>
                  <a:cubicBezTo>
                    <a:pt x="667" y="267"/>
                    <a:pt x="670" y="271"/>
                    <a:pt x="684" y="267"/>
                  </a:cubicBezTo>
                  <a:cubicBezTo>
                    <a:pt x="685" y="272"/>
                    <a:pt x="689" y="288"/>
                    <a:pt x="703" y="278"/>
                  </a:cubicBezTo>
                  <a:cubicBezTo>
                    <a:pt x="717" y="271"/>
                    <a:pt x="715" y="292"/>
                    <a:pt x="727" y="290"/>
                  </a:cubicBezTo>
                  <a:cubicBezTo>
                    <a:pt x="735" y="299"/>
                    <a:pt x="743" y="297"/>
                    <a:pt x="757" y="292"/>
                  </a:cubicBezTo>
                  <a:cubicBezTo>
                    <a:pt x="769" y="298"/>
                    <a:pt x="773" y="306"/>
                    <a:pt x="783" y="307"/>
                  </a:cubicBezTo>
                  <a:cubicBezTo>
                    <a:pt x="797" y="312"/>
                    <a:pt x="778" y="278"/>
                    <a:pt x="794" y="279"/>
                  </a:cubicBezTo>
                  <a:cubicBezTo>
                    <a:pt x="801" y="281"/>
                    <a:pt x="800" y="286"/>
                    <a:pt x="798" y="291"/>
                  </a:cubicBezTo>
                  <a:cubicBezTo>
                    <a:pt x="798" y="291"/>
                    <a:pt x="798" y="294"/>
                    <a:pt x="811" y="291"/>
                  </a:cubicBezTo>
                  <a:cubicBezTo>
                    <a:pt x="823" y="287"/>
                    <a:pt x="829" y="285"/>
                    <a:pt x="838" y="286"/>
                  </a:cubicBezTo>
                  <a:cubicBezTo>
                    <a:pt x="847" y="287"/>
                    <a:pt x="853" y="292"/>
                    <a:pt x="857" y="287"/>
                  </a:cubicBezTo>
                  <a:cubicBezTo>
                    <a:pt x="861" y="283"/>
                    <a:pt x="856" y="276"/>
                    <a:pt x="855" y="268"/>
                  </a:cubicBezTo>
                  <a:cubicBezTo>
                    <a:pt x="854" y="261"/>
                    <a:pt x="855" y="243"/>
                    <a:pt x="858" y="239"/>
                  </a:cubicBezTo>
                  <a:cubicBezTo>
                    <a:pt x="861" y="235"/>
                    <a:pt x="869" y="227"/>
                    <a:pt x="869" y="227"/>
                  </a:cubicBezTo>
                  <a:cubicBezTo>
                    <a:pt x="872" y="211"/>
                    <a:pt x="872" y="211"/>
                    <a:pt x="872" y="211"/>
                  </a:cubicBezTo>
                  <a:cubicBezTo>
                    <a:pt x="884" y="208"/>
                    <a:pt x="884" y="208"/>
                    <a:pt x="884" y="208"/>
                  </a:cubicBezTo>
                  <a:cubicBezTo>
                    <a:pt x="910" y="207"/>
                    <a:pt x="910" y="207"/>
                    <a:pt x="910" y="207"/>
                  </a:cubicBezTo>
                  <a:cubicBezTo>
                    <a:pt x="910" y="207"/>
                    <a:pt x="917" y="211"/>
                    <a:pt x="918" y="206"/>
                  </a:cubicBezTo>
                  <a:cubicBezTo>
                    <a:pt x="919" y="202"/>
                    <a:pt x="924" y="194"/>
                    <a:pt x="927" y="194"/>
                  </a:cubicBezTo>
                  <a:cubicBezTo>
                    <a:pt x="929" y="194"/>
                    <a:pt x="926" y="180"/>
                    <a:pt x="929" y="176"/>
                  </a:cubicBezTo>
                  <a:cubicBezTo>
                    <a:pt x="933" y="171"/>
                    <a:pt x="932" y="153"/>
                    <a:pt x="932" y="153"/>
                  </a:cubicBezTo>
                  <a:cubicBezTo>
                    <a:pt x="928" y="134"/>
                    <a:pt x="928" y="134"/>
                    <a:pt x="928" y="134"/>
                  </a:cubicBezTo>
                  <a:cubicBezTo>
                    <a:pt x="936" y="128"/>
                    <a:pt x="936" y="128"/>
                    <a:pt x="936" y="128"/>
                  </a:cubicBezTo>
                  <a:cubicBezTo>
                    <a:pt x="932" y="109"/>
                    <a:pt x="932" y="109"/>
                    <a:pt x="932" y="109"/>
                  </a:cubicBezTo>
                  <a:cubicBezTo>
                    <a:pt x="932" y="109"/>
                    <a:pt x="947" y="107"/>
                    <a:pt x="954" y="109"/>
                  </a:cubicBezTo>
                  <a:cubicBezTo>
                    <a:pt x="961" y="111"/>
                    <a:pt x="963" y="103"/>
                    <a:pt x="963" y="103"/>
                  </a:cubicBezTo>
                  <a:cubicBezTo>
                    <a:pt x="964" y="97"/>
                    <a:pt x="964" y="97"/>
                    <a:pt x="964" y="97"/>
                  </a:cubicBezTo>
                  <a:cubicBezTo>
                    <a:pt x="952" y="85"/>
                    <a:pt x="952" y="85"/>
                    <a:pt x="952" y="85"/>
                  </a:cubicBezTo>
                  <a:cubicBezTo>
                    <a:pt x="953" y="70"/>
                    <a:pt x="953" y="70"/>
                    <a:pt x="953" y="70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7" y="56"/>
                    <a:pt x="977" y="56"/>
                    <a:pt x="977" y="56"/>
                  </a:cubicBezTo>
                  <a:cubicBezTo>
                    <a:pt x="992" y="32"/>
                    <a:pt x="992" y="32"/>
                    <a:pt x="992" y="32"/>
                  </a:cubicBezTo>
                  <a:cubicBezTo>
                    <a:pt x="1004" y="28"/>
                    <a:pt x="1004" y="28"/>
                    <a:pt x="1004" y="28"/>
                  </a:cubicBezTo>
                  <a:cubicBezTo>
                    <a:pt x="1007" y="15"/>
                    <a:pt x="1007" y="15"/>
                    <a:pt x="1007" y="15"/>
                  </a:cubicBezTo>
                  <a:cubicBezTo>
                    <a:pt x="1000" y="4"/>
                    <a:pt x="1000" y="4"/>
                    <a:pt x="1000" y="4"/>
                  </a:cubicBezTo>
                  <a:cubicBezTo>
                    <a:pt x="1005" y="0"/>
                    <a:pt x="1005" y="0"/>
                    <a:pt x="1005" y="0"/>
                  </a:cubicBezTo>
                  <a:cubicBezTo>
                    <a:pt x="1013" y="4"/>
                    <a:pt x="1013" y="4"/>
                    <a:pt x="1013" y="4"/>
                  </a:cubicBezTo>
                  <a:cubicBezTo>
                    <a:pt x="1019" y="4"/>
                    <a:pt x="1019" y="4"/>
                    <a:pt x="1019" y="4"/>
                  </a:cubicBezTo>
                  <a:cubicBezTo>
                    <a:pt x="1029" y="21"/>
                    <a:pt x="1029" y="21"/>
                    <a:pt x="1029" y="21"/>
                  </a:cubicBezTo>
                  <a:cubicBezTo>
                    <a:pt x="1033" y="20"/>
                    <a:pt x="1033" y="20"/>
                    <a:pt x="1033" y="20"/>
                  </a:cubicBezTo>
                  <a:cubicBezTo>
                    <a:pt x="1037" y="17"/>
                    <a:pt x="1037" y="17"/>
                    <a:pt x="1037" y="17"/>
                  </a:cubicBezTo>
                  <a:cubicBezTo>
                    <a:pt x="1045" y="28"/>
                    <a:pt x="1045" y="28"/>
                    <a:pt x="1045" y="28"/>
                  </a:cubicBezTo>
                  <a:cubicBezTo>
                    <a:pt x="1050" y="30"/>
                    <a:pt x="1050" y="30"/>
                    <a:pt x="1050" y="30"/>
                  </a:cubicBezTo>
                  <a:cubicBezTo>
                    <a:pt x="1052" y="38"/>
                    <a:pt x="1052" y="38"/>
                    <a:pt x="1052" y="38"/>
                  </a:cubicBezTo>
                  <a:cubicBezTo>
                    <a:pt x="1048" y="53"/>
                    <a:pt x="1048" y="53"/>
                    <a:pt x="1048" y="53"/>
                  </a:cubicBezTo>
                  <a:cubicBezTo>
                    <a:pt x="1055" y="79"/>
                    <a:pt x="1055" y="79"/>
                    <a:pt x="1055" y="79"/>
                  </a:cubicBezTo>
                  <a:cubicBezTo>
                    <a:pt x="1054" y="82"/>
                    <a:pt x="1054" y="82"/>
                    <a:pt x="1054" y="82"/>
                  </a:cubicBezTo>
                  <a:cubicBezTo>
                    <a:pt x="1053" y="95"/>
                    <a:pt x="1053" y="95"/>
                    <a:pt x="1053" y="95"/>
                  </a:cubicBezTo>
                  <a:cubicBezTo>
                    <a:pt x="1046" y="104"/>
                    <a:pt x="1046" y="104"/>
                    <a:pt x="1046" y="104"/>
                  </a:cubicBezTo>
                  <a:cubicBezTo>
                    <a:pt x="1041" y="109"/>
                    <a:pt x="1041" y="109"/>
                    <a:pt x="1041" y="109"/>
                  </a:cubicBezTo>
                  <a:cubicBezTo>
                    <a:pt x="1042" y="115"/>
                    <a:pt x="1042" y="115"/>
                    <a:pt x="1042" y="115"/>
                  </a:cubicBezTo>
                  <a:cubicBezTo>
                    <a:pt x="1042" y="117"/>
                    <a:pt x="1042" y="117"/>
                    <a:pt x="1042" y="117"/>
                  </a:cubicBezTo>
                  <a:cubicBezTo>
                    <a:pt x="1044" y="120"/>
                    <a:pt x="1044" y="120"/>
                    <a:pt x="1044" y="120"/>
                  </a:cubicBezTo>
                  <a:cubicBezTo>
                    <a:pt x="1053" y="131"/>
                    <a:pt x="1053" y="131"/>
                    <a:pt x="1053" y="131"/>
                  </a:cubicBezTo>
                  <a:cubicBezTo>
                    <a:pt x="1057" y="140"/>
                    <a:pt x="1057" y="140"/>
                    <a:pt x="1057" y="140"/>
                  </a:cubicBezTo>
                  <a:cubicBezTo>
                    <a:pt x="1064" y="149"/>
                    <a:pt x="1064" y="149"/>
                    <a:pt x="1064" y="149"/>
                  </a:cubicBezTo>
                  <a:cubicBezTo>
                    <a:pt x="1065" y="155"/>
                    <a:pt x="1065" y="155"/>
                    <a:pt x="1065" y="155"/>
                  </a:cubicBezTo>
                  <a:cubicBezTo>
                    <a:pt x="1061" y="160"/>
                    <a:pt x="1061" y="160"/>
                    <a:pt x="1061" y="160"/>
                  </a:cubicBezTo>
                  <a:cubicBezTo>
                    <a:pt x="1047" y="165"/>
                    <a:pt x="1047" y="165"/>
                    <a:pt x="1047" y="165"/>
                  </a:cubicBezTo>
                  <a:cubicBezTo>
                    <a:pt x="1051" y="169"/>
                    <a:pt x="1051" y="169"/>
                    <a:pt x="1051" y="169"/>
                  </a:cubicBezTo>
                  <a:cubicBezTo>
                    <a:pt x="1056" y="170"/>
                    <a:pt x="1056" y="170"/>
                    <a:pt x="1056" y="170"/>
                  </a:cubicBezTo>
                  <a:cubicBezTo>
                    <a:pt x="1060" y="175"/>
                    <a:pt x="1060" y="175"/>
                    <a:pt x="1060" y="175"/>
                  </a:cubicBezTo>
                  <a:cubicBezTo>
                    <a:pt x="1067" y="217"/>
                    <a:pt x="1067" y="217"/>
                    <a:pt x="1067" y="217"/>
                  </a:cubicBezTo>
                  <a:cubicBezTo>
                    <a:pt x="1080" y="235"/>
                    <a:pt x="1080" y="235"/>
                    <a:pt x="1080" y="235"/>
                  </a:cubicBezTo>
                  <a:cubicBezTo>
                    <a:pt x="1081" y="237"/>
                    <a:pt x="1081" y="237"/>
                    <a:pt x="1081" y="237"/>
                  </a:cubicBezTo>
                  <a:cubicBezTo>
                    <a:pt x="1087" y="239"/>
                    <a:pt x="1087" y="239"/>
                    <a:pt x="1087" y="239"/>
                  </a:cubicBezTo>
                  <a:cubicBezTo>
                    <a:pt x="1086" y="235"/>
                    <a:pt x="1086" y="235"/>
                    <a:pt x="1086" y="235"/>
                  </a:cubicBezTo>
                  <a:cubicBezTo>
                    <a:pt x="1080" y="226"/>
                    <a:pt x="1080" y="226"/>
                    <a:pt x="1080" y="226"/>
                  </a:cubicBezTo>
                  <a:cubicBezTo>
                    <a:pt x="1077" y="221"/>
                    <a:pt x="1077" y="221"/>
                    <a:pt x="1077" y="221"/>
                  </a:cubicBezTo>
                  <a:cubicBezTo>
                    <a:pt x="1074" y="211"/>
                    <a:pt x="1074" y="211"/>
                    <a:pt x="1074" y="211"/>
                  </a:cubicBezTo>
                  <a:cubicBezTo>
                    <a:pt x="1071" y="200"/>
                    <a:pt x="1071" y="200"/>
                    <a:pt x="1071" y="200"/>
                  </a:cubicBezTo>
                  <a:cubicBezTo>
                    <a:pt x="1068" y="188"/>
                    <a:pt x="1068" y="188"/>
                    <a:pt x="1068" y="188"/>
                  </a:cubicBezTo>
                  <a:cubicBezTo>
                    <a:pt x="1069" y="183"/>
                    <a:pt x="1069" y="183"/>
                    <a:pt x="1069" y="183"/>
                  </a:cubicBezTo>
                  <a:cubicBezTo>
                    <a:pt x="1070" y="178"/>
                    <a:pt x="1070" y="178"/>
                    <a:pt x="1070" y="178"/>
                  </a:cubicBezTo>
                  <a:cubicBezTo>
                    <a:pt x="1070" y="177"/>
                    <a:pt x="1070" y="177"/>
                    <a:pt x="1070" y="177"/>
                  </a:cubicBezTo>
                  <a:cubicBezTo>
                    <a:pt x="1075" y="160"/>
                    <a:pt x="1075" y="160"/>
                    <a:pt x="1075" y="160"/>
                  </a:cubicBezTo>
                  <a:cubicBezTo>
                    <a:pt x="1078" y="156"/>
                    <a:pt x="1078" y="156"/>
                    <a:pt x="1078" y="156"/>
                  </a:cubicBezTo>
                  <a:cubicBezTo>
                    <a:pt x="1084" y="155"/>
                    <a:pt x="1084" y="155"/>
                    <a:pt x="1084" y="155"/>
                  </a:cubicBezTo>
                  <a:cubicBezTo>
                    <a:pt x="1090" y="155"/>
                    <a:pt x="1090" y="155"/>
                    <a:pt x="1090" y="155"/>
                  </a:cubicBezTo>
                  <a:cubicBezTo>
                    <a:pt x="1094" y="151"/>
                    <a:pt x="1094" y="151"/>
                    <a:pt x="1094" y="151"/>
                  </a:cubicBezTo>
                  <a:cubicBezTo>
                    <a:pt x="1093" y="150"/>
                    <a:pt x="1093" y="150"/>
                    <a:pt x="1093" y="150"/>
                  </a:cubicBezTo>
                  <a:cubicBezTo>
                    <a:pt x="1095" y="144"/>
                    <a:pt x="1095" y="144"/>
                    <a:pt x="1095" y="144"/>
                  </a:cubicBezTo>
                  <a:cubicBezTo>
                    <a:pt x="1102" y="142"/>
                    <a:pt x="1102" y="142"/>
                    <a:pt x="1102" y="142"/>
                  </a:cubicBezTo>
                  <a:cubicBezTo>
                    <a:pt x="1104" y="136"/>
                    <a:pt x="1104" y="136"/>
                    <a:pt x="1104" y="136"/>
                  </a:cubicBezTo>
                  <a:cubicBezTo>
                    <a:pt x="1128" y="142"/>
                    <a:pt x="1128" y="142"/>
                    <a:pt x="1128" y="142"/>
                  </a:cubicBezTo>
                  <a:cubicBezTo>
                    <a:pt x="1129" y="149"/>
                    <a:pt x="1129" y="149"/>
                    <a:pt x="1129" y="149"/>
                  </a:cubicBezTo>
                  <a:cubicBezTo>
                    <a:pt x="1130" y="155"/>
                    <a:pt x="1130" y="155"/>
                    <a:pt x="1130" y="155"/>
                  </a:cubicBezTo>
                  <a:cubicBezTo>
                    <a:pt x="1136" y="165"/>
                    <a:pt x="1136" y="165"/>
                    <a:pt x="1136" y="165"/>
                  </a:cubicBezTo>
                  <a:cubicBezTo>
                    <a:pt x="1143" y="176"/>
                    <a:pt x="1143" y="176"/>
                    <a:pt x="1143" y="176"/>
                  </a:cubicBezTo>
                  <a:cubicBezTo>
                    <a:pt x="1143" y="183"/>
                    <a:pt x="1143" y="183"/>
                    <a:pt x="1143" y="183"/>
                  </a:cubicBezTo>
                  <a:cubicBezTo>
                    <a:pt x="1143" y="185"/>
                    <a:pt x="1143" y="185"/>
                    <a:pt x="1143" y="185"/>
                  </a:cubicBezTo>
                  <a:cubicBezTo>
                    <a:pt x="1140" y="190"/>
                    <a:pt x="1140" y="190"/>
                    <a:pt x="1140" y="190"/>
                  </a:cubicBezTo>
                  <a:cubicBezTo>
                    <a:pt x="1136" y="190"/>
                    <a:pt x="1136" y="190"/>
                    <a:pt x="1136" y="190"/>
                  </a:cubicBezTo>
                  <a:cubicBezTo>
                    <a:pt x="1129" y="191"/>
                    <a:pt x="1129" y="191"/>
                    <a:pt x="1129" y="191"/>
                  </a:cubicBezTo>
                  <a:cubicBezTo>
                    <a:pt x="1127" y="196"/>
                    <a:pt x="1127" y="196"/>
                    <a:pt x="1127" y="196"/>
                  </a:cubicBezTo>
                  <a:cubicBezTo>
                    <a:pt x="1125" y="203"/>
                    <a:pt x="1125" y="203"/>
                    <a:pt x="1125" y="203"/>
                  </a:cubicBezTo>
                  <a:cubicBezTo>
                    <a:pt x="1128" y="206"/>
                    <a:pt x="1128" y="206"/>
                    <a:pt x="1128" y="206"/>
                  </a:cubicBezTo>
                  <a:cubicBezTo>
                    <a:pt x="1129" y="206"/>
                    <a:pt x="1129" y="206"/>
                    <a:pt x="1129" y="206"/>
                  </a:cubicBezTo>
                  <a:cubicBezTo>
                    <a:pt x="1134" y="206"/>
                    <a:pt x="1134" y="206"/>
                    <a:pt x="1134" y="206"/>
                  </a:cubicBezTo>
                  <a:cubicBezTo>
                    <a:pt x="1132" y="227"/>
                    <a:pt x="1132" y="227"/>
                    <a:pt x="1132" y="227"/>
                  </a:cubicBezTo>
                  <a:cubicBezTo>
                    <a:pt x="1124" y="229"/>
                    <a:pt x="1124" y="229"/>
                    <a:pt x="1124" y="229"/>
                  </a:cubicBezTo>
                  <a:cubicBezTo>
                    <a:pt x="1110" y="235"/>
                    <a:pt x="1110" y="235"/>
                    <a:pt x="1110" y="235"/>
                  </a:cubicBezTo>
                  <a:cubicBezTo>
                    <a:pt x="1110" y="235"/>
                    <a:pt x="1123" y="261"/>
                    <a:pt x="1127" y="268"/>
                  </a:cubicBezTo>
                  <a:cubicBezTo>
                    <a:pt x="1132" y="274"/>
                    <a:pt x="1132" y="283"/>
                    <a:pt x="1132" y="283"/>
                  </a:cubicBezTo>
                  <a:cubicBezTo>
                    <a:pt x="1162" y="284"/>
                    <a:pt x="1162" y="284"/>
                    <a:pt x="1162" y="284"/>
                  </a:cubicBezTo>
                  <a:cubicBezTo>
                    <a:pt x="1165" y="299"/>
                    <a:pt x="1165" y="299"/>
                    <a:pt x="1165" y="299"/>
                  </a:cubicBezTo>
                  <a:cubicBezTo>
                    <a:pt x="1147" y="310"/>
                    <a:pt x="1147" y="310"/>
                    <a:pt x="1147" y="310"/>
                  </a:cubicBezTo>
                  <a:cubicBezTo>
                    <a:pt x="1152" y="322"/>
                    <a:pt x="1152" y="322"/>
                    <a:pt x="1152" y="322"/>
                  </a:cubicBezTo>
                  <a:cubicBezTo>
                    <a:pt x="1175" y="311"/>
                    <a:pt x="1175" y="311"/>
                    <a:pt x="1175" y="311"/>
                  </a:cubicBezTo>
                  <a:cubicBezTo>
                    <a:pt x="1202" y="326"/>
                    <a:pt x="1202" y="326"/>
                    <a:pt x="1202" y="326"/>
                  </a:cubicBezTo>
                  <a:cubicBezTo>
                    <a:pt x="1202" y="326"/>
                    <a:pt x="1222" y="324"/>
                    <a:pt x="1228" y="324"/>
                  </a:cubicBezTo>
                  <a:cubicBezTo>
                    <a:pt x="1229" y="324"/>
                    <a:pt x="1230" y="324"/>
                    <a:pt x="1231" y="324"/>
                  </a:cubicBezTo>
                  <a:cubicBezTo>
                    <a:pt x="1234" y="325"/>
                    <a:pt x="1238" y="326"/>
                    <a:pt x="1241" y="327"/>
                  </a:cubicBezTo>
                  <a:cubicBezTo>
                    <a:pt x="1244" y="329"/>
                    <a:pt x="1246" y="330"/>
                    <a:pt x="1246" y="330"/>
                  </a:cubicBezTo>
                  <a:cubicBezTo>
                    <a:pt x="1246" y="330"/>
                    <a:pt x="1248" y="343"/>
                    <a:pt x="1248" y="350"/>
                  </a:cubicBezTo>
                  <a:cubicBezTo>
                    <a:pt x="1249" y="352"/>
                    <a:pt x="1249" y="352"/>
                    <a:pt x="1249" y="352"/>
                  </a:cubicBezTo>
                  <a:cubicBezTo>
                    <a:pt x="1249" y="354"/>
                    <a:pt x="1249" y="356"/>
                    <a:pt x="1249" y="358"/>
                  </a:cubicBezTo>
                  <a:cubicBezTo>
                    <a:pt x="1249" y="361"/>
                    <a:pt x="1249" y="364"/>
                    <a:pt x="1249" y="367"/>
                  </a:cubicBezTo>
                  <a:cubicBezTo>
                    <a:pt x="1249" y="371"/>
                    <a:pt x="1249" y="371"/>
                    <a:pt x="1249" y="371"/>
                  </a:cubicBezTo>
                  <a:cubicBezTo>
                    <a:pt x="1249" y="371"/>
                    <a:pt x="1249" y="371"/>
                    <a:pt x="1249" y="371"/>
                  </a:cubicBezTo>
                  <a:cubicBezTo>
                    <a:pt x="1249" y="371"/>
                    <a:pt x="1246" y="375"/>
                    <a:pt x="1244" y="379"/>
                  </a:cubicBezTo>
                  <a:cubicBezTo>
                    <a:pt x="1241" y="383"/>
                    <a:pt x="1237" y="388"/>
                    <a:pt x="1235" y="390"/>
                  </a:cubicBezTo>
                  <a:cubicBezTo>
                    <a:pt x="1230" y="394"/>
                    <a:pt x="1232" y="409"/>
                    <a:pt x="1232" y="409"/>
                  </a:cubicBezTo>
                  <a:cubicBezTo>
                    <a:pt x="1210" y="419"/>
                    <a:pt x="1210" y="419"/>
                    <a:pt x="1210" y="419"/>
                  </a:cubicBezTo>
                  <a:cubicBezTo>
                    <a:pt x="1195" y="420"/>
                    <a:pt x="1195" y="420"/>
                    <a:pt x="1195" y="420"/>
                  </a:cubicBezTo>
                  <a:cubicBezTo>
                    <a:pt x="1181" y="432"/>
                    <a:pt x="1181" y="432"/>
                    <a:pt x="1181" y="432"/>
                  </a:cubicBezTo>
                  <a:cubicBezTo>
                    <a:pt x="1181" y="432"/>
                    <a:pt x="1171" y="427"/>
                    <a:pt x="1167" y="420"/>
                  </a:cubicBezTo>
                  <a:cubicBezTo>
                    <a:pt x="1163" y="413"/>
                    <a:pt x="1153" y="403"/>
                    <a:pt x="1153" y="403"/>
                  </a:cubicBezTo>
                  <a:cubicBezTo>
                    <a:pt x="1149" y="406"/>
                    <a:pt x="1149" y="406"/>
                    <a:pt x="1149" y="406"/>
                  </a:cubicBezTo>
                  <a:cubicBezTo>
                    <a:pt x="1134" y="420"/>
                    <a:pt x="1134" y="420"/>
                    <a:pt x="1134" y="420"/>
                  </a:cubicBezTo>
                  <a:cubicBezTo>
                    <a:pt x="1134" y="420"/>
                    <a:pt x="1125" y="421"/>
                    <a:pt x="1112" y="416"/>
                  </a:cubicBezTo>
                  <a:cubicBezTo>
                    <a:pt x="1100" y="410"/>
                    <a:pt x="1080" y="415"/>
                    <a:pt x="1080" y="415"/>
                  </a:cubicBezTo>
                  <a:cubicBezTo>
                    <a:pt x="1080" y="415"/>
                    <a:pt x="1054" y="422"/>
                    <a:pt x="1047" y="424"/>
                  </a:cubicBezTo>
                  <a:cubicBezTo>
                    <a:pt x="1040" y="425"/>
                    <a:pt x="1016" y="422"/>
                    <a:pt x="1016" y="422"/>
                  </a:cubicBezTo>
                  <a:cubicBezTo>
                    <a:pt x="1016" y="422"/>
                    <a:pt x="1018" y="441"/>
                    <a:pt x="1017" y="445"/>
                  </a:cubicBezTo>
                  <a:cubicBezTo>
                    <a:pt x="1016" y="450"/>
                    <a:pt x="1015" y="457"/>
                    <a:pt x="1010" y="461"/>
                  </a:cubicBezTo>
                  <a:cubicBezTo>
                    <a:pt x="1004" y="466"/>
                    <a:pt x="1006" y="475"/>
                    <a:pt x="1005" y="481"/>
                  </a:cubicBezTo>
                  <a:cubicBezTo>
                    <a:pt x="1004" y="487"/>
                    <a:pt x="997" y="490"/>
                    <a:pt x="997" y="490"/>
                  </a:cubicBezTo>
                  <a:cubicBezTo>
                    <a:pt x="997" y="490"/>
                    <a:pt x="984" y="490"/>
                    <a:pt x="977" y="490"/>
                  </a:cubicBezTo>
                  <a:cubicBezTo>
                    <a:pt x="971" y="490"/>
                    <a:pt x="972" y="500"/>
                    <a:pt x="973" y="502"/>
                  </a:cubicBezTo>
                  <a:cubicBezTo>
                    <a:pt x="973" y="502"/>
                    <a:pt x="973" y="502"/>
                    <a:pt x="973" y="502"/>
                  </a:cubicBezTo>
                  <a:cubicBezTo>
                    <a:pt x="974" y="504"/>
                    <a:pt x="986" y="516"/>
                    <a:pt x="986" y="516"/>
                  </a:cubicBezTo>
                  <a:cubicBezTo>
                    <a:pt x="982" y="533"/>
                    <a:pt x="982" y="533"/>
                    <a:pt x="982" y="533"/>
                  </a:cubicBezTo>
                  <a:cubicBezTo>
                    <a:pt x="997" y="539"/>
                    <a:pt x="997" y="539"/>
                    <a:pt x="997" y="539"/>
                  </a:cubicBezTo>
                  <a:cubicBezTo>
                    <a:pt x="1000" y="564"/>
                    <a:pt x="1000" y="564"/>
                    <a:pt x="1000" y="564"/>
                  </a:cubicBezTo>
                  <a:cubicBezTo>
                    <a:pt x="1012" y="578"/>
                    <a:pt x="1012" y="578"/>
                    <a:pt x="1012" y="578"/>
                  </a:cubicBezTo>
                  <a:cubicBezTo>
                    <a:pt x="995" y="582"/>
                    <a:pt x="995" y="582"/>
                    <a:pt x="995" y="582"/>
                  </a:cubicBezTo>
                  <a:cubicBezTo>
                    <a:pt x="994" y="609"/>
                    <a:pt x="994" y="609"/>
                    <a:pt x="994" y="609"/>
                  </a:cubicBezTo>
                  <a:cubicBezTo>
                    <a:pt x="974" y="617"/>
                    <a:pt x="974" y="617"/>
                    <a:pt x="974" y="617"/>
                  </a:cubicBezTo>
                  <a:cubicBezTo>
                    <a:pt x="969" y="608"/>
                    <a:pt x="969" y="608"/>
                    <a:pt x="969" y="608"/>
                  </a:cubicBezTo>
                  <a:cubicBezTo>
                    <a:pt x="963" y="597"/>
                    <a:pt x="963" y="597"/>
                    <a:pt x="963" y="597"/>
                  </a:cubicBezTo>
                  <a:cubicBezTo>
                    <a:pt x="952" y="600"/>
                    <a:pt x="952" y="600"/>
                    <a:pt x="952" y="600"/>
                  </a:cubicBezTo>
                  <a:cubicBezTo>
                    <a:pt x="948" y="619"/>
                    <a:pt x="948" y="619"/>
                    <a:pt x="948" y="619"/>
                  </a:cubicBezTo>
                  <a:cubicBezTo>
                    <a:pt x="936" y="618"/>
                    <a:pt x="936" y="618"/>
                    <a:pt x="936" y="618"/>
                  </a:cubicBezTo>
                  <a:cubicBezTo>
                    <a:pt x="930" y="605"/>
                    <a:pt x="930" y="605"/>
                    <a:pt x="930" y="605"/>
                  </a:cubicBezTo>
                  <a:cubicBezTo>
                    <a:pt x="913" y="618"/>
                    <a:pt x="913" y="618"/>
                    <a:pt x="913" y="618"/>
                  </a:cubicBezTo>
                  <a:cubicBezTo>
                    <a:pt x="913" y="618"/>
                    <a:pt x="914" y="631"/>
                    <a:pt x="905" y="631"/>
                  </a:cubicBezTo>
                  <a:cubicBezTo>
                    <a:pt x="896" y="631"/>
                    <a:pt x="896" y="650"/>
                    <a:pt x="887" y="651"/>
                  </a:cubicBezTo>
                  <a:cubicBezTo>
                    <a:pt x="878" y="652"/>
                    <a:pt x="884" y="665"/>
                    <a:pt x="877" y="668"/>
                  </a:cubicBezTo>
                  <a:cubicBezTo>
                    <a:pt x="873" y="670"/>
                    <a:pt x="871" y="672"/>
                    <a:pt x="870" y="674"/>
                  </a:cubicBezTo>
                  <a:cubicBezTo>
                    <a:pt x="870" y="675"/>
                    <a:pt x="870" y="676"/>
                    <a:pt x="870" y="676"/>
                  </a:cubicBezTo>
                  <a:cubicBezTo>
                    <a:pt x="870" y="676"/>
                    <a:pt x="866" y="694"/>
                    <a:pt x="870" y="701"/>
                  </a:cubicBezTo>
                  <a:cubicBezTo>
                    <a:pt x="874" y="709"/>
                    <a:pt x="874" y="715"/>
                    <a:pt x="874" y="715"/>
                  </a:cubicBezTo>
                  <a:cubicBezTo>
                    <a:pt x="886" y="728"/>
                    <a:pt x="886" y="728"/>
                    <a:pt x="886" y="728"/>
                  </a:cubicBezTo>
                  <a:cubicBezTo>
                    <a:pt x="888" y="744"/>
                    <a:pt x="888" y="744"/>
                    <a:pt x="888" y="744"/>
                  </a:cubicBezTo>
                  <a:cubicBezTo>
                    <a:pt x="876" y="748"/>
                    <a:pt x="876" y="748"/>
                    <a:pt x="876" y="748"/>
                  </a:cubicBezTo>
                  <a:cubicBezTo>
                    <a:pt x="878" y="757"/>
                    <a:pt x="878" y="757"/>
                    <a:pt x="878" y="757"/>
                  </a:cubicBezTo>
                  <a:cubicBezTo>
                    <a:pt x="890" y="762"/>
                    <a:pt x="890" y="762"/>
                    <a:pt x="890" y="762"/>
                  </a:cubicBezTo>
                  <a:cubicBezTo>
                    <a:pt x="878" y="774"/>
                    <a:pt x="878" y="774"/>
                    <a:pt x="878" y="774"/>
                  </a:cubicBezTo>
                  <a:cubicBezTo>
                    <a:pt x="867" y="786"/>
                    <a:pt x="867" y="786"/>
                    <a:pt x="867" y="786"/>
                  </a:cubicBezTo>
                  <a:cubicBezTo>
                    <a:pt x="850" y="790"/>
                    <a:pt x="850" y="790"/>
                    <a:pt x="850" y="790"/>
                  </a:cubicBezTo>
                  <a:cubicBezTo>
                    <a:pt x="839" y="795"/>
                    <a:pt x="839" y="795"/>
                    <a:pt x="839" y="795"/>
                  </a:cubicBezTo>
                  <a:cubicBezTo>
                    <a:pt x="836" y="805"/>
                    <a:pt x="836" y="805"/>
                    <a:pt x="836" y="805"/>
                  </a:cubicBezTo>
                  <a:cubicBezTo>
                    <a:pt x="818" y="815"/>
                    <a:pt x="818" y="815"/>
                    <a:pt x="818" y="815"/>
                  </a:cubicBezTo>
                  <a:cubicBezTo>
                    <a:pt x="826" y="839"/>
                    <a:pt x="826" y="839"/>
                    <a:pt x="826" y="839"/>
                  </a:cubicBezTo>
                  <a:cubicBezTo>
                    <a:pt x="829" y="863"/>
                    <a:pt x="829" y="863"/>
                    <a:pt x="829" y="863"/>
                  </a:cubicBezTo>
                  <a:cubicBezTo>
                    <a:pt x="829" y="863"/>
                    <a:pt x="835" y="879"/>
                    <a:pt x="842" y="881"/>
                  </a:cubicBezTo>
                  <a:cubicBezTo>
                    <a:pt x="849" y="883"/>
                    <a:pt x="845" y="906"/>
                    <a:pt x="845" y="906"/>
                  </a:cubicBezTo>
                  <a:cubicBezTo>
                    <a:pt x="822" y="900"/>
                    <a:pt x="822" y="900"/>
                    <a:pt x="822" y="900"/>
                  </a:cubicBezTo>
                  <a:cubicBezTo>
                    <a:pt x="797" y="878"/>
                    <a:pt x="797" y="878"/>
                    <a:pt x="797" y="878"/>
                  </a:cubicBezTo>
                  <a:cubicBezTo>
                    <a:pt x="787" y="879"/>
                    <a:pt x="787" y="879"/>
                    <a:pt x="787" y="879"/>
                  </a:cubicBezTo>
                  <a:cubicBezTo>
                    <a:pt x="775" y="873"/>
                    <a:pt x="775" y="873"/>
                    <a:pt x="775" y="873"/>
                  </a:cubicBezTo>
                  <a:cubicBezTo>
                    <a:pt x="766" y="859"/>
                    <a:pt x="766" y="859"/>
                    <a:pt x="766" y="859"/>
                  </a:cubicBezTo>
                  <a:cubicBezTo>
                    <a:pt x="747" y="856"/>
                    <a:pt x="747" y="856"/>
                    <a:pt x="747" y="856"/>
                  </a:cubicBezTo>
                  <a:cubicBezTo>
                    <a:pt x="736" y="855"/>
                    <a:pt x="736" y="855"/>
                    <a:pt x="736" y="855"/>
                  </a:cubicBezTo>
                  <a:cubicBezTo>
                    <a:pt x="708" y="861"/>
                    <a:pt x="708" y="861"/>
                    <a:pt x="708" y="861"/>
                  </a:cubicBezTo>
                  <a:cubicBezTo>
                    <a:pt x="680" y="847"/>
                    <a:pt x="680" y="847"/>
                    <a:pt x="680" y="847"/>
                  </a:cubicBezTo>
                  <a:cubicBezTo>
                    <a:pt x="680" y="847"/>
                    <a:pt x="680" y="846"/>
                    <a:pt x="680" y="846"/>
                  </a:cubicBezTo>
                  <a:cubicBezTo>
                    <a:pt x="680" y="846"/>
                    <a:pt x="680" y="846"/>
                    <a:pt x="680" y="846"/>
                  </a:cubicBezTo>
                  <a:cubicBezTo>
                    <a:pt x="679" y="846"/>
                    <a:pt x="679" y="846"/>
                    <a:pt x="678" y="846"/>
                  </a:cubicBezTo>
                  <a:cubicBezTo>
                    <a:pt x="678" y="846"/>
                    <a:pt x="678" y="846"/>
                    <a:pt x="678" y="846"/>
                  </a:cubicBezTo>
                  <a:cubicBezTo>
                    <a:pt x="677" y="846"/>
                    <a:pt x="677" y="846"/>
                    <a:pt x="676" y="846"/>
                  </a:cubicBezTo>
                  <a:cubicBezTo>
                    <a:pt x="676" y="846"/>
                    <a:pt x="676" y="846"/>
                    <a:pt x="676" y="846"/>
                  </a:cubicBezTo>
                  <a:cubicBezTo>
                    <a:pt x="675" y="845"/>
                    <a:pt x="673" y="845"/>
                    <a:pt x="671" y="844"/>
                  </a:cubicBezTo>
                  <a:cubicBezTo>
                    <a:pt x="671" y="844"/>
                    <a:pt x="671" y="844"/>
                    <a:pt x="671" y="844"/>
                  </a:cubicBezTo>
                  <a:cubicBezTo>
                    <a:pt x="669" y="844"/>
                    <a:pt x="667" y="844"/>
                    <a:pt x="664" y="843"/>
                  </a:cubicBezTo>
                  <a:cubicBezTo>
                    <a:pt x="664" y="843"/>
                    <a:pt x="664" y="843"/>
                    <a:pt x="664" y="843"/>
                  </a:cubicBezTo>
                  <a:cubicBezTo>
                    <a:pt x="663" y="843"/>
                    <a:pt x="663" y="843"/>
                    <a:pt x="662" y="843"/>
                  </a:cubicBezTo>
                  <a:cubicBezTo>
                    <a:pt x="662" y="843"/>
                    <a:pt x="662" y="843"/>
                    <a:pt x="662" y="843"/>
                  </a:cubicBezTo>
                  <a:cubicBezTo>
                    <a:pt x="660" y="843"/>
                    <a:pt x="659" y="842"/>
                    <a:pt x="657" y="842"/>
                  </a:cubicBezTo>
                  <a:cubicBezTo>
                    <a:pt x="657" y="842"/>
                    <a:pt x="657" y="842"/>
                    <a:pt x="657" y="842"/>
                  </a:cubicBezTo>
                  <a:cubicBezTo>
                    <a:pt x="656" y="842"/>
                    <a:pt x="655" y="842"/>
                    <a:pt x="655" y="842"/>
                  </a:cubicBezTo>
                  <a:cubicBezTo>
                    <a:pt x="654" y="842"/>
                    <a:pt x="654" y="842"/>
                    <a:pt x="654" y="842"/>
                  </a:cubicBezTo>
                  <a:cubicBezTo>
                    <a:pt x="653" y="842"/>
                    <a:pt x="653" y="841"/>
                    <a:pt x="652" y="841"/>
                  </a:cubicBezTo>
                  <a:cubicBezTo>
                    <a:pt x="645" y="841"/>
                    <a:pt x="639" y="841"/>
                    <a:pt x="636" y="842"/>
                  </a:cubicBezTo>
                  <a:cubicBezTo>
                    <a:pt x="627" y="846"/>
                    <a:pt x="615" y="823"/>
                    <a:pt x="615" y="823"/>
                  </a:cubicBezTo>
                  <a:cubicBezTo>
                    <a:pt x="615" y="823"/>
                    <a:pt x="604" y="810"/>
                    <a:pt x="592" y="814"/>
                  </a:cubicBezTo>
                  <a:cubicBezTo>
                    <a:pt x="580" y="817"/>
                    <a:pt x="572" y="808"/>
                    <a:pt x="572" y="808"/>
                  </a:cubicBezTo>
                  <a:cubicBezTo>
                    <a:pt x="578" y="801"/>
                    <a:pt x="578" y="801"/>
                    <a:pt x="578" y="801"/>
                  </a:cubicBezTo>
                  <a:cubicBezTo>
                    <a:pt x="577" y="784"/>
                    <a:pt x="577" y="784"/>
                    <a:pt x="577" y="784"/>
                  </a:cubicBezTo>
                  <a:cubicBezTo>
                    <a:pt x="568" y="776"/>
                    <a:pt x="568" y="776"/>
                    <a:pt x="568" y="776"/>
                  </a:cubicBezTo>
                  <a:cubicBezTo>
                    <a:pt x="537" y="777"/>
                    <a:pt x="537" y="777"/>
                    <a:pt x="537" y="777"/>
                  </a:cubicBezTo>
                  <a:cubicBezTo>
                    <a:pt x="536" y="769"/>
                    <a:pt x="536" y="769"/>
                    <a:pt x="536" y="769"/>
                  </a:cubicBezTo>
                  <a:cubicBezTo>
                    <a:pt x="522" y="764"/>
                    <a:pt x="522" y="764"/>
                    <a:pt x="522" y="764"/>
                  </a:cubicBezTo>
                  <a:cubicBezTo>
                    <a:pt x="519" y="777"/>
                    <a:pt x="519" y="777"/>
                    <a:pt x="519" y="777"/>
                  </a:cubicBezTo>
                  <a:cubicBezTo>
                    <a:pt x="491" y="779"/>
                    <a:pt x="491" y="779"/>
                    <a:pt x="491" y="779"/>
                  </a:cubicBezTo>
                  <a:cubicBezTo>
                    <a:pt x="489" y="769"/>
                    <a:pt x="489" y="769"/>
                    <a:pt x="489" y="769"/>
                  </a:cubicBezTo>
                  <a:cubicBezTo>
                    <a:pt x="497" y="762"/>
                    <a:pt x="497" y="762"/>
                    <a:pt x="497" y="762"/>
                  </a:cubicBezTo>
                  <a:cubicBezTo>
                    <a:pt x="497" y="753"/>
                    <a:pt x="497" y="753"/>
                    <a:pt x="497" y="753"/>
                  </a:cubicBezTo>
                  <a:cubicBezTo>
                    <a:pt x="481" y="748"/>
                    <a:pt x="481" y="748"/>
                    <a:pt x="481" y="748"/>
                  </a:cubicBezTo>
                  <a:cubicBezTo>
                    <a:pt x="477" y="730"/>
                    <a:pt x="477" y="730"/>
                    <a:pt x="477" y="730"/>
                  </a:cubicBezTo>
                  <a:cubicBezTo>
                    <a:pt x="458" y="734"/>
                    <a:pt x="458" y="734"/>
                    <a:pt x="458" y="734"/>
                  </a:cubicBezTo>
                  <a:cubicBezTo>
                    <a:pt x="458" y="734"/>
                    <a:pt x="437" y="753"/>
                    <a:pt x="429" y="756"/>
                  </a:cubicBezTo>
                  <a:cubicBezTo>
                    <a:pt x="421" y="760"/>
                    <a:pt x="423" y="772"/>
                    <a:pt x="422" y="775"/>
                  </a:cubicBezTo>
                  <a:cubicBezTo>
                    <a:pt x="421" y="778"/>
                    <a:pt x="420" y="796"/>
                    <a:pt x="420" y="796"/>
                  </a:cubicBezTo>
                  <a:cubicBezTo>
                    <a:pt x="420" y="796"/>
                    <a:pt x="400" y="805"/>
                    <a:pt x="394" y="810"/>
                  </a:cubicBezTo>
                  <a:cubicBezTo>
                    <a:pt x="388" y="814"/>
                    <a:pt x="379" y="808"/>
                    <a:pt x="375" y="807"/>
                  </a:cubicBezTo>
                  <a:cubicBezTo>
                    <a:pt x="372" y="806"/>
                    <a:pt x="358" y="822"/>
                    <a:pt x="358" y="822"/>
                  </a:cubicBezTo>
                  <a:cubicBezTo>
                    <a:pt x="353" y="818"/>
                    <a:pt x="353" y="818"/>
                    <a:pt x="353" y="818"/>
                  </a:cubicBezTo>
                  <a:cubicBezTo>
                    <a:pt x="348" y="846"/>
                    <a:pt x="348" y="846"/>
                    <a:pt x="348" y="846"/>
                  </a:cubicBezTo>
                  <a:cubicBezTo>
                    <a:pt x="330" y="838"/>
                    <a:pt x="330" y="838"/>
                    <a:pt x="330" y="838"/>
                  </a:cubicBezTo>
                  <a:cubicBezTo>
                    <a:pt x="338" y="819"/>
                    <a:pt x="338" y="819"/>
                    <a:pt x="338" y="819"/>
                  </a:cubicBezTo>
                  <a:cubicBezTo>
                    <a:pt x="331" y="817"/>
                    <a:pt x="331" y="817"/>
                    <a:pt x="331" y="817"/>
                  </a:cubicBezTo>
                  <a:cubicBezTo>
                    <a:pt x="316" y="803"/>
                    <a:pt x="316" y="803"/>
                    <a:pt x="316" y="803"/>
                  </a:cubicBezTo>
                  <a:cubicBezTo>
                    <a:pt x="308" y="813"/>
                    <a:pt x="308" y="813"/>
                    <a:pt x="308" y="813"/>
                  </a:cubicBezTo>
                  <a:cubicBezTo>
                    <a:pt x="315" y="820"/>
                    <a:pt x="315" y="820"/>
                    <a:pt x="315" y="820"/>
                  </a:cubicBezTo>
                  <a:cubicBezTo>
                    <a:pt x="309" y="828"/>
                    <a:pt x="309" y="828"/>
                    <a:pt x="309" y="828"/>
                  </a:cubicBezTo>
                  <a:cubicBezTo>
                    <a:pt x="309" y="828"/>
                    <a:pt x="302" y="830"/>
                    <a:pt x="297" y="830"/>
                  </a:cubicBezTo>
                  <a:cubicBezTo>
                    <a:pt x="294" y="831"/>
                    <a:pt x="294" y="831"/>
                    <a:pt x="294" y="831"/>
                  </a:cubicBezTo>
                  <a:cubicBezTo>
                    <a:pt x="293" y="831"/>
                    <a:pt x="293" y="831"/>
                    <a:pt x="292" y="831"/>
                  </a:cubicBezTo>
                  <a:cubicBezTo>
                    <a:pt x="290" y="831"/>
                    <a:pt x="275" y="838"/>
                    <a:pt x="266" y="835"/>
                  </a:cubicBezTo>
                  <a:cubicBezTo>
                    <a:pt x="266" y="835"/>
                    <a:pt x="266" y="835"/>
                    <a:pt x="266" y="835"/>
                  </a:cubicBezTo>
                  <a:cubicBezTo>
                    <a:pt x="266" y="835"/>
                    <a:pt x="265" y="835"/>
                    <a:pt x="265" y="835"/>
                  </a:cubicBezTo>
                  <a:cubicBezTo>
                    <a:pt x="265" y="835"/>
                    <a:pt x="264" y="835"/>
                    <a:pt x="264" y="835"/>
                  </a:cubicBezTo>
                  <a:cubicBezTo>
                    <a:pt x="264" y="835"/>
                    <a:pt x="264" y="835"/>
                    <a:pt x="264" y="835"/>
                  </a:cubicBezTo>
                  <a:cubicBezTo>
                    <a:pt x="263" y="835"/>
                    <a:pt x="263" y="835"/>
                    <a:pt x="262" y="835"/>
                  </a:cubicBezTo>
                  <a:cubicBezTo>
                    <a:pt x="257" y="839"/>
                    <a:pt x="259" y="855"/>
                    <a:pt x="259" y="855"/>
                  </a:cubicBezTo>
                  <a:cubicBezTo>
                    <a:pt x="235" y="852"/>
                    <a:pt x="235" y="852"/>
                    <a:pt x="235" y="852"/>
                  </a:cubicBezTo>
                  <a:cubicBezTo>
                    <a:pt x="232" y="868"/>
                    <a:pt x="232" y="868"/>
                    <a:pt x="232" y="868"/>
                  </a:cubicBezTo>
                  <a:cubicBezTo>
                    <a:pt x="208" y="894"/>
                    <a:pt x="208" y="894"/>
                    <a:pt x="208" y="894"/>
                  </a:cubicBezTo>
                  <a:cubicBezTo>
                    <a:pt x="210" y="925"/>
                    <a:pt x="210" y="925"/>
                    <a:pt x="210" y="925"/>
                  </a:cubicBezTo>
                  <a:cubicBezTo>
                    <a:pt x="187" y="912"/>
                    <a:pt x="187" y="912"/>
                    <a:pt x="187" y="912"/>
                  </a:cubicBezTo>
                  <a:cubicBezTo>
                    <a:pt x="187" y="912"/>
                    <a:pt x="188" y="904"/>
                    <a:pt x="188" y="897"/>
                  </a:cubicBezTo>
                  <a:cubicBezTo>
                    <a:pt x="188" y="896"/>
                    <a:pt x="188" y="895"/>
                    <a:pt x="188" y="895"/>
                  </a:cubicBezTo>
                  <a:cubicBezTo>
                    <a:pt x="188" y="895"/>
                    <a:pt x="188" y="895"/>
                    <a:pt x="188" y="895"/>
                  </a:cubicBezTo>
                  <a:cubicBezTo>
                    <a:pt x="188" y="894"/>
                    <a:pt x="188" y="894"/>
                    <a:pt x="188" y="893"/>
                  </a:cubicBezTo>
                  <a:cubicBezTo>
                    <a:pt x="188" y="893"/>
                    <a:pt x="188" y="893"/>
                    <a:pt x="188" y="893"/>
                  </a:cubicBezTo>
                  <a:cubicBezTo>
                    <a:pt x="188" y="892"/>
                    <a:pt x="188" y="892"/>
                    <a:pt x="188" y="891"/>
                  </a:cubicBezTo>
                  <a:cubicBezTo>
                    <a:pt x="188" y="891"/>
                    <a:pt x="188" y="891"/>
                    <a:pt x="188" y="891"/>
                  </a:cubicBezTo>
                  <a:cubicBezTo>
                    <a:pt x="188" y="890"/>
                    <a:pt x="188" y="890"/>
                    <a:pt x="188" y="889"/>
                  </a:cubicBezTo>
                  <a:cubicBezTo>
                    <a:pt x="188" y="882"/>
                    <a:pt x="182" y="876"/>
                    <a:pt x="180" y="880"/>
                  </a:cubicBezTo>
                  <a:cubicBezTo>
                    <a:pt x="178" y="883"/>
                    <a:pt x="174" y="891"/>
                    <a:pt x="169" y="889"/>
                  </a:cubicBezTo>
                  <a:cubicBezTo>
                    <a:pt x="165" y="887"/>
                    <a:pt x="165" y="901"/>
                    <a:pt x="165" y="906"/>
                  </a:cubicBezTo>
                  <a:cubicBezTo>
                    <a:pt x="165" y="912"/>
                    <a:pt x="158" y="916"/>
                    <a:pt x="158" y="916"/>
                  </a:cubicBezTo>
                  <a:cubicBezTo>
                    <a:pt x="128" y="913"/>
                    <a:pt x="128" y="913"/>
                    <a:pt x="128" y="913"/>
                  </a:cubicBezTo>
                  <a:cubicBezTo>
                    <a:pt x="109" y="901"/>
                    <a:pt x="109" y="901"/>
                    <a:pt x="109" y="901"/>
                  </a:cubicBezTo>
                  <a:cubicBezTo>
                    <a:pt x="101" y="868"/>
                    <a:pt x="101" y="868"/>
                    <a:pt x="101" y="868"/>
                  </a:cubicBezTo>
                  <a:cubicBezTo>
                    <a:pt x="86" y="838"/>
                    <a:pt x="86" y="838"/>
                    <a:pt x="86" y="838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85" y="817"/>
                    <a:pt x="113" y="803"/>
                    <a:pt x="109" y="795"/>
                  </a:cubicBezTo>
                  <a:cubicBezTo>
                    <a:pt x="100" y="799"/>
                    <a:pt x="94" y="797"/>
                    <a:pt x="82" y="793"/>
                  </a:cubicBezTo>
                  <a:cubicBezTo>
                    <a:pt x="73" y="787"/>
                    <a:pt x="90" y="786"/>
                    <a:pt x="94" y="791"/>
                  </a:cubicBezTo>
                  <a:cubicBezTo>
                    <a:pt x="99" y="777"/>
                    <a:pt x="109" y="764"/>
                    <a:pt x="116" y="750"/>
                  </a:cubicBezTo>
                  <a:cubicBezTo>
                    <a:pt x="128" y="738"/>
                    <a:pt x="100" y="729"/>
                    <a:pt x="92" y="720"/>
                  </a:cubicBezTo>
                  <a:cubicBezTo>
                    <a:pt x="76" y="711"/>
                    <a:pt x="64" y="704"/>
                    <a:pt x="79" y="688"/>
                  </a:cubicBezTo>
                  <a:cubicBezTo>
                    <a:pt x="88" y="665"/>
                    <a:pt x="119" y="655"/>
                    <a:pt x="125" y="633"/>
                  </a:cubicBezTo>
                  <a:cubicBezTo>
                    <a:pt x="118" y="634"/>
                    <a:pt x="125" y="625"/>
                    <a:pt x="120" y="618"/>
                  </a:cubicBezTo>
                  <a:cubicBezTo>
                    <a:pt x="115" y="613"/>
                    <a:pt x="107" y="620"/>
                    <a:pt x="111" y="610"/>
                  </a:cubicBezTo>
                  <a:cubicBezTo>
                    <a:pt x="105" y="612"/>
                    <a:pt x="116" y="590"/>
                    <a:pt x="101" y="604"/>
                  </a:cubicBezTo>
                  <a:cubicBezTo>
                    <a:pt x="87" y="622"/>
                    <a:pt x="100" y="592"/>
                    <a:pt x="89" y="587"/>
                  </a:cubicBezTo>
                  <a:cubicBezTo>
                    <a:pt x="81" y="580"/>
                    <a:pt x="88" y="574"/>
                    <a:pt x="77" y="571"/>
                  </a:cubicBezTo>
                  <a:cubicBezTo>
                    <a:pt x="70" y="566"/>
                    <a:pt x="79" y="557"/>
                    <a:pt x="87" y="555"/>
                  </a:cubicBezTo>
                  <a:cubicBezTo>
                    <a:pt x="96" y="551"/>
                    <a:pt x="101" y="558"/>
                    <a:pt x="110" y="547"/>
                  </a:cubicBezTo>
                  <a:cubicBezTo>
                    <a:pt x="118" y="540"/>
                    <a:pt x="106" y="532"/>
                    <a:pt x="109" y="521"/>
                  </a:cubicBezTo>
                  <a:cubicBezTo>
                    <a:pt x="110" y="518"/>
                    <a:pt x="104" y="521"/>
                    <a:pt x="105" y="517"/>
                  </a:cubicBezTo>
                  <a:cubicBezTo>
                    <a:pt x="112" y="517"/>
                    <a:pt x="124" y="494"/>
                    <a:pt x="108" y="489"/>
                  </a:cubicBezTo>
                  <a:cubicBezTo>
                    <a:pt x="101" y="479"/>
                    <a:pt x="93" y="490"/>
                    <a:pt x="87" y="494"/>
                  </a:cubicBezTo>
                  <a:cubicBezTo>
                    <a:pt x="90" y="491"/>
                    <a:pt x="72" y="493"/>
                    <a:pt x="69" y="500"/>
                  </a:cubicBezTo>
                  <a:cubicBezTo>
                    <a:pt x="61" y="498"/>
                    <a:pt x="68" y="474"/>
                    <a:pt x="50" y="479"/>
                  </a:cubicBezTo>
                  <a:cubicBezTo>
                    <a:pt x="46" y="468"/>
                    <a:pt x="40" y="463"/>
                    <a:pt x="50" y="455"/>
                  </a:cubicBezTo>
                  <a:cubicBezTo>
                    <a:pt x="62" y="448"/>
                    <a:pt x="50" y="435"/>
                    <a:pt x="44" y="426"/>
                  </a:cubicBezTo>
                  <a:cubicBezTo>
                    <a:pt x="51" y="417"/>
                    <a:pt x="36" y="408"/>
                    <a:pt x="41" y="402"/>
                  </a:cubicBezTo>
                  <a:cubicBezTo>
                    <a:pt x="46" y="398"/>
                    <a:pt x="62" y="390"/>
                    <a:pt x="59" y="387"/>
                  </a:cubicBezTo>
                  <a:cubicBezTo>
                    <a:pt x="52" y="384"/>
                    <a:pt x="48" y="377"/>
                    <a:pt x="46" y="368"/>
                  </a:cubicBezTo>
                  <a:cubicBezTo>
                    <a:pt x="35" y="364"/>
                    <a:pt x="27" y="371"/>
                    <a:pt x="19" y="362"/>
                  </a:cubicBezTo>
                  <a:cubicBezTo>
                    <a:pt x="10" y="363"/>
                    <a:pt x="9" y="356"/>
                    <a:pt x="0" y="353"/>
                  </a:cubicBezTo>
                  <a:cubicBezTo>
                    <a:pt x="6" y="347"/>
                    <a:pt x="22" y="353"/>
                    <a:pt x="22" y="339"/>
                  </a:cubicBezTo>
                  <a:cubicBezTo>
                    <a:pt x="17" y="322"/>
                    <a:pt x="40" y="320"/>
                    <a:pt x="41" y="306"/>
                  </a:cubicBezTo>
                  <a:cubicBezTo>
                    <a:pt x="38" y="295"/>
                    <a:pt x="38" y="291"/>
                    <a:pt x="35" y="280"/>
                  </a:cubicBezTo>
                  <a:cubicBezTo>
                    <a:pt x="17" y="275"/>
                    <a:pt x="26" y="262"/>
                    <a:pt x="33" y="254"/>
                  </a:cubicBezTo>
                  <a:cubicBezTo>
                    <a:pt x="42" y="241"/>
                    <a:pt x="44" y="269"/>
                    <a:pt x="57" y="260"/>
                  </a:cubicBezTo>
                  <a:cubicBezTo>
                    <a:pt x="62" y="257"/>
                    <a:pt x="71" y="248"/>
                    <a:pt x="81" y="250"/>
                  </a:cubicBezTo>
                  <a:cubicBezTo>
                    <a:pt x="92" y="249"/>
                    <a:pt x="97" y="254"/>
                    <a:pt x="102" y="252"/>
                  </a:cubicBezTo>
                  <a:cubicBezTo>
                    <a:pt x="98" y="241"/>
                    <a:pt x="104" y="229"/>
                    <a:pt x="115" y="230"/>
                  </a:cubicBezTo>
                  <a:cubicBezTo>
                    <a:pt x="126" y="234"/>
                    <a:pt x="131" y="236"/>
                    <a:pt x="134" y="232"/>
                  </a:cubicBezTo>
                  <a:cubicBezTo>
                    <a:pt x="143" y="236"/>
                    <a:pt x="145" y="230"/>
                    <a:pt x="152" y="229"/>
                  </a:cubicBezTo>
                  <a:close/>
                </a:path>
              </a:pathLst>
            </a:custGeom>
            <a:grpFill/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E5BA27C9-11A3-770C-7AF4-A8C3AD336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1265" y="3043239"/>
              <a:ext cx="1879601" cy="1874838"/>
            </a:xfrm>
            <a:custGeom>
              <a:avLst/>
              <a:gdLst>
                <a:gd name="T0" fmla="*/ 515 w 1121"/>
                <a:gd name="T1" fmla="*/ 996 h 1121"/>
                <a:gd name="T2" fmla="*/ 471 w 1121"/>
                <a:gd name="T3" fmla="*/ 972 h 1121"/>
                <a:gd name="T4" fmla="*/ 372 w 1121"/>
                <a:gd name="T5" fmla="*/ 947 h 1121"/>
                <a:gd name="T6" fmla="*/ 305 w 1121"/>
                <a:gd name="T7" fmla="*/ 989 h 1121"/>
                <a:gd name="T8" fmla="*/ 258 w 1121"/>
                <a:gd name="T9" fmla="*/ 1019 h 1121"/>
                <a:gd name="T10" fmla="*/ 217 w 1121"/>
                <a:gd name="T11" fmla="*/ 1062 h 1121"/>
                <a:gd name="T12" fmla="*/ 165 w 1121"/>
                <a:gd name="T13" fmla="*/ 1082 h 1121"/>
                <a:gd name="T14" fmla="*/ 72 w 1121"/>
                <a:gd name="T15" fmla="*/ 1117 h 1121"/>
                <a:gd name="T16" fmla="*/ 29 w 1121"/>
                <a:gd name="T17" fmla="*/ 1105 h 1121"/>
                <a:gd name="T18" fmla="*/ 5 w 1121"/>
                <a:gd name="T19" fmla="*/ 1069 h 1121"/>
                <a:gd name="T20" fmla="*/ 9 w 1121"/>
                <a:gd name="T21" fmla="*/ 1049 h 1121"/>
                <a:gd name="T22" fmla="*/ 29 w 1121"/>
                <a:gd name="T23" fmla="*/ 1013 h 1121"/>
                <a:gd name="T24" fmla="*/ 21 w 1121"/>
                <a:gd name="T25" fmla="*/ 961 h 1121"/>
                <a:gd name="T26" fmla="*/ 30 w 1121"/>
                <a:gd name="T27" fmla="*/ 887 h 1121"/>
                <a:gd name="T28" fmla="*/ 69 w 1121"/>
                <a:gd name="T29" fmla="*/ 793 h 1121"/>
                <a:gd name="T30" fmla="*/ 74 w 1121"/>
                <a:gd name="T31" fmla="*/ 688 h 1121"/>
                <a:gd name="T32" fmla="*/ 85 w 1121"/>
                <a:gd name="T33" fmla="*/ 665 h 1121"/>
                <a:gd name="T34" fmla="*/ 76 w 1121"/>
                <a:gd name="T35" fmla="*/ 624 h 1121"/>
                <a:gd name="T36" fmla="*/ 78 w 1121"/>
                <a:gd name="T37" fmla="*/ 583 h 1121"/>
                <a:gd name="T38" fmla="*/ 79 w 1121"/>
                <a:gd name="T39" fmla="*/ 500 h 1121"/>
                <a:gd name="T40" fmla="*/ 66 w 1121"/>
                <a:gd name="T41" fmla="*/ 450 h 1121"/>
                <a:gd name="T42" fmla="*/ 148 w 1121"/>
                <a:gd name="T43" fmla="*/ 429 h 1121"/>
                <a:gd name="T44" fmla="*/ 282 w 1121"/>
                <a:gd name="T45" fmla="*/ 402 h 1121"/>
                <a:gd name="T46" fmla="*/ 284 w 1121"/>
                <a:gd name="T47" fmla="*/ 309 h 1121"/>
                <a:gd name="T48" fmla="*/ 305 w 1121"/>
                <a:gd name="T49" fmla="*/ 267 h 1121"/>
                <a:gd name="T50" fmla="*/ 328 w 1121"/>
                <a:gd name="T51" fmla="*/ 261 h 1121"/>
                <a:gd name="T52" fmla="*/ 364 w 1121"/>
                <a:gd name="T53" fmla="*/ 271 h 1121"/>
                <a:gd name="T54" fmla="*/ 402 w 1121"/>
                <a:gd name="T55" fmla="*/ 280 h 1121"/>
                <a:gd name="T56" fmla="*/ 494 w 1121"/>
                <a:gd name="T57" fmla="*/ 263 h 1121"/>
                <a:gd name="T58" fmla="*/ 510 w 1121"/>
                <a:gd name="T59" fmla="*/ 241 h 1121"/>
                <a:gd name="T60" fmla="*/ 576 w 1121"/>
                <a:gd name="T61" fmla="*/ 204 h 1121"/>
                <a:gd name="T62" fmla="*/ 642 w 1121"/>
                <a:gd name="T63" fmla="*/ 205 h 1121"/>
                <a:gd name="T64" fmla="*/ 699 w 1121"/>
                <a:gd name="T65" fmla="*/ 215 h 1121"/>
                <a:gd name="T66" fmla="*/ 764 w 1121"/>
                <a:gd name="T67" fmla="*/ 144 h 1121"/>
                <a:gd name="T68" fmla="*/ 758 w 1121"/>
                <a:gd name="T69" fmla="*/ 85 h 1121"/>
                <a:gd name="T70" fmla="*/ 730 w 1121"/>
                <a:gd name="T71" fmla="*/ 45 h 1121"/>
                <a:gd name="T72" fmla="*/ 789 w 1121"/>
                <a:gd name="T73" fmla="*/ 0 h 1121"/>
                <a:gd name="T74" fmla="*/ 871 w 1121"/>
                <a:gd name="T75" fmla="*/ 10 h 1121"/>
                <a:gd name="T76" fmla="*/ 951 w 1121"/>
                <a:gd name="T77" fmla="*/ 116 h 1121"/>
                <a:gd name="T78" fmla="*/ 969 w 1121"/>
                <a:gd name="T79" fmla="*/ 211 h 1121"/>
                <a:gd name="T80" fmla="*/ 996 w 1121"/>
                <a:gd name="T81" fmla="*/ 302 h 1121"/>
                <a:gd name="T82" fmla="*/ 1021 w 1121"/>
                <a:gd name="T83" fmla="*/ 429 h 1121"/>
                <a:gd name="T84" fmla="*/ 1018 w 1121"/>
                <a:gd name="T85" fmla="*/ 512 h 1121"/>
                <a:gd name="T86" fmla="*/ 1023 w 1121"/>
                <a:gd name="T87" fmla="*/ 550 h 1121"/>
                <a:gd name="T88" fmla="*/ 1054 w 1121"/>
                <a:gd name="T89" fmla="*/ 589 h 1121"/>
                <a:gd name="T90" fmla="*/ 1121 w 1121"/>
                <a:gd name="T91" fmla="*/ 681 h 1121"/>
                <a:gd name="T92" fmla="*/ 1093 w 1121"/>
                <a:gd name="T93" fmla="*/ 756 h 1121"/>
                <a:gd name="T94" fmla="*/ 1106 w 1121"/>
                <a:gd name="T95" fmla="*/ 806 h 1121"/>
                <a:gd name="T96" fmla="*/ 1042 w 1121"/>
                <a:gd name="T97" fmla="*/ 806 h 1121"/>
                <a:gd name="T98" fmla="*/ 936 w 1121"/>
                <a:gd name="T99" fmla="*/ 780 h 1121"/>
                <a:gd name="T100" fmla="*/ 860 w 1121"/>
                <a:gd name="T101" fmla="*/ 787 h 1121"/>
                <a:gd name="T102" fmla="*/ 792 w 1121"/>
                <a:gd name="T103" fmla="*/ 840 h 1121"/>
                <a:gd name="T104" fmla="*/ 731 w 1121"/>
                <a:gd name="T105" fmla="*/ 812 h 1121"/>
                <a:gd name="T106" fmla="*/ 671 w 1121"/>
                <a:gd name="T107" fmla="*/ 896 h 1121"/>
                <a:gd name="T108" fmla="*/ 589 w 1121"/>
                <a:gd name="T109" fmla="*/ 935 h 1121"/>
                <a:gd name="T110" fmla="*/ 523 w 1121"/>
                <a:gd name="T111" fmla="*/ 912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21" h="1121">
                  <a:moveTo>
                    <a:pt x="523" y="948"/>
                  </a:moveTo>
                  <a:cubicBezTo>
                    <a:pt x="542" y="957"/>
                    <a:pt x="513" y="946"/>
                    <a:pt x="517" y="956"/>
                  </a:cubicBezTo>
                  <a:cubicBezTo>
                    <a:pt x="510" y="971"/>
                    <a:pt x="541" y="960"/>
                    <a:pt x="524" y="974"/>
                  </a:cubicBezTo>
                  <a:cubicBezTo>
                    <a:pt x="505" y="981"/>
                    <a:pt x="528" y="989"/>
                    <a:pt x="515" y="996"/>
                  </a:cubicBezTo>
                  <a:cubicBezTo>
                    <a:pt x="510" y="996"/>
                    <a:pt x="499" y="1000"/>
                    <a:pt x="494" y="1000"/>
                  </a:cubicBezTo>
                  <a:cubicBezTo>
                    <a:pt x="493" y="1000"/>
                    <a:pt x="493" y="1000"/>
                    <a:pt x="493" y="1000"/>
                  </a:cubicBezTo>
                  <a:cubicBezTo>
                    <a:pt x="493" y="997"/>
                    <a:pt x="488" y="994"/>
                    <a:pt x="478" y="996"/>
                  </a:cubicBezTo>
                  <a:cubicBezTo>
                    <a:pt x="467" y="990"/>
                    <a:pt x="485" y="978"/>
                    <a:pt x="471" y="972"/>
                  </a:cubicBezTo>
                  <a:cubicBezTo>
                    <a:pt x="461" y="969"/>
                    <a:pt x="446" y="968"/>
                    <a:pt x="445" y="960"/>
                  </a:cubicBezTo>
                  <a:cubicBezTo>
                    <a:pt x="447" y="948"/>
                    <a:pt x="440" y="943"/>
                    <a:pt x="429" y="937"/>
                  </a:cubicBezTo>
                  <a:cubicBezTo>
                    <a:pt x="419" y="935"/>
                    <a:pt x="402" y="936"/>
                    <a:pt x="397" y="938"/>
                  </a:cubicBezTo>
                  <a:cubicBezTo>
                    <a:pt x="388" y="934"/>
                    <a:pt x="373" y="936"/>
                    <a:pt x="372" y="947"/>
                  </a:cubicBezTo>
                  <a:cubicBezTo>
                    <a:pt x="366" y="961"/>
                    <a:pt x="345" y="952"/>
                    <a:pt x="337" y="966"/>
                  </a:cubicBezTo>
                  <a:cubicBezTo>
                    <a:pt x="330" y="982"/>
                    <a:pt x="322" y="957"/>
                    <a:pt x="315" y="969"/>
                  </a:cubicBezTo>
                  <a:cubicBezTo>
                    <a:pt x="315" y="969"/>
                    <a:pt x="304" y="970"/>
                    <a:pt x="304" y="975"/>
                  </a:cubicBezTo>
                  <a:cubicBezTo>
                    <a:pt x="304" y="980"/>
                    <a:pt x="302" y="983"/>
                    <a:pt x="305" y="989"/>
                  </a:cubicBezTo>
                  <a:cubicBezTo>
                    <a:pt x="309" y="995"/>
                    <a:pt x="303" y="1001"/>
                    <a:pt x="303" y="1006"/>
                  </a:cubicBezTo>
                  <a:cubicBezTo>
                    <a:pt x="303" y="1011"/>
                    <a:pt x="302" y="1018"/>
                    <a:pt x="292" y="1017"/>
                  </a:cubicBezTo>
                  <a:cubicBezTo>
                    <a:pt x="283" y="1015"/>
                    <a:pt x="295" y="1012"/>
                    <a:pt x="283" y="1015"/>
                  </a:cubicBezTo>
                  <a:cubicBezTo>
                    <a:pt x="271" y="1019"/>
                    <a:pt x="264" y="1017"/>
                    <a:pt x="258" y="1019"/>
                  </a:cubicBezTo>
                  <a:cubicBezTo>
                    <a:pt x="252" y="1021"/>
                    <a:pt x="240" y="1030"/>
                    <a:pt x="240" y="1030"/>
                  </a:cubicBezTo>
                  <a:cubicBezTo>
                    <a:pt x="240" y="1030"/>
                    <a:pt x="247" y="1046"/>
                    <a:pt x="248" y="1050"/>
                  </a:cubicBezTo>
                  <a:cubicBezTo>
                    <a:pt x="249" y="1054"/>
                    <a:pt x="242" y="1063"/>
                    <a:pt x="237" y="1064"/>
                  </a:cubicBezTo>
                  <a:cubicBezTo>
                    <a:pt x="233" y="1065"/>
                    <a:pt x="223" y="1063"/>
                    <a:pt x="217" y="1062"/>
                  </a:cubicBezTo>
                  <a:cubicBezTo>
                    <a:pt x="211" y="1061"/>
                    <a:pt x="210" y="1043"/>
                    <a:pt x="210" y="1043"/>
                  </a:cubicBezTo>
                  <a:cubicBezTo>
                    <a:pt x="199" y="1043"/>
                    <a:pt x="199" y="1043"/>
                    <a:pt x="199" y="1043"/>
                  </a:cubicBezTo>
                  <a:cubicBezTo>
                    <a:pt x="199" y="1043"/>
                    <a:pt x="183" y="1069"/>
                    <a:pt x="182" y="1074"/>
                  </a:cubicBezTo>
                  <a:cubicBezTo>
                    <a:pt x="180" y="1079"/>
                    <a:pt x="165" y="1082"/>
                    <a:pt x="165" y="1082"/>
                  </a:cubicBezTo>
                  <a:cubicBezTo>
                    <a:pt x="165" y="1082"/>
                    <a:pt x="138" y="1077"/>
                    <a:pt x="132" y="1080"/>
                  </a:cubicBezTo>
                  <a:cubicBezTo>
                    <a:pt x="126" y="1082"/>
                    <a:pt x="105" y="1092"/>
                    <a:pt x="105" y="1092"/>
                  </a:cubicBezTo>
                  <a:cubicBezTo>
                    <a:pt x="105" y="1092"/>
                    <a:pt x="96" y="1108"/>
                    <a:pt x="94" y="1112"/>
                  </a:cubicBezTo>
                  <a:cubicBezTo>
                    <a:pt x="91" y="1115"/>
                    <a:pt x="79" y="1117"/>
                    <a:pt x="72" y="1117"/>
                  </a:cubicBezTo>
                  <a:cubicBezTo>
                    <a:pt x="65" y="1117"/>
                    <a:pt x="47" y="1117"/>
                    <a:pt x="47" y="1117"/>
                  </a:cubicBezTo>
                  <a:cubicBezTo>
                    <a:pt x="26" y="1121"/>
                    <a:pt x="26" y="1121"/>
                    <a:pt x="26" y="1121"/>
                  </a:cubicBezTo>
                  <a:cubicBezTo>
                    <a:pt x="26" y="1121"/>
                    <a:pt x="27" y="1114"/>
                    <a:pt x="28" y="1109"/>
                  </a:cubicBezTo>
                  <a:cubicBezTo>
                    <a:pt x="29" y="1105"/>
                    <a:pt x="29" y="1105"/>
                    <a:pt x="29" y="1105"/>
                  </a:cubicBezTo>
                  <a:cubicBezTo>
                    <a:pt x="14" y="1107"/>
                    <a:pt x="14" y="1107"/>
                    <a:pt x="14" y="1107"/>
                  </a:cubicBezTo>
                  <a:cubicBezTo>
                    <a:pt x="7" y="1095"/>
                    <a:pt x="7" y="1095"/>
                    <a:pt x="7" y="1095"/>
                  </a:cubicBezTo>
                  <a:cubicBezTo>
                    <a:pt x="6" y="1073"/>
                    <a:pt x="6" y="1073"/>
                    <a:pt x="6" y="1073"/>
                  </a:cubicBezTo>
                  <a:cubicBezTo>
                    <a:pt x="5" y="1069"/>
                    <a:pt x="5" y="1069"/>
                    <a:pt x="5" y="1069"/>
                  </a:cubicBezTo>
                  <a:cubicBezTo>
                    <a:pt x="3" y="1064"/>
                    <a:pt x="3" y="1064"/>
                    <a:pt x="3" y="1064"/>
                  </a:cubicBezTo>
                  <a:cubicBezTo>
                    <a:pt x="0" y="1054"/>
                    <a:pt x="0" y="1054"/>
                    <a:pt x="0" y="1054"/>
                  </a:cubicBezTo>
                  <a:cubicBezTo>
                    <a:pt x="2" y="1046"/>
                    <a:pt x="2" y="1046"/>
                    <a:pt x="2" y="1046"/>
                  </a:cubicBezTo>
                  <a:cubicBezTo>
                    <a:pt x="9" y="1049"/>
                    <a:pt x="9" y="1049"/>
                    <a:pt x="9" y="1049"/>
                  </a:cubicBezTo>
                  <a:cubicBezTo>
                    <a:pt x="17" y="1035"/>
                    <a:pt x="17" y="1035"/>
                    <a:pt x="17" y="1035"/>
                  </a:cubicBezTo>
                  <a:cubicBezTo>
                    <a:pt x="19" y="1013"/>
                    <a:pt x="19" y="1013"/>
                    <a:pt x="19" y="1013"/>
                  </a:cubicBezTo>
                  <a:cubicBezTo>
                    <a:pt x="27" y="1013"/>
                    <a:pt x="27" y="1013"/>
                    <a:pt x="27" y="1013"/>
                  </a:cubicBezTo>
                  <a:cubicBezTo>
                    <a:pt x="29" y="1013"/>
                    <a:pt x="29" y="1013"/>
                    <a:pt x="29" y="1013"/>
                  </a:cubicBezTo>
                  <a:cubicBezTo>
                    <a:pt x="30" y="1008"/>
                    <a:pt x="30" y="1008"/>
                    <a:pt x="30" y="1008"/>
                  </a:cubicBezTo>
                  <a:cubicBezTo>
                    <a:pt x="28" y="1001"/>
                    <a:pt x="28" y="1001"/>
                    <a:pt x="28" y="1001"/>
                  </a:cubicBezTo>
                  <a:cubicBezTo>
                    <a:pt x="30" y="986"/>
                    <a:pt x="30" y="986"/>
                    <a:pt x="30" y="986"/>
                  </a:cubicBezTo>
                  <a:cubicBezTo>
                    <a:pt x="21" y="961"/>
                    <a:pt x="21" y="961"/>
                    <a:pt x="21" y="961"/>
                  </a:cubicBezTo>
                  <a:cubicBezTo>
                    <a:pt x="24" y="926"/>
                    <a:pt x="24" y="926"/>
                    <a:pt x="24" y="926"/>
                  </a:cubicBezTo>
                  <a:cubicBezTo>
                    <a:pt x="22" y="914"/>
                    <a:pt x="22" y="914"/>
                    <a:pt x="22" y="914"/>
                  </a:cubicBezTo>
                  <a:cubicBezTo>
                    <a:pt x="30" y="899"/>
                    <a:pt x="30" y="899"/>
                    <a:pt x="30" y="899"/>
                  </a:cubicBezTo>
                  <a:cubicBezTo>
                    <a:pt x="30" y="887"/>
                    <a:pt x="30" y="887"/>
                    <a:pt x="30" y="887"/>
                  </a:cubicBezTo>
                  <a:cubicBezTo>
                    <a:pt x="52" y="840"/>
                    <a:pt x="52" y="840"/>
                    <a:pt x="52" y="840"/>
                  </a:cubicBezTo>
                  <a:cubicBezTo>
                    <a:pt x="62" y="833"/>
                    <a:pt x="62" y="833"/>
                    <a:pt x="62" y="833"/>
                  </a:cubicBezTo>
                  <a:cubicBezTo>
                    <a:pt x="72" y="813"/>
                    <a:pt x="72" y="813"/>
                    <a:pt x="72" y="813"/>
                  </a:cubicBezTo>
                  <a:cubicBezTo>
                    <a:pt x="69" y="793"/>
                    <a:pt x="69" y="793"/>
                    <a:pt x="69" y="793"/>
                  </a:cubicBezTo>
                  <a:cubicBezTo>
                    <a:pt x="66" y="774"/>
                    <a:pt x="66" y="774"/>
                    <a:pt x="66" y="774"/>
                  </a:cubicBezTo>
                  <a:cubicBezTo>
                    <a:pt x="67" y="769"/>
                    <a:pt x="67" y="769"/>
                    <a:pt x="67" y="769"/>
                  </a:cubicBezTo>
                  <a:cubicBezTo>
                    <a:pt x="73" y="734"/>
                    <a:pt x="73" y="734"/>
                    <a:pt x="73" y="734"/>
                  </a:cubicBezTo>
                  <a:cubicBezTo>
                    <a:pt x="74" y="688"/>
                    <a:pt x="74" y="688"/>
                    <a:pt x="74" y="688"/>
                  </a:cubicBezTo>
                  <a:cubicBezTo>
                    <a:pt x="71" y="681"/>
                    <a:pt x="71" y="681"/>
                    <a:pt x="71" y="681"/>
                  </a:cubicBezTo>
                  <a:cubicBezTo>
                    <a:pt x="79" y="674"/>
                    <a:pt x="79" y="674"/>
                    <a:pt x="79" y="674"/>
                  </a:cubicBezTo>
                  <a:cubicBezTo>
                    <a:pt x="83" y="668"/>
                    <a:pt x="83" y="668"/>
                    <a:pt x="83" y="668"/>
                  </a:cubicBezTo>
                  <a:cubicBezTo>
                    <a:pt x="85" y="665"/>
                    <a:pt x="85" y="665"/>
                    <a:pt x="85" y="665"/>
                  </a:cubicBezTo>
                  <a:cubicBezTo>
                    <a:pt x="90" y="649"/>
                    <a:pt x="90" y="649"/>
                    <a:pt x="90" y="649"/>
                  </a:cubicBezTo>
                  <a:cubicBezTo>
                    <a:pt x="81" y="643"/>
                    <a:pt x="81" y="643"/>
                    <a:pt x="81" y="643"/>
                  </a:cubicBezTo>
                  <a:cubicBezTo>
                    <a:pt x="80" y="630"/>
                    <a:pt x="80" y="630"/>
                    <a:pt x="80" y="630"/>
                  </a:cubicBezTo>
                  <a:cubicBezTo>
                    <a:pt x="76" y="624"/>
                    <a:pt x="76" y="624"/>
                    <a:pt x="76" y="624"/>
                  </a:cubicBezTo>
                  <a:cubicBezTo>
                    <a:pt x="77" y="620"/>
                    <a:pt x="77" y="620"/>
                    <a:pt x="77" y="620"/>
                  </a:cubicBezTo>
                  <a:cubicBezTo>
                    <a:pt x="79" y="616"/>
                    <a:pt x="79" y="616"/>
                    <a:pt x="79" y="616"/>
                  </a:cubicBezTo>
                  <a:cubicBezTo>
                    <a:pt x="73" y="608"/>
                    <a:pt x="73" y="608"/>
                    <a:pt x="73" y="608"/>
                  </a:cubicBezTo>
                  <a:cubicBezTo>
                    <a:pt x="75" y="600"/>
                    <a:pt x="75" y="592"/>
                    <a:pt x="78" y="583"/>
                  </a:cubicBezTo>
                  <a:cubicBezTo>
                    <a:pt x="78" y="577"/>
                    <a:pt x="84" y="568"/>
                    <a:pt x="90" y="566"/>
                  </a:cubicBezTo>
                  <a:cubicBezTo>
                    <a:pt x="95" y="562"/>
                    <a:pt x="98" y="559"/>
                    <a:pt x="96" y="554"/>
                  </a:cubicBezTo>
                  <a:cubicBezTo>
                    <a:pt x="91" y="544"/>
                    <a:pt x="88" y="535"/>
                    <a:pt x="87" y="523"/>
                  </a:cubicBezTo>
                  <a:cubicBezTo>
                    <a:pt x="79" y="513"/>
                    <a:pt x="73" y="508"/>
                    <a:pt x="79" y="500"/>
                  </a:cubicBezTo>
                  <a:cubicBezTo>
                    <a:pt x="73" y="491"/>
                    <a:pt x="75" y="486"/>
                    <a:pt x="72" y="479"/>
                  </a:cubicBezTo>
                  <a:cubicBezTo>
                    <a:pt x="68" y="478"/>
                    <a:pt x="68" y="472"/>
                    <a:pt x="66" y="470"/>
                  </a:cubicBezTo>
                  <a:cubicBezTo>
                    <a:pt x="66" y="461"/>
                    <a:pt x="66" y="461"/>
                    <a:pt x="66" y="461"/>
                  </a:cubicBezTo>
                  <a:cubicBezTo>
                    <a:pt x="63" y="452"/>
                    <a:pt x="69" y="459"/>
                    <a:pt x="66" y="450"/>
                  </a:cubicBezTo>
                  <a:cubicBezTo>
                    <a:pt x="75" y="454"/>
                    <a:pt x="68" y="447"/>
                    <a:pt x="74" y="442"/>
                  </a:cubicBezTo>
                  <a:cubicBezTo>
                    <a:pt x="85" y="439"/>
                    <a:pt x="64" y="432"/>
                    <a:pt x="81" y="427"/>
                  </a:cubicBezTo>
                  <a:cubicBezTo>
                    <a:pt x="90" y="432"/>
                    <a:pt x="104" y="454"/>
                    <a:pt x="113" y="432"/>
                  </a:cubicBezTo>
                  <a:cubicBezTo>
                    <a:pt x="121" y="439"/>
                    <a:pt x="138" y="446"/>
                    <a:pt x="148" y="429"/>
                  </a:cubicBezTo>
                  <a:cubicBezTo>
                    <a:pt x="167" y="415"/>
                    <a:pt x="189" y="399"/>
                    <a:pt x="208" y="389"/>
                  </a:cubicBezTo>
                  <a:cubicBezTo>
                    <a:pt x="229" y="394"/>
                    <a:pt x="229" y="366"/>
                    <a:pt x="240" y="371"/>
                  </a:cubicBezTo>
                  <a:cubicBezTo>
                    <a:pt x="255" y="368"/>
                    <a:pt x="270" y="379"/>
                    <a:pt x="269" y="393"/>
                  </a:cubicBezTo>
                  <a:cubicBezTo>
                    <a:pt x="266" y="410"/>
                    <a:pt x="299" y="415"/>
                    <a:pt x="282" y="402"/>
                  </a:cubicBezTo>
                  <a:cubicBezTo>
                    <a:pt x="285" y="396"/>
                    <a:pt x="287" y="375"/>
                    <a:pt x="297" y="375"/>
                  </a:cubicBezTo>
                  <a:cubicBezTo>
                    <a:pt x="305" y="382"/>
                    <a:pt x="303" y="368"/>
                    <a:pt x="309" y="363"/>
                  </a:cubicBezTo>
                  <a:cubicBezTo>
                    <a:pt x="315" y="359"/>
                    <a:pt x="315" y="359"/>
                    <a:pt x="315" y="359"/>
                  </a:cubicBezTo>
                  <a:cubicBezTo>
                    <a:pt x="284" y="309"/>
                    <a:pt x="284" y="309"/>
                    <a:pt x="284" y="309"/>
                  </a:cubicBezTo>
                  <a:cubicBezTo>
                    <a:pt x="284" y="309"/>
                    <a:pt x="271" y="293"/>
                    <a:pt x="275" y="291"/>
                  </a:cubicBezTo>
                  <a:cubicBezTo>
                    <a:pt x="280" y="289"/>
                    <a:pt x="289" y="283"/>
                    <a:pt x="289" y="283"/>
                  </a:cubicBezTo>
                  <a:cubicBezTo>
                    <a:pt x="290" y="272"/>
                    <a:pt x="290" y="272"/>
                    <a:pt x="290" y="272"/>
                  </a:cubicBezTo>
                  <a:cubicBezTo>
                    <a:pt x="290" y="272"/>
                    <a:pt x="305" y="274"/>
                    <a:pt x="305" y="267"/>
                  </a:cubicBezTo>
                  <a:cubicBezTo>
                    <a:pt x="305" y="260"/>
                    <a:pt x="299" y="253"/>
                    <a:pt x="299" y="253"/>
                  </a:cubicBezTo>
                  <a:cubicBezTo>
                    <a:pt x="306" y="249"/>
                    <a:pt x="306" y="249"/>
                    <a:pt x="306" y="249"/>
                  </a:cubicBezTo>
                  <a:cubicBezTo>
                    <a:pt x="316" y="263"/>
                    <a:pt x="316" y="263"/>
                    <a:pt x="316" y="263"/>
                  </a:cubicBezTo>
                  <a:cubicBezTo>
                    <a:pt x="328" y="261"/>
                    <a:pt x="328" y="261"/>
                    <a:pt x="328" y="261"/>
                  </a:cubicBezTo>
                  <a:cubicBezTo>
                    <a:pt x="328" y="261"/>
                    <a:pt x="327" y="282"/>
                    <a:pt x="339" y="284"/>
                  </a:cubicBezTo>
                  <a:cubicBezTo>
                    <a:pt x="350" y="286"/>
                    <a:pt x="350" y="276"/>
                    <a:pt x="350" y="276"/>
                  </a:cubicBezTo>
                  <a:cubicBezTo>
                    <a:pt x="349" y="263"/>
                    <a:pt x="349" y="263"/>
                    <a:pt x="349" y="263"/>
                  </a:cubicBezTo>
                  <a:cubicBezTo>
                    <a:pt x="364" y="271"/>
                    <a:pt x="364" y="271"/>
                    <a:pt x="364" y="271"/>
                  </a:cubicBezTo>
                  <a:cubicBezTo>
                    <a:pt x="381" y="277"/>
                    <a:pt x="381" y="277"/>
                    <a:pt x="381" y="277"/>
                  </a:cubicBezTo>
                  <a:cubicBezTo>
                    <a:pt x="380" y="265"/>
                    <a:pt x="380" y="265"/>
                    <a:pt x="380" y="265"/>
                  </a:cubicBezTo>
                  <a:cubicBezTo>
                    <a:pt x="391" y="266"/>
                    <a:pt x="391" y="266"/>
                    <a:pt x="391" y="266"/>
                  </a:cubicBezTo>
                  <a:cubicBezTo>
                    <a:pt x="402" y="280"/>
                    <a:pt x="402" y="280"/>
                    <a:pt x="402" y="280"/>
                  </a:cubicBezTo>
                  <a:cubicBezTo>
                    <a:pt x="402" y="280"/>
                    <a:pt x="423" y="285"/>
                    <a:pt x="427" y="288"/>
                  </a:cubicBezTo>
                  <a:cubicBezTo>
                    <a:pt x="430" y="290"/>
                    <a:pt x="438" y="296"/>
                    <a:pt x="446" y="290"/>
                  </a:cubicBezTo>
                  <a:cubicBezTo>
                    <a:pt x="446" y="290"/>
                    <a:pt x="454" y="273"/>
                    <a:pt x="466" y="272"/>
                  </a:cubicBezTo>
                  <a:cubicBezTo>
                    <a:pt x="478" y="271"/>
                    <a:pt x="494" y="263"/>
                    <a:pt x="494" y="263"/>
                  </a:cubicBezTo>
                  <a:cubicBezTo>
                    <a:pt x="507" y="283"/>
                    <a:pt x="507" y="283"/>
                    <a:pt x="507" y="283"/>
                  </a:cubicBezTo>
                  <a:cubicBezTo>
                    <a:pt x="523" y="269"/>
                    <a:pt x="523" y="269"/>
                    <a:pt x="523" y="269"/>
                  </a:cubicBezTo>
                  <a:cubicBezTo>
                    <a:pt x="506" y="248"/>
                    <a:pt x="506" y="248"/>
                    <a:pt x="506" y="248"/>
                  </a:cubicBezTo>
                  <a:cubicBezTo>
                    <a:pt x="510" y="241"/>
                    <a:pt x="510" y="241"/>
                    <a:pt x="510" y="241"/>
                  </a:cubicBezTo>
                  <a:cubicBezTo>
                    <a:pt x="503" y="229"/>
                    <a:pt x="503" y="229"/>
                    <a:pt x="503" y="229"/>
                  </a:cubicBezTo>
                  <a:cubicBezTo>
                    <a:pt x="548" y="205"/>
                    <a:pt x="548" y="205"/>
                    <a:pt x="548" y="205"/>
                  </a:cubicBezTo>
                  <a:cubicBezTo>
                    <a:pt x="570" y="192"/>
                    <a:pt x="570" y="192"/>
                    <a:pt x="570" y="192"/>
                  </a:cubicBezTo>
                  <a:cubicBezTo>
                    <a:pt x="576" y="204"/>
                    <a:pt x="576" y="204"/>
                    <a:pt x="576" y="204"/>
                  </a:cubicBezTo>
                  <a:cubicBezTo>
                    <a:pt x="592" y="198"/>
                    <a:pt x="592" y="198"/>
                    <a:pt x="592" y="198"/>
                  </a:cubicBezTo>
                  <a:cubicBezTo>
                    <a:pt x="592" y="198"/>
                    <a:pt x="601" y="214"/>
                    <a:pt x="610" y="209"/>
                  </a:cubicBezTo>
                  <a:cubicBezTo>
                    <a:pt x="618" y="204"/>
                    <a:pt x="629" y="195"/>
                    <a:pt x="635" y="196"/>
                  </a:cubicBezTo>
                  <a:cubicBezTo>
                    <a:pt x="641" y="197"/>
                    <a:pt x="642" y="205"/>
                    <a:pt x="642" y="205"/>
                  </a:cubicBezTo>
                  <a:cubicBezTo>
                    <a:pt x="655" y="201"/>
                    <a:pt x="655" y="201"/>
                    <a:pt x="655" y="201"/>
                  </a:cubicBezTo>
                  <a:cubicBezTo>
                    <a:pt x="666" y="205"/>
                    <a:pt x="666" y="205"/>
                    <a:pt x="666" y="205"/>
                  </a:cubicBezTo>
                  <a:cubicBezTo>
                    <a:pt x="681" y="220"/>
                    <a:pt x="681" y="220"/>
                    <a:pt x="681" y="220"/>
                  </a:cubicBezTo>
                  <a:cubicBezTo>
                    <a:pt x="681" y="220"/>
                    <a:pt x="693" y="214"/>
                    <a:pt x="699" y="215"/>
                  </a:cubicBezTo>
                  <a:cubicBezTo>
                    <a:pt x="705" y="216"/>
                    <a:pt x="718" y="220"/>
                    <a:pt x="718" y="220"/>
                  </a:cubicBezTo>
                  <a:cubicBezTo>
                    <a:pt x="741" y="171"/>
                    <a:pt x="741" y="171"/>
                    <a:pt x="741" y="171"/>
                  </a:cubicBezTo>
                  <a:cubicBezTo>
                    <a:pt x="746" y="144"/>
                    <a:pt x="746" y="144"/>
                    <a:pt x="746" y="144"/>
                  </a:cubicBezTo>
                  <a:cubicBezTo>
                    <a:pt x="764" y="144"/>
                    <a:pt x="764" y="144"/>
                    <a:pt x="764" y="144"/>
                  </a:cubicBezTo>
                  <a:cubicBezTo>
                    <a:pt x="770" y="135"/>
                    <a:pt x="770" y="135"/>
                    <a:pt x="770" y="135"/>
                  </a:cubicBezTo>
                  <a:cubicBezTo>
                    <a:pt x="782" y="140"/>
                    <a:pt x="782" y="140"/>
                    <a:pt x="782" y="140"/>
                  </a:cubicBezTo>
                  <a:cubicBezTo>
                    <a:pt x="782" y="140"/>
                    <a:pt x="774" y="121"/>
                    <a:pt x="769" y="115"/>
                  </a:cubicBezTo>
                  <a:cubicBezTo>
                    <a:pt x="764" y="109"/>
                    <a:pt x="758" y="98"/>
                    <a:pt x="758" y="85"/>
                  </a:cubicBezTo>
                  <a:cubicBezTo>
                    <a:pt x="758" y="72"/>
                    <a:pt x="755" y="64"/>
                    <a:pt x="752" y="58"/>
                  </a:cubicBezTo>
                  <a:cubicBezTo>
                    <a:pt x="750" y="52"/>
                    <a:pt x="750" y="52"/>
                    <a:pt x="750" y="52"/>
                  </a:cubicBezTo>
                  <a:cubicBezTo>
                    <a:pt x="733" y="52"/>
                    <a:pt x="733" y="52"/>
                    <a:pt x="733" y="52"/>
                  </a:cubicBezTo>
                  <a:cubicBezTo>
                    <a:pt x="730" y="45"/>
                    <a:pt x="730" y="45"/>
                    <a:pt x="730" y="45"/>
                  </a:cubicBezTo>
                  <a:cubicBezTo>
                    <a:pt x="743" y="38"/>
                    <a:pt x="743" y="38"/>
                    <a:pt x="743" y="38"/>
                  </a:cubicBezTo>
                  <a:cubicBezTo>
                    <a:pt x="745" y="27"/>
                    <a:pt x="745" y="27"/>
                    <a:pt x="745" y="27"/>
                  </a:cubicBezTo>
                  <a:cubicBezTo>
                    <a:pt x="745" y="27"/>
                    <a:pt x="757" y="7"/>
                    <a:pt x="768" y="7"/>
                  </a:cubicBezTo>
                  <a:cubicBezTo>
                    <a:pt x="779" y="7"/>
                    <a:pt x="789" y="0"/>
                    <a:pt x="789" y="0"/>
                  </a:cubicBezTo>
                  <a:cubicBezTo>
                    <a:pt x="798" y="0"/>
                    <a:pt x="798" y="0"/>
                    <a:pt x="798" y="0"/>
                  </a:cubicBezTo>
                  <a:cubicBezTo>
                    <a:pt x="800" y="16"/>
                    <a:pt x="800" y="16"/>
                    <a:pt x="800" y="16"/>
                  </a:cubicBezTo>
                  <a:cubicBezTo>
                    <a:pt x="833" y="13"/>
                    <a:pt x="833" y="13"/>
                    <a:pt x="833" y="13"/>
                  </a:cubicBezTo>
                  <a:cubicBezTo>
                    <a:pt x="871" y="10"/>
                    <a:pt x="871" y="10"/>
                    <a:pt x="871" y="10"/>
                  </a:cubicBezTo>
                  <a:cubicBezTo>
                    <a:pt x="918" y="64"/>
                    <a:pt x="918" y="64"/>
                    <a:pt x="918" y="64"/>
                  </a:cubicBezTo>
                  <a:cubicBezTo>
                    <a:pt x="926" y="79"/>
                    <a:pt x="926" y="79"/>
                    <a:pt x="926" y="79"/>
                  </a:cubicBezTo>
                  <a:cubicBezTo>
                    <a:pt x="947" y="107"/>
                    <a:pt x="947" y="107"/>
                    <a:pt x="947" y="107"/>
                  </a:cubicBezTo>
                  <a:cubicBezTo>
                    <a:pt x="951" y="116"/>
                    <a:pt x="951" y="116"/>
                    <a:pt x="951" y="116"/>
                  </a:cubicBezTo>
                  <a:cubicBezTo>
                    <a:pt x="957" y="129"/>
                    <a:pt x="957" y="129"/>
                    <a:pt x="957" y="129"/>
                  </a:cubicBezTo>
                  <a:cubicBezTo>
                    <a:pt x="957" y="167"/>
                    <a:pt x="957" y="167"/>
                    <a:pt x="957" y="167"/>
                  </a:cubicBezTo>
                  <a:cubicBezTo>
                    <a:pt x="961" y="188"/>
                    <a:pt x="961" y="188"/>
                    <a:pt x="961" y="188"/>
                  </a:cubicBezTo>
                  <a:cubicBezTo>
                    <a:pt x="969" y="211"/>
                    <a:pt x="969" y="211"/>
                    <a:pt x="969" y="211"/>
                  </a:cubicBezTo>
                  <a:cubicBezTo>
                    <a:pt x="993" y="250"/>
                    <a:pt x="993" y="250"/>
                    <a:pt x="993" y="250"/>
                  </a:cubicBezTo>
                  <a:cubicBezTo>
                    <a:pt x="991" y="264"/>
                    <a:pt x="991" y="264"/>
                    <a:pt x="991" y="264"/>
                  </a:cubicBezTo>
                  <a:cubicBezTo>
                    <a:pt x="993" y="287"/>
                    <a:pt x="993" y="287"/>
                    <a:pt x="993" y="287"/>
                  </a:cubicBezTo>
                  <a:cubicBezTo>
                    <a:pt x="996" y="302"/>
                    <a:pt x="996" y="302"/>
                    <a:pt x="996" y="302"/>
                  </a:cubicBezTo>
                  <a:cubicBezTo>
                    <a:pt x="999" y="328"/>
                    <a:pt x="999" y="328"/>
                    <a:pt x="999" y="328"/>
                  </a:cubicBezTo>
                  <a:cubicBezTo>
                    <a:pt x="1007" y="355"/>
                    <a:pt x="1007" y="355"/>
                    <a:pt x="1007" y="355"/>
                  </a:cubicBezTo>
                  <a:cubicBezTo>
                    <a:pt x="1019" y="382"/>
                    <a:pt x="1019" y="382"/>
                    <a:pt x="1019" y="382"/>
                  </a:cubicBezTo>
                  <a:cubicBezTo>
                    <a:pt x="1021" y="429"/>
                    <a:pt x="1021" y="429"/>
                    <a:pt x="1021" y="429"/>
                  </a:cubicBezTo>
                  <a:cubicBezTo>
                    <a:pt x="1023" y="465"/>
                    <a:pt x="1023" y="465"/>
                    <a:pt x="1023" y="465"/>
                  </a:cubicBezTo>
                  <a:cubicBezTo>
                    <a:pt x="1020" y="487"/>
                    <a:pt x="1020" y="487"/>
                    <a:pt x="1020" y="487"/>
                  </a:cubicBezTo>
                  <a:cubicBezTo>
                    <a:pt x="1018" y="510"/>
                    <a:pt x="1018" y="510"/>
                    <a:pt x="1018" y="510"/>
                  </a:cubicBezTo>
                  <a:cubicBezTo>
                    <a:pt x="1018" y="512"/>
                    <a:pt x="1018" y="512"/>
                    <a:pt x="1018" y="512"/>
                  </a:cubicBezTo>
                  <a:cubicBezTo>
                    <a:pt x="1022" y="511"/>
                    <a:pt x="1022" y="511"/>
                    <a:pt x="1022" y="511"/>
                  </a:cubicBezTo>
                  <a:cubicBezTo>
                    <a:pt x="1025" y="518"/>
                    <a:pt x="1025" y="518"/>
                    <a:pt x="1025" y="518"/>
                  </a:cubicBezTo>
                  <a:cubicBezTo>
                    <a:pt x="1021" y="541"/>
                    <a:pt x="1021" y="541"/>
                    <a:pt x="1021" y="541"/>
                  </a:cubicBezTo>
                  <a:cubicBezTo>
                    <a:pt x="1023" y="550"/>
                    <a:pt x="1023" y="550"/>
                    <a:pt x="1023" y="550"/>
                  </a:cubicBezTo>
                  <a:cubicBezTo>
                    <a:pt x="1030" y="565"/>
                    <a:pt x="1030" y="565"/>
                    <a:pt x="1030" y="565"/>
                  </a:cubicBezTo>
                  <a:cubicBezTo>
                    <a:pt x="1037" y="578"/>
                    <a:pt x="1037" y="578"/>
                    <a:pt x="1037" y="578"/>
                  </a:cubicBezTo>
                  <a:cubicBezTo>
                    <a:pt x="1042" y="585"/>
                    <a:pt x="1042" y="585"/>
                    <a:pt x="1042" y="585"/>
                  </a:cubicBezTo>
                  <a:cubicBezTo>
                    <a:pt x="1054" y="589"/>
                    <a:pt x="1054" y="589"/>
                    <a:pt x="1054" y="589"/>
                  </a:cubicBezTo>
                  <a:cubicBezTo>
                    <a:pt x="1057" y="597"/>
                    <a:pt x="1057" y="597"/>
                    <a:pt x="1057" y="597"/>
                  </a:cubicBezTo>
                  <a:cubicBezTo>
                    <a:pt x="1089" y="609"/>
                    <a:pt x="1089" y="609"/>
                    <a:pt x="1089" y="609"/>
                  </a:cubicBezTo>
                  <a:cubicBezTo>
                    <a:pt x="1088" y="627"/>
                    <a:pt x="1088" y="627"/>
                    <a:pt x="1088" y="627"/>
                  </a:cubicBezTo>
                  <a:cubicBezTo>
                    <a:pt x="1121" y="681"/>
                    <a:pt x="1121" y="681"/>
                    <a:pt x="1121" y="681"/>
                  </a:cubicBezTo>
                  <a:cubicBezTo>
                    <a:pt x="1115" y="745"/>
                    <a:pt x="1115" y="745"/>
                    <a:pt x="1115" y="745"/>
                  </a:cubicBezTo>
                  <a:cubicBezTo>
                    <a:pt x="1102" y="745"/>
                    <a:pt x="1102" y="745"/>
                    <a:pt x="1102" y="745"/>
                  </a:cubicBezTo>
                  <a:cubicBezTo>
                    <a:pt x="1101" y="755"/>
                    <a:pt x="1101" y="755"/>
                    <a:pt x="1101" y="755"/>
                  </a:cubicBezTo>
                  <a:cubicBezTo>
                    <a:pt x="1093" y="756"/>
                    <a:pt x="1093" y="756"/>
                    <a:pt x="1093" y="756"/>
                  </a:cubicBezTo>
                  <a:cubicBezTo>
                    <a:pt x="1096" y="773"/>
                    <a:pt x="1096" y="773"/>
                    <a:pt x="1096" y="773"/>
                  </a:cubicBezTo>
                  <a:cubicBezTo>
                    <a:pt x="1113" y="783"/>
                    <a:pt x="1113" y="783"/>
                    <a:pt x="1113" y="783"/>
                  </a:cubicBezTo>
                  <a:cubicBezTo>
                    <a:pt x="1112" y="799"/>
                    <a:pt x="1112" y="799"/>
                    <a:pt x="1112" y="799"/>
                  </a:cubicBezTo>
                  <a:cubicBezTo>
                    <a:pt x="1106" y="806"/>
                    <a:pt x="1106" y="806"/>
                    <a:pt x="1106" y="806"/>
                  </a:cubicBezTo>
                  <a:cubicBezTo>
                    <a:pt x="1088" y="805"/>
                    <a:pt x="1088" y="805"/>
                    <a:pt x="1088" y="805"/>
                  </a:cubicBezTo>
                  <a:cubicBezTo>
                    <a:pt x="1076" y="815"/>
                    <a:pt x="1076" y="815"/>
                    <a:pt x="1076" y="815"/>
                  </a:cubicBezTo>
                  <a:cubicBezTo>
                    <a:pt x="1076" y="815"/>
                    <a:pt x="1061" y="809"/>
                    <a:pt x="1058" y="808"/>
                  </a:cubicBezTo>
                  <a:cubicBezTo>
                    <a:pt x="1056" y="806"/>
                    <a:pt x="1042" y="806"/>
                    <a:pt x="1042" y="806"/>
                  </a:cubicBezTo>
                  <a:cubicBezTo>
                    <a:pt x="1041" y="805"/>
                    <a:pt x="1038" y="804"/>
                    <a:pt x="1033" y="805"/>
                  </a:cubicBezTo>
                  <a:cubicBezTo>
                    <a:pt x="1021" y="805"/>
                    <a:pt x="1011" y="799"/>
                    <a:pt x="1010" y="799"/>
                  </a:cubicBezTo>
                  <a:cubicBezTo>
                    <a:pt x="1014" y="791"/>
                    <a:pt x="990" y="793"/>
                    <a:pt x="981" y="793"/>
                  </a:cubicBezTo>
                  <a:cubicBezTo>
                    <a:pt x="965" y="796"/>
                    <a:pt x="942" y="799"/>
                    <a:pt x="936" y="780"/>
                  </a:cubicBezTo>
                  <a:cubicBezTo>
                    <a:pt x="931" y="767"/>
                    <a:pt x="924" y="772"/>
                    <a:pt x="917" y="778"/>
                  </a:cubicBezTo>
                  <a:cubicBezTo>
                    <a:pt x="921" y="786"/>
                    <a:pt x="920" y="805"/>
                    <a:pt x="911" y="802"/>
                  </a:cubicBezTo>
                  <a:cubicBezTo>
                    <a:pt x="911" y="796"/>
                    <a:pt x="891" y="806"/>
                    <a:pt x="882" y="808"/>
                  </a:cubicBezTo>
                  <a:cubicBezTo>
                    <a:pt x="874" y="801"/>
                    <a:pt x="871" y="787"/>
                    <a:pt x="860" y="787"/>
                  </a:cubicBezTo>
                  <a:cubicBezTo>
                    <a:pt x="856" y="772"/>
                    <a:pt x="835" y="785"/>
                    <a:pt x="843" y="793"/>
                  </a:cubicBezTo>
                  <a:cubicBezTo>
                    <a:pt x="840" y="802"/>
                    <a:pt x="840" y="811"/>
                    <a:pt x="840" y="821"/>
                  </a:cubicBezTo>
                  <a:cubicBezTo>
                    <a:pt x="832" y="823"/>
                    <a:pt x="829" y="843"/>
                    <a:pt x="825" y="827"/>
                  </a:cubicBezTo>
                  <a:cubicBezTo>
                    <a:pt x="818" y="818"/>
                    <a:pt x="807" y="846"/>
                    <a:pt x="792" y="840"/>
                  </a:cubicBezTo>
                  <a:cubicBezTo>
                    <a:pt x="781" y="833"/>
                    <a:pt x="795" y="820"/>
                    <a:pt x="784" y="816"/>
                  </a:cubicBezTo>
                  <a:cubicBezTo>
                    <a:pt x="775" y="821"/>
                    <a:pt x="768" y="811"/>
                    <a:pt x="765" y="824"/>
                  </a:cubicBezTo>
                  <a:cubicBezTo>
                    <a:pt x="752" y="815"/>
                    <a:pt x="748" y="828"/>
                    <a:pt x="743" y="838"/>
                  </a:cubicBezTo>
                  <a:cubicBezTo>
                    <a:pt x="725" y="837"/>
                    <a:pt x="740" y="819"/>
                    <a:pt x="731" y="812"/>
                  </a:cubicBezTo>
                  <a:cubicBezTo>
                    <a:pt x="721" y="799"/>
                    <a:pt x="725" y="811"/>
                    <a:pt x="717" y="812"/>
                  </a:cubicBezTo>
                  <a:cubicBezTo>
                    <a:pt x="706" y="825"/>
                    <a:pt x="709" y="826"/>
                    <a:pt x="698" y="837"/>
                  </a:cubicBezTo>
                  <a:cubicBezTo>
                    <a:pt x="696" y="851"/>
                    <a:pt x="691" y="867"/>
                    <a:pt x="692" y="880"/>
                  </a:cubicBezTo>
                  <a:cubicBezTo>
                    <a:pt x="689" y="886"/>
                    <a:pt x="675" y="885"/>
                    <a:pt x="671" y="896"/>
                  </a:cubicBezTo>
                  <a:cubicBezTo>
                    <a:pt x="662" y="904"/>
                    <a:pt x="662" y="913"/>
                    <a:pt x="655" y="911"/>
                  </a:cubicBezTo>
                  <a:cubicBezTo>
                    <a:pt x="651" y="902"/>
                    <a:pt x="640" y="909"/>
                    <a:pt x="633" y="907"/>
                  </a:cubicBezTo>
                  <a:cubicBezTo>
                    <a:pt x="628" y="916"/>
                    <a:pt x="606" y="916"/>
                    <a:pt x="608" y="929"/>
                  </a:cubicBezTo>
                  <a:cubicBezTo>
                    <a:pt x="602" y="923"/>
                    <a:pt x="590" y="924"/>
                    <a:pt x="589" y="935"/>
                  </a:cubicBezTo>
                  <a:cubicBezTo>
                    <a:pt x="579" y="931"/>
                    <a:pt x="600" y="919"/>
                    <a:pt x="590" y="908"/>
                  </a:cubicBezTo>
                  <a:cubicBezTo>
                    <a:pt x="590" y="895"/>
                    <a:pt x="575" y="893"/>
                    <a:pt x="565" y="903"/>
                  </a:cubicBezTo>
                  <a:cubicBezTo>
                    <a:pt x="561" y="912"/>
                    <a:pt x="548" y="917"/>
                    <a:pt x="540" y="917"/>
                  </a:cubicBezTo>
                  <a:cubicBezTo>
                    <a:pt x="537" y="915"/>
                    <a:pt x="527" y="920"/>
                    <a:pt x="523" y="912"/>
                  </a:cubicBezTo>
                  <a:cubicBezTo>
                    <a:pt x="513" y="904"/>
                    <a:pt x="511" y="921"/>
                    <a:pt x="515" y="927"/>
                  </a:cubicBezTo>
                  <a:cubicBezTo>
                    <a:pt x="514" y="931"/>
                    <a:pt x="516" y="945"/>
                    <a:pt x="523" y="948"/>
                  </a:cubicBezTo>
                  <a:close/>
                </a:path>
              </a:pathLst>
            </a:custGeom>
            <a:grpFill/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87E82788-CE53-52F0-6ECF-6BFA95656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2290" y="4605340"/>
              <a:ext cx="1517651" cy="1550988"/>
            </a:xfrm>
            <a:custGeom>
              <a:avLst/>
              <a:gdLst>
                <a:gd name="T0" fmla="*/ 418 w 905"/>
                <a:gd name="T1" fmla="*/ 161 h 927"/>
                <a:gd name="T2" fmla="*/ 437 w 905"/>
                <a:gd name="T3" fmla="*/ 187 h 927"/>
                <a:gd name="T4" fmla="*/ 516 w 905"/>
                <a:gd name="T5" fmla="*/ 158 h 927"/>
                <a:gd name="T6" fmla="*/ 610 w 905"/>
                <a:gd name="T7" fmla="*/ 109 h 927"/>
                <a:gd name="T8" fmla="*/ 659 w 905"/>
                <a:gd name="T9" fmla="*/ 116 h 927"/>
                <a:gd name="T10" fmla="*/ 703 w 905"/>
                <a:gd name="T11" fmla="*/ 83 h 927"/>
                <a:gd name="T12" fmla="*/ 726 w 905"/>
                <a:gd name="T13" fmla="*/ 35 h 927"/>
                <a:gd name="T14" fmla="*/ 840 w 905"/>
                <a:gd name="T15" fmla="*/ 3 h 927"/>
                <a:gd name="T16" fmla="*/ 904 w 905"/>
                <a:gd name="T17" fmla="*/ 66 h 927"/>
                <a:gd name="T18" fmla="*/ 865 w 905"/>
                <a:gd name="T19" fmla="*/ 136 h 927"/>
                <a:gd name="T20" fmla="*/ 879 w 905"/>
                <a:gd name="T21" fmla="*/ 227 h 927"/>
                <a:gd name="T22" fmla="*/ 870 w 905"/>
                <a:gd name="T23" fmla="*/ 287 h 927"/>
                <a:gd name="T24" fmla="*/ 837 w 905"/>
                <a:gd name="T25" fmla="*/ 331 h 927"/>
                <a:gd name="T26" fmla="*/ 766 w 905"/>
                <a:gd name="T27" fmla="*/ 353 h 927"/>
                <a:gd name="T28" fmla="*/ 726 w 905"/>
                <a:gd name="T29" fmla="*/ 408 h 927"/>
                <a:gd name="T30" fmla="*/ 731 w 905"/>
                <a:gd name="T31" fmla="*/ 470 h 927"/>
                <a:gd name="T32" fmla="*/ 735 w 905"/>
                <a:gd name="T33" fmla="*/ 557 h 927"/>
                <a:gd name="T34" fmla="*/ 793 w 905"/>
                <a:gd name="T35" fmla="*/ 591 h 927"/>
                <a:gd name="T36" fmla="*/ 772 w 905"/>
                <a:gd name="T37" fmla="*/ 657 h 927"/>
                <a:gd name="T38" fmla="*/ 796 w 905"/>
                <a:gd name="T39" fmla="*/ 712 h 927"/>
                <a:gd name="T40" fmla="*/ 777 w 905"/>
                <a:gd name="T41" fmla="*/ 822 h 927"/>
                <a:gd name="T42" fmla="*/ 794 w 905"/>
                <a:gd name="T43" fmla="*/ 897 h 927"/>
                <a:gd name="T44" fmla="*/ 653 w 905"/>
                <a:gd name="T45" fmla="*/ 917 h 927"/>
                <a:gd name="T46" fmla="*/ 597 w 905"/>
                <a:gd name="T47" fmla="*/ 888 h 927"/>
                <a:gd name="T48" fmla="*/ 569 w 905"/>
                <a:gd name="T49" fmla="*/ 812 h 927"/>
                <a:gd name="T50" fmla="*/ 556 w 905"/>
                <a:gd name="T51" fmla="*/ 792 h 927"/>
                <a:gd name="T52" fmla="*/ 524 w 905"/>
                <a:gd name="T53" fmla="*/ 737 h 927"/>
                <a:gd name="T54" fmla="*/ 487 w 905"/>
                <a:gd name="T55" fmla="*/ 679 h 927"/>
                <a:gd name="T56" fmla="*/ 417 w 905"/>
                <a:gd name="T57" fmla="*/ 631 h 927"/>
                <a:gd name="T58" fmla="*/ 391 w 905"/>
                <a:gd name="T59" fmla="*/ 593 h 927"/>
                <a:gd name="T60" fmla="*/ 392 w 905"/>
                <a:gd name="T61" fmla="*/ 498 h 927"/>
                <a:gd name="T62" fmla="*/ 330 w 905"/>
                <a:gd name="T63" fmla="*/ 504 h 927"/>
                <a:gd name="T64" fmla="*/ 264 w 905"/>
                <a:gd name="T65" fmla="*/ 486 h 927"/>
                <a:gd name="T66" fmla="*/ 181 w 905"/>
                <a:gd name="T67" fmla="*/ 426 h 927"/>
                <a:gd name="T68" fmla="*/ 123 w 905"/>
                <a:gd name="T69" fmla="*/ 383 h 927"/>
                <a:gd name="T70" fmla="*/ 83 w 905"/>
                <a:gd name="T71" fmla="*/ 409 h 927"/>
                <a:gd name="T72" fmla="*/ 0 w 905"/>
                <a:gd name="T73" fmla="*/ 350 h 927"/>
                <a:gd name="T74" fmla="*/ 48 w 905"/>
                <a:gd name="T75" fmla="*/ 257 h 927"/>
                <a:gd name="T76" fmla="*/ 85 w 905"/>
                <a:gd name="T77" fmla="*/ 209 h 927"/>
                <a:gd name="T78" fmla="*/ 138 w 905"/>
                <a:gd name="T79" fmla="*/ 174 h 927"/>
                <a:gd name="T80" fmla="*/ 202 w 905"/>
                <a:gd name="T81" fmla="*/ 129 h 927"/>
                <a:gd name="T82" fmla="*/ 216 w 905"/>
                <a:gd name="T83" fmla="*/ 81 h 927"/>
                <a:gd name="T84" fmla="*/ 282 w 905"/>
                <a:gd name="T85" fmla="*/ 71 h 927"/>
                <a:gd name="T86" fmla="*/ 373 w 905"/>
                <a:gd name="T87" fmla="*/ 82 h 927"/>
                <a:gd name="T88" fmla="*/ 415 w 905"/>
                <a:gd name="T89" fmla="*/ 86 h 927"/>
                <a:gd name="T90" fmla="*/ 411 w 905"/>
                <a:gd name="T91" fmla="*/ 101 h 927"/>
                <a:gd name="T92" fmla="*/ 406 w 905"/>
                <a:gd name="T93" fmla="*/ 135 h 927"/>
                <a:gd name="T94" fmla="*/ 403 w 905"/>
                <a:gd name="T95" fmla="*/ 190 h 927"/>
                <a:gd name="T96" fmla="*/ 416 w 905"/>
                <a:gd name="T97" fmla="*/ 189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05" h="927">
                  <a:moveTo>
                    <a:pt x="411" y="170"/>
                  </a:moveTo>
                  <a:cubicBezTo>
                    <a:pt x="404" y="165"/>
                    <a:pt x="404" y="165"/>
                    <a:pt x="404" y="165"/>
                  </a:cubicBezTo>
                  <a:cubicBezTo>
                    <a:pt x="411" y="144"/>
                    <a:pt x="411" y="144"/>
                    <a:pt x="411" y="144"/>
                  </a:cubicBezTo>
                  <a:cubicBezTo>
                    <a:pt x="418" y="161"/>
                    <a:pt x="418" y="161"/>
                    <a:pt x="418" y="161"/>
                  </a:cubicBezTo>
                  <a:cubicBezTo>
                    <a:pt x="425" y="173"/>
                    <a:pt x="425" y="173"/>
                    <a:pt x="425" y="173"/>
                  </a:cubicBezTo>
                  <a:cubicBezTo>
                    <a:pt x="440" y="171"/>
                    <a:pt x="440" y="171"/>
                    <a:pt x="440" y="171"/>
                  </a:cubicBezTo>
                  <a:cubicBezTo>
                    <a:pt x="440" y="171"/>
                    <a:pt x="440" y="171"/>
                    <a:pt x="439" y="175"/>
                  </a:cubicBezTo>
                  <a:cubicBezTo>
                    <a:pt x="438" y="180"/>
                    <a:pt x="437" y="187"/>
                    <a:pt x="437" y="187"/>
                  </a:cubicBezTo>
                  <a:cubicBezTo>
                    <a:pt x="458" y="183"/>
                    <a:pt x="458" y="183"/>
                    <a:pt x="458" y="183"/>
                  </a:cubicBezTo>
                  <a:cubicBezTo>
                    <a:pt x="458" y="183"/>
                    <a:pt x="476" y="183"/>
                    <a:pt x="483" y="183"/>
                  </a:cubicBezTo>
                  <a:cubicBezTo>
                    <a:pt x="490" y="183"/>
                    <a:pt x="502" y="181"/>
                    <a:pt x="505" y="178"/>
                  </a:cubicBezTo>
                  <a:cubicBezTo>
                    <a:pt x="507" y="174"/>
                    <a:pt x="516" y="158"/>
                    <a:pt x="516" y="158"/>
                  </a:cubicBezTo>
                  <a:cubicBezTo>
                    <a:pt x="516" y="158"/>
                    <a:pt x="537" y="148"/>
                    <a:pt x="543" y="146"/>
                  </a:cubicBezTo>
                  <a:cubicBezTo>
                    <a:pt x="549" y="143"/>
                    <a:pt x="576" y="148"/>
                    <a:pt x="576" y="148"/>
                  </a:cubicBezTo>
                  <a:cubicBezTo>
                    <a:pt x="576" y="148"/>
                    <a:pt x="591" y="145"/>
                    <a:pt x="593" y="140"/>
                  </a:cubicBezTo>
                  <a:cubicBezTo>
                    <a:pt x="594" y="135"/>
                    <a:pt x="610" y="109"/>
                    <a:pt x="610" y="109"/>
                  </a:cubicBezTo>
                  <a:cubicBezTo>
                    <a:pt x="621" y="109"/>
                    <a:pt x="621" y="109"/>
                    <a:pt x="621" y="109"/>
                  </a:cubicBezTo>
                  <a:cubicBezTo>
                    <a:pt x="621" y="109"/>
                    <a:pt x="622" y="127"/>
                    <a:pt x="628" y="128"/>
                  </a:cubicBezTo>
                  <a:cubicBezTo>
                    <a:pt x="634" y="129"/>
                    <a:pt x="644" y="131"/>
                    <a:pt x="648" y="130"/>
                  </a:cubicBezTo>
                  <a:cubicBezTo>
                    <a:pt x="653" y="129"/>
                    <a:pt x="660" y="120"/>
                    <a:pt x="659" y="116"/>
                  </a:cubicBezTo>
                  <a:cubicBezTo>
                    <a:pt x="658" y="112"/>
                    <a:pt x="651" y="96"/>
                    <a:pt x="651" y="96"/>
                  </a:cubicBezTo>
                  <a:cubicBezTo>
                    <a:pt x="651" y="96"/>
                    <a:pt x="663" y="87"/>
                    <a:pt x="669" y="85"/>
                  </a:cubicBezTo>
                  <a:cubicBezTo>
                    <a:pt x="675" y="83"/>
                    <a:pt x="682" y="85"/>
                    <a:pt x="694" y="81"/>
                  </a:cubicBezTo>
                  <a:cubicBezTo>
                    <a:pt x="706" y="78"/>
                    <a:pt x="694" y="81"/>
                    <a:pt x="703" y="83"/>
                  </a:cubicBezTo>
                  <a:cubicBezTo>
                    <a:pt x="713" y="84"/>
                    <a:pt x="714" y="77"/>
                    <a:pt x="714" y="72"/>
                  </a:cubicBezTo>
                  <a:cubicBezTo>
                    <a:pt x="714" y="67"/>
                    <a:pt x="720" y="61"/>
                    <a:pt x="716" y="55"/>
                  </a:cubicBezTo>
                  <a:cubicBezTo>
                    <a:pt x="713" y="49"/>
                    <a:pt x="715" y="46"/>
                    <a:pt x="715" y="41"/>
                  </a:cubicBezTo>
                  <a:cubicBezTo>
                    <a:pt x="715" y="36"/>
                    <a:pt x="726" y="35"/>
                    <a:pt x="726" y="35"/>
                  </a:cubicBezTo>
                  <a:cubicBezTo>
                    <a:pt x="733" y="23"/>
                    <a:pt x="741" y="48"/>
                    <a:pt x="748" y="32"/>
                  </a:cubicBezTo>
                  <a:cubicBezTo>
                    <a:pt x="756" y="18"/>
                    <a:pt x="777" y="27"/>
                    <a:pt x="783" y="13"/>
                  </a:cubicBezTo>
                  <a:cubicBezTo>
                    <a:pt x="784" y="2"/>
                    <a:pt x="800" y="0"/>
                    <a:pt x="808" y="4"/>
                  </a:cubicBezTo>
                  <a:cubicBezTo>
                    <a:pt x="813" y="2"/>
                    <a:pt x="830" y="1"/>
                    <a:pt x="840" y="3"/>
                  </a:cubicBezTo>
                  <a:cubicBezTo>
                    <a:pt x="851" y="9"/>
                    <a:pt x="858" y="14"/>
                    <a:pt x="856" y="26"/>
                  </a:cubicBezTo>
                  <a:cubicBezTo>
                    <a:pt x="857" y="34"/>
                    <a:pt x="872" y="35"/>
                    <a:pt x="882" y="38"/>
                  </a:cubicBezTo>
                  <a:cubicBezTo>
                    <a:pt x="896" y="44"/>
                    <a:pt x="878" y="56"/>
                    <a:pt x="889" y="62"/>
                  </a:cubicBezTo>
                  <a:cubicBezTo>
                    <a:pt x="899" y="60"/>
                    <a:pt x="904" y="63"/>
                    <a:pt x="904" y="66"/>
                  </a:cubicBezTo>
                  <a:cubicBezTo>
                    <a:pt x="905" y="70"/>
                    <a:pt x="900" y="73"/>
                    <a:pt x="892" y="74"/>
                  </a:cubicBezTo>
                  <a:cubicBezTo>
                    <a:pt x="886" y="84"/>
                    <a:pt x="898" y="88"/>
                    <a:pt x="890" y="92"/>
                  </a:cubicBezTo>
                  <a:cubicBezTo>
                    <a:pt x="882" y="99"/>
                    <a:pt x="875" y="100"/>
                    <a:pt x="878" y="111"/>
                  </a:cubicBezTo>
                  <a:cubicBezTo>
                    <a:pt x="884" y="125"/>
                    <a:pt x="875" y="129"/>
                    <a:pt x="865" y="136"/>
                  </a:cubicBezTo>
                  <a:cubicBezTo>
                    <a:pt x="864" y="151"/>
                    <a:pt x="856" y="152"/>
                    <a:pt x="863" y="164"/>
                  </a:cubicBezTo>
                  <a:cubicBezTo>
                    <a:pt x="861" y="174"/>
                    <a:pt x="886" y="166"/>
                    <a:pt x="868" y="182"/>
                  </a:cubicBezTo>
                  <a:cubicBezTo>
                    <a:pt x="861" y="199"/>
                    <a:pt x="881" y="196"/>
                    <a:pt x="880" y="205"/>
                  </a:cubicBezTo>
                  <a:cubicBezTo>
                    <a:pt x="876" y="214"/>
                    <a:pt x="878" y="216"/>
                    <a:pt x="879" y="227"/>
                  </a:cubicBezTo>
                  <a:cubicBezTo>
                    <a:pt x="869" y="226"/>
                    <a:pt x="871" y="235"/>
                    <a:pt x="871" y="241"/>
                  </a:cubicBezTo>
                  <a:cubicBezTo>
                    <a:pt x="867" y="247"/>
                    <a:pt x="856" y="245"/>
                    <a:pt x="859" y="259"/>
                  </a:cubicBezTo>
                  <a:cubicBezTo>
                    <a:pt x="862" y="262"/>
                    <a:pt x="861" y="264"/>
                    <a:pt x="869" y="274"/>
                  </a:cubicBezTo>
                  <a:cubicBezTo>
                    <a:pt x="887" y="278"/>
                    <a:pt x="862" y="274"/>
                    <a:pt x="870" y="287"/>
                  </a:cubicBezTo>
                  <a:cubicBezTo>
                    <a:pt x="880" y="301"/>
                    <a:pt x="864" y="295"/>
                    <a:pt x="869" y="303"/>
                  </a:cubicBezTo>
                  <a:cubicBezTo>
                    <a:pt x="871" y="313"/>
                    <a:pt x="864" y="318"/>
                    <a:pt x="858" y="323"/>
                  </a:cubicBezTo>
                  <a:cubicBezTo>
                    <a:pt x="857" y="325"/>
                    <a:pt x="855" y="328"/>
                    <a:pt x="853" y="331"/>
                  </a:cubicBezTo>
                  <a:cubicBezTo>
                    <a:pt x="849" y="334"/>
                    <a:pt x="844" y="336"/>
                    <a:pt x="837" y="331"/>
                  </a:cubicBezTo>
                  <a:cubicBezTo>
                    <a:pt x="830" y="332"/>
                    <a:pt x="828" y="338"/>
                    <a:pt x="819" y="334"/>
                  </a:cubicBezTo>
                  <a:cubicBezTo>
                    <a:pt x="816" y="338"/>
                    <a:pt x="810" y="336"/>
                    <a:pt x="800" y="332"/>
                  </a:cubicBezTo>
                  <a:cubicBezTo>
                    <a:pt x="789" y="331"/>
                    <a:pt x="783" y="343"/>
                    <a:pt x="787" y="354"/>
                  </a:cubicBezTo>
                  <a:cubicBezTo>
                    <a:pt x="782" y="356"/>
                    <a:pt x="777" y="351"/>
                    <a:pt x="766" y="353"/>
                  </a:cubicBezTo>
                  <a:cubicBezTo>
                    <a:pt x="756" y="350"/>
                    <a:pt x="747" y="359"/>
                    <a:pt x="742" y="362"/>
                  </a:cubicBezTo>
                  <a:cubicBezTo>
                    <a:pt x="729" y="371"/>
                    <a:pt x="726" y="343"/>
                    <a:pt x="718" y="357"/>
                  </a:cubicBezTo>
                  <a:cubicBezTo>
                    <a:pt x="711" y="365"/>
                    <a:pt x="702" y="377"/>
                    <a:pt x="720" y="382"/>
                  </a:cubicBezTo>
                  <a:cubicBezTo>
                    <a:pt x="723" y="393"/>
                    <a:pt x="723" y="397"/>
                    <a:pt x="726" y="408"/>
                  </a:cubicBezTo>
                  <a:cubicBezTo>
                    <a:pt x="725" y="422"/>
                    <a:pt x="702" y="424"/>
                    <a:pt x="707" y="441"/>
                  </a:cubicBezTo>
                  <a:cubicBezTo>
                    <a:pt x="707" y="455"/>
                    <a:pt x="691" y="449"/>
                    <a:pt x="685" y="455"/>
                  </a:cubicBezTo>
                  <a:cubicBezTo>
                    <a:pt x="694" y="458"/>
                    <a:pt x="695" y="465"/>
                    <a:pt x="704" y="464"/>
                  </a:cubicBezTo>
                  <a:cubicBezTo>
                    <a:pt x="712" y="473"/>
                    <a:pt x="720" y="466"/>
                    <a:pt x="731" y="470"/>
                  </a:cubicBezTo>
                  <a:cubicBezTo>
                    <a:pt x="733" y="479"/>
                    <a:pt x="737" y="486"/>
                    <a:pt x="744" y="489"/>
                  </a:cubicBezTo>
                  <a:cubicBezTo>
                    <a:pt x="747" y="492"/>
                    <a:pt x="731" y="500"/>
                    <a:pt x="726" y="504"/>
                  </a:cubicBezTo>
                  <a:cubicBezTo>
                    <a:pt x="721" y="510"/>
                    <a:pt x="736" y="519"/>
                    <a:pt x="729" y="528"/>
                  </a:cubicBezTo>
                  <a:cubicBezTo>
                    <a:pt x="735" y="537"/>
                    <a:pt x="747" y="550"/>
                    <a:pt x="735" y="557"/>
                  </a:cubicBezTo>
                  <a:cubicBezTo>
                    <a:pt x="725" y="565"/>
                    <a:pt x="731" y="570"/>
                    <a:pt x="735" y="581"/>
                  </a:cubicBezTo>
                  <a:cubicBezTo>
                    <a:pt x="753" y="576"/>
                    <a:pt x="746" y="600"/>
                    <a:pt x="754" y="602"/>
                  </a:cubicBezTo>
                  <a:cubicBezTo>
                    <a:pt x="757" y="595"/>
                    <a:pt x="775" y="593"/>
                    <a:pt x="772" y="596"/>
                  </a:cubicBezTo>
                  <a:cubicBezTo>
                    <a:pt x="778" y="592"/>
                    <a:pt x="786" y="581"/>
                    <a:pt x="793" y="591"/>
                  </a:cubicBezTo>
                  <a:cubicBezTo>
                    <a:pt x="809" y="596"/>
                    <a:pt x="797" y="619"/>
                    <a:pt x="790" y="619"/>
                  </a:cubicBezTo>
                  <a:cubicBezTo>
                    <a:pt x="789" y="623"/>
                    <a:pt x="795" y="620"/>
                    <a:pt x="794" y="623"/>
                  </a:cubicBezTo>
                  <a:cubicBezTo>
                    <a:pt x="791" y="634"/>
                    <a:pt x="803" y="642"/>
                    <a:pt x="795" y="649"/>
                  </a:cubicBezTo>
                  <a:cubicBezTo>
                    <a:pt x="786" y="660"/>
                    <a:pt x="781" y="653"/>
                    <a:pt x="772" y="657"/>
                  </a:cubicBezTo>
                  <a:cubicBezTo>
                    <a:pt x="764" y="659"/>
                    <a:pt x="755" y="668"/>
                    <a:pt x="762" y="673"/>
                  </a:cubicBezTo>
                  <a:cubicBezTo>
                    <a:pt x="773" y="676"/>
                    <a:pt x="766" y="682"/>
                    <a:pt x="774" y="689"/>
                  </a:cubicBezTo>
                  <a:cubicBezTo>
                    <a:pt x="785" y="695"/>
                    <a:pt x="772" y="724"/>
                    <a:pt x="786" y="706"/>
                  </a:cubicBezTo>
                  <a:cubicBezTo>
                    <a:pt x="801" y="692"/>
                    <a:pt x="790" y="714"/>
                    <a:pt x="796" y="712"/>
                  </a:cubicBezTo>
                  <a:cubicBezTo>
                    <a:pt x="792" y="722"/>
                    <a:pt x="800" y="715"/>
                    <a:pt x="805" y="720"/>
                  </a:cubicBezTo>
                  <a:cubicBezTo>
                    <a:pt x="810" y="727"/>
                    <a:pt x="803" y="736"/>
                    <a:pt x="810" y="735"/>
                  </a:cubicBezTo>
                  <a:cubicBezTo>
                    <a:pt x="804" y="757"/>
                    <a:pt x="773" y="767"/>
                    <a:pt x="764" y="790"/>
                  </a:cubicBezTo>
                  <a:cubicBezTo>
                    <a:pt x="749" y="806"/>
                    <a:pt x="761" y="813"/>
                    <a:pt x="777" y="822"/>
                  </a:cubicBezTo>
                  <a:cubicBezTo>
                    <a:pt x="785" y="831"/>
                    <a:pt x="813" y="840"/>
                    <a:pt x="801" y="852"/>
                  </a:cubicBezTo>
                  <a:cubicBezTo>
                    <a:pt x="794" y="866"/>
                    <a:pt x="784" y="879"/>
                    <a:pt x="779" y="893"/>
                  </a:cubicBezTo>
                  <a:cubicBezTo>
                    <a:pt x="775" y="888"/>
                    <a:pt x="758" y="889"/>
                    <a:pt x="767" y="895"/>
                  </a:cubicBezTo>
                  <a:cubicBezTo>
                    <a:pt x="779" y="899"/>
                    <a:pt x="785" y="901"/>
                    <a:pt x="794" y="897"/>
                  </a:cubicBezTo>
                  <a:cubicBezTo>
                    <a:pt x="798" y="905"/>
                    <a:pt x="770" y="919"/>
                    <a:pt x="764" y="927"/>
                  </a:cubicBezTo>
                  <a:cubicBezTo>
                    <a:pt x="703" y="926"/>
                    <a:pt x="703" y="926"/>
                    <a:pt x="703" y="926"/>
                  </a:cubicBezTo>
                  <a:cubicBezTo>
                    <a:pt x="660" y="910"/>
                    <a:pt x="660" y="910"/>
                    <a:pt x="660" y="910"/>
                  </a:cubicBezTo>
                  <a:cubicBezTo>
                    <a:pt x="653" y="917"/>
                    <a:pt x="653" y="917"/>
                    <a:pt x="653" y="917"/>
                  </a:cubicBezTo>
                  <a:cubicBezTo>
                    <a:pt x="631" y="908"/>
                    <a:pt x="631" y="908"/>
                    <a:pt x="631" y="908"/>
                  </a:cubicBezTo>
                  <a:cubicBezTo>
                    <a:pt x="629" y="899"/>
                    <a:pt x="629" y="899"/>
                    <a:pt x="629" y="899"/>
                  </a:cubicBezTo>
                  <a:cubicBezTo>
                    <a:pt x="611" y="897"/>
                    <a:pt x="611" y="897"/>
                    <a:pt x="611" y="897"/>
                  </a:cubicBezTo>
                  <a:cubicBezTo>
                    <a:pt x="597" y="888"/>
                    <a:pt x="597" y="888"/>
                    <a:pt x="597" y="888"/>
                  </a:cubicBezTo>
                  <a:cubicBezTo>
                    <a:pt x="597" y="888"/>
                    <a:pt x="596" y="871"/>
                    <a:pt x="587" y="868"/>
                  </a:cubicBezTo>
                  <a:cubicBezTo>
                    <a:pt x="579" y="865"/>
                    <a:pt x="573" y="847"/>
                    <a:pt x="573" y="847"/>
                  </a:cubicBezTo>
                  <a:cubicBezTo>
                    <a:pt x="575" y="834"/>
                    <a:pt x="575" y="834"/>
                    <a:pt x="575" y="834"/>
                  </a:cubicBezTo>
                  <a:cubicBezTo>
                    <a:pt x="569" y="812"/>
                    <a:pt x="569" y="812"/>
                    <a:pt x="569" y="812"/>
                  </a:cubicBezTo>
                  <a:cubicBezTo>
                    <a:pt x="570" y="809"/>
                    <a:pt x="570" y="809"/>
                    <a:pt x="570" y="809"/>
                  </a:cubicBezTo>
                  <a:cubicBezTo>
                    <a:pt x="569" y="805"/>
                    <a:pt x="569" y="805"/>
                    <a:pt x="569" y="805"/>
                  </a:cubicBezTo>
                  <a:cubicBezTo>
                    <a:pt x="568" y="792"/>
                    <a:pt x="568" y="792"/>
                    <a:pt x="568" y="792"/>
                  </a:cubicBezTo>
                  <a:cubicBezTo>
                    <a:pt x="556" y="792"/>
                    <a:pt x="556" y="792"/>
                    <a:pt x="556" y="792"/>
                  </a:cubicBezTo>
                  <a:cubicBezTo>
                    <a:pt x="546" y="782"/>
                    <a:pt x="546" y="782"/>
                    <a:pt x="546" y="782"/>
                  </a:cubicBezTo>
                  <a:cubicBezTo>
                    <a:pt x="543" y="764"/>
                    <a:pt x="543" y="764"/>
                    <a:pt x="543" y="764"/>
                  </a:cubicBezTo>
                  <a:cubicBezTo>
                    <a:pt x="517" y="751"/>
                    <a:pt x="517" y="751"/>
                    <a:pt x="517" y="751"/>
                  </a:cubicBezTo>
                  <a:cubicBezTo>
                    <a:pt x="524" y="737"/>
                    <a:pt x="524" y="737"/>
                    <a:pt x="524" y="737"/>
                  </a:cubicBezTo>
                  <a:cubicBezTo>
                    <a:pt x="538" y="708"/>
                    <a:pt x="538" y="708"/>
                    <a:pt x="538" y="708"/>
                  </a:cubicBezTo>
                  <a:cubicBezTo>
                    <a:pt x="527" y="698"/>
                    <a:pt x="527" y="698"/>
                    <a:pt x="527" y="698"/>
                  </a:cubicBezTo>
                  <a:cubicBezTo>
                    <a:pt x="513" y="687"/>
                    <a:pt x="513" y="687"/>
                    <a:pt x="513" y="687"/>
                  </a:cubicBezTo>
                  <a:cubicBezTo>
                    <a:pt x="487" y="679"/>
                    <a:pt x="487" y="679"/>
                    <a:pt x="487" y="679"/>
                  </a:cubicBezTo>
                  <a:cubicBezTo>
                    <a:pt x="482" y="663"/>
                    <a:pt x="482" y="663"/>
                    <a:pt x="482" y="663"/>
                  </a:cubicBezTo>
                  <a:cubicBezTo>
                    <a:pt x="483" y="654"/>
                    <a:pt x="483" y="654"/>
                    <a:pt x="483" y="654"/>
                  </a:cubicBezTo>
                  <a:cubicBezTo>
                    <a:pt x="434" y="630"/>
                    <a:pt x="434" y="630"/>
                    <a:pt x="434" y="630"/>
                  </a:cubicBezTo>
                  <a:cubicBezTo>
                    <a:pt x="434" y="630"/>
                    <a:pt x="426" y="627"/>
                    <a:pt x="417" y="631"/>
                  </a:cubicBezTo>
                  <a:cubicBezTo>
                    <a:pt x="409" y="635"/>
                    <a:pt x="403" y="632"/>
                    <a:pt x="400" y="628"/>
                  </a:cubicBezTo>
                  <a:cubicBezTo>
                    <a:pt x="397" y="625"/>
                    <a:pt x="383" y="622"/>
                    <a:pt x="383" y="622"/>
                  </a:cubicBezTo>
                  <a:cubicBezTo>
                    <a:pt x="382" y="605"/>
                    <a:pt x="382" y="605"/>
                    <a:pt x="382" y="605"/>
                  </a:cubicBezTo>
                  <a:cubicBezTo>
                    <a:pt x="382" y="605"/>
                    <a:pt x="388" y="597"/>
                    <a:pt x="391" y="593"/>
                  </a:cubicBezTo>
                  <a:cubicBezTo>
                    <a:pt x="395" y="588"/>
                    <a:pt x="397" y="553"/>
                    <a:pt x="397" y="553"/>
                  </a:cubicBezTo>
                  <a:cubicBezTo>
                    <a:pt x="412" y="519"/>
                    <a:pt x="412" y="519"/>
                    <a:pt x="412" y="519"/>
                  </a:cubicBezTo>
                  <a:cubicBezTo>
                    <a:pt x="408" y="501"/>
                    <a:pt x="408" y="501"/>
                    <a:pt x="408" y="501"/>
                  </a:cubicBezTo>
                  <a:cubicBezTo>
                    <a:pt x="392" y="498"/>
                    <a:pt x="392" y="498"/>
                    <a:pt x="392" y="498"/>
                  </a:cubicBezTo>
                  <a:cubicBezTo>
                    <a:pt x="378" y="505"/>
                    <a:pt x="378" y="505"/>
                    <a:pt x="378" y="505"/>
                  </a:cubicBezTo>
                  <a:cubicBezTo>
                    <a:pt x="369" y="484"/>
                    <a:pt x="369" y="484"/>
                    <a:pt x="369" y="484"/>
                  </a:cubicBezTo>
                  <a:cubicBezTo>
                    <a:pt x="357" y="485"/>
                    <a:pt x="357" y="485"/>
                    <a:pt x="357" y="485"/>
                  </a:cubicBezTo>
                  <a:cubicBezTo>
                    <a:pt x="330" y="504"/>
                    <a:pt x="330" y="504"/>
                    <a:pt x="330" y="504"/>
                  </a:cubicBezTo>
                  <a:cubicBezTo>
                    <a:pt x="302" y="493"/>
                    <a:pt x="302" y="493"/>
                    <a:pt x="302" y="493"/>
                  </a:cubicBezTo>
                  <a:cubicBezTo>
                    <a:pt x="275" y="498"/>
                    <a:pt x="275" y="498"/>
                    <a:pt x="275" y="498"/>
                  </a:cubicBezTo>
                  <a:cubicBezTo>
                    <a:pt x="261" y="503"/>
                    <a:pt x="261" y="503"/>
                    <a:pt x="261" y="503"/>
                  </a:cubicBezTo>
                  <a:cubicBezTo>
                    <a:pt x="264" y="486"/>
                    <a:pt x="264" y="486"/>
                    <a:pt x="264" y="486"/>
                  </a:cubicBezTo>
                  <a:cubicBezTo>
                    <a:pt x="252" y="478"/>
                    <a:pt x="252" y="478"/>
                    <a:pt x="252" y="478"/>
                  </a:cubicBezTo>
                  <a:cubicBezTo>
                    <a:pt x="237" y="486"/>
                    <a:pt x="237" y="486"/>
                    <a:pt x="237" y="486"/>
                  </a:cubicBezTo>
                  <a:cubicBezTo>
                    <a:pt x="206" y="475"/>
                    <a:pt x="206" y="475"/>
                    <a:pt x="206" y="475"/>
                  </a:cubicBezTo>
                  <a:cubicBezTo>
                    <a:pt x="181" y="426"/>
                    <a:pt x="181" y="426"/>
                    <a:pt x="181" y="426"/>
                  </a:cubicBezTo>
                  <a:cubicBezTo>
                    <a:pt x="175" y="414"/>
                    <a:pt x="175" y="414"/>
                    <a:pt x="175" y="414"/>
                  </a:cubicBezTo>
                  <a:cubicBezTo>
                    <a:pt x="165" y="399"/>
                    <a:pt x="165" y="399"/>
                    <a:pt x="165" y="399"/>
                  </a:cubicBezTo>
                  <a:cubicBezTo>
                    <a:pt x="134" y="385"/>
                    <a:pt x="134" y="385"/>
                    <a:pt x="134" y="385"/>
                  </a:cubicBezTo>
                  <a:cubicBezTo>
                    <a:pt x="123" y="383"/>
                    <a:pt x="123" y="383"/>
                    <a:pt x="123" y="383"/>
                  </a:cubicBezTo>
                  <a:cubicBezTo>
                    <a:pt x="123" y="383"/>
                    <a:pt x="123" y="396"/>
                    <a:pt x="122" y="400"/>
                  </a:cubicBezTo>
                  <a:cubicBezTo>
                    <a:pt x="121" y="404"/>
                    <a:pt x="104" y="415"/>
                    <a:pt x="104" y="415"/>
                  </a:cubicBezTo>
                  <a:cubicBezTo>
                    <a:pt x="83" y="413"/>
                    <a:pt x="83" y="413"/>
                    <a:pt x="83" y="413"/>
                  </a:cubicBezTo>
                  <a:cubicBezTo>
                    <a:pt x="83" y="409"/>
                    <a:pt x="83" y="409"/>
                    <a:pt x="83" y="409"/>
                  </a:cubicBezTo>
                  <a:cubicBezTo>
                    <a:pt x="83" y="402"/>
                    <a:pt x="83" y="402"/>
                    <a:pt x="83" y="402"/>
                  </a:cubicBezTo>
                  <a:cubicBezTo>
                    <a:pt x="63" y="392"/>
                    <a:pt x="63" y="392"/>
                    <a:pt x="63" y="392"/>
                  </a:cubicBezTo>
                  <a:cubicBezTo>
                    <a:pt x="48" y="375"/>
                    <a:pt x="48" y="375"/>
                    <a:pt x="48" y="375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0" y="350"/>
                    <a:pt x="5" y="339"/>
                    <a:pt x="7" y="337"/>
                  </a:cubicBezTo>
                  <a:cubicBezTo>
                    <a:pt x="8" y="335"/>
                    <a:pt x="5" y="328"/>
                    <a:pt x="3" y="323"/>
                  </a:cubicBezTo>
                  <a:cubicBezTo>
                    <a:pt x="14" y="313"/>
                    <a:pt x="30" y="296"/>
                    <a:pt x="37" y="281"/>
                  </a:cubicBezTo>
                  <a:cubicBezTo>
                    <a:pt x="38" y="271"/>
                    <a:pt x="50" y="268"/>
                    <a:pt x="48" y="257"/>
                  </a:cubicBezTo>
                  <a:cubicBezTo>
                    <a:pt x="46" y="243"/>
                    <a:pt x="27" y="229"/>
                    <a:pt x="30" y="217"/>
                  </a:cubicBezTo>
                  <a:cubicBezTo>
                    <a:pt x="36" y="204"/>
                    <a:pt x="51" y="217"/>
                    <a:pt x="61" y="210"/>
                  </a:cubicBezTo>
                  <a:cubicBezTo>
                    <a:pt x="68" y="207"/>
                    <a:pt x="66" y="215"/>
                    <a:pt x="73" y="211"/>
                  </a:cubicBezTo>
                  <a:cubicBezTo>
                    <a:pt x="73" y="209"/>
                    <a:pt x="84" y="210"/>
                    <a:pt x="85" y="209"/>
                  </a:cubicBezTo>
                  <a:cubicBezTo>
                    <a:pt x="83" y="208"/>
                    <a:pt x="93" y="211"/>
                    <a:pt x="95" y="213"/>
                  </a:cubicBezTo>
                  <a:cubicBezTo>
                    <a:pt x="99" y="218"/>
                    <a:pt x="96" y="231"/>
                    <a:pt x="105" y="217"/>
                  </a:cubicBezTo>
                  <a:cubicBezTo>
                    <a:pt x="114" y="211"/>
                    <a:pt x="118" y="201"/>
                    <a:pt x="125" y="196"/>
                  </a:cubicBezTo>
                  <a:cubicBezTo>
                    <a:pt x="130" y="186"/>
                    <a:pt x="137" y="186"/>
                    <a:pt x="138" y="174"/>
                  </a:cubicBezTo>
                  <a:cubicBezTo>
                    <a:pt x="143" y="168"/>
                    <a:pt x="149" y="168"/>
                    <a:pt x="150" y="161"/>
                  </a:cubicBezTo>
                  <a:cubicBezTo>
                    <a:pt x="143" y="157"/>
                    <a:pt x="138" y="152"/>
                    <a:pt x="152" y="151"/>
                  </a:cubicBezTo>
                  <a:cubicBezTo>
                    <a:pt x="162" y="145"/>
                    <a:pt x="175" y="161"/>
                    <a:pt x="179" y="143"/>
                  </a:cubicBezTo>
                  <a:cubicBezTo>
                    <a:pt x="193" y="149"/>
                    <a:pt x="188" y="132"/>
                    <a:pt x="202" y="129"/>
                  </a:cubicBezTo>
                  <a:cubicBezTo>
                    <a:pt x="211" y="139"/>
                    <a:pt x="202" y="119"/>
                    <a:pt x="218" y="122"/>
                  </a:cubicBezTo>
                  <a:cubicBezTo>
                    <a:pt x="228" y="115"/>
                    <a:pt x="214" y="104"/>
                    <a:pt x="237" y="106"/>
                  </a:cubicBezTo>
                  <a:cubicBezTo>
                    <a:pt x="231" y="102"/>
                    <a:pt x="236" y="70"/>
                    <a:pt x="226" y="84"/>
                  </a:cubicBezTo>
                  <a:cubicBezTo>
                    <a:pt x="222" y="103"/>
                    <a:pt x="214" y="97"/>
                    <a:pt x="216" y="81"/>
                  </a:cubicBezTo>
                  <a:cubicBezTo>
                    <a:pt x="212" y="71"/>
                    <a:pt x="237" y="74"/>
                    <a:pt x="236" y="63"/>
                  </a:cubicBezTo>
                  <a:cubicBezTo>
                    <a:pt x="248" y="58"/>
                    <a:pt x="233" y="43"/>
                    <a:pt x="229" y="38"/>
                  </a:cubicBezTo>
                  <a:cubicBezTo>
                    <a:pt x="237" y="30"/>
                    <a:pt x="255" y="37"/>
                    <a:pt x="265" y="42"/>
                  </a:cubicBezTo>
                  <a:cubicBezTo>
                    <a:pt x="277" y="50"/>
                    <a:pt x="277" y="60"/>
                    <a:pt x="282" y="71"/>
                  </a:cubicBezTo>
                  <a:cubicBezTo>
                    <a:pt x="297" y="77"/>
                    <a:pt x="284" y="93"/>
                    <a:pt x="293" y="102"/>
                  </a:cubicBezTo>
                  <a:cubicBezTo>
                    <a:pt x="294" y="114"/>
                    <a:pt x="314" y="108"/>
                    <a:pt x="322" y="110"/>
                  </a:cubicBezTo>
                  <a:cubicBezTo>
                    <a:pt x="334" y="108"/>
                    <a:pt x="339" y="106"/>
                    <a:pt x="340" y="92"/>
                  </a:cubicBezTo>
                  <a:cubicBezTo>
                    <a:pt x="352" y="90"/>
                    <a:pt x="365" y="90"/>
                    <a:pt x="373" y="82"/>
                  </a:cubicBezTo>
                  <a:cubicBezTo>
                    <a:pt x="371" y="64"/>
                    <a:pt x="396" y="76"/>
                    <a:pt x="408" y="72"/>
                  </a:cubicBezTo>
                  <a:cubicBezTo>
                    <a:pt x="408" y="76"/>
                    <a:pt x="408" y="76"/>
                    <a:pt x="408" y="76"/>
                  </a:cubicBezTo>
                  <a:cubicBezTo>
                    <a:pt x="417" y="83"/>
                    <a:pt x="417" y="83"/>
                    <a:pt x="417" y="83"/>
                  </a:cubicBezTo>
                  <a:cubicBezTo>
                    <a:pt x="415" y="86"/>
                    <a:pt x="415" y="86"/>
                    <a:pt x="415" y="86"/>
                  </a:cubicBezTo>
                  <a:cubicBezTo>
                    <a:pt x="408" y="86"/>
                    <a:pt x="408" y="86"/>
                    <a:pt x="408" y="86"/>
                  </a:cubicBezTo>
                  <a:cubicBezTo>
                    <a:pt x="406" y="88"/>
                    <a:pt x="406" y="88"/>
                    <a:pt x="406" y="88"/>
                  </a:cubicBezTo>
                  <a:cubicBezTo>
                    <a:pt x="411" y="96"/>
                    <a:pt x="411" y="96"/>
                    <a:pt x="411" y="96"/>
                  </a:cubicBezTo>
                  <a:cubicBezTo>
                    <a:pt x="411" y="101"/>
                    <a:pt x="411" y="101"/>
                    <a:pt x="411" y="101"/>
                  </a:cubicBezTo>
                  <a:cubicBezTo>
                    <a:pt x="403" y="114"/>
                    <a:pt x="403" y="114"/>
                    <a:pt x="403" y="114"/>
                  </a:cubicBezTo>
                  <a:cubicBezTo>
                    <a:pt x="407" y="130"/>
                    <a:pt x="407" y="130"/>
                    <a:pt x="407" y="130"/>
                  </a:cubicBezTo>
                  <a:cubicBezTo>
                    <a:pt x="407" y="132"/>
                    <a:pt x="407" y="132"/>
                    <a:pt x="407" y="132"/>
                  </a:cubicBezTo>
                  <a:cubicBezTo>
                    <a:pt x="406" y="135"/>
                    <a:pt x="406" y="135"/>
                    <a:pt x="406" y="135"/>
                  </a:cubicBezTo>
                  <a:cubicBezTo>
                    <a:pt x="403" y="155"/>
                    <a:pt x="403" y="155"/>
                    <a:pt x="403" y="155"/>
                  </a:cubicBezTo>
                  <a:cubicBezTo>
                    <a:pt x="396" y="166"/>
                    <a:pt x="396" y="166"/>
                    <a:pt x="396" y="166"/>
                  </a:cubicBezTo>
                  <a:cubicBezTo>
                    <a:pt x="405" y="180"/>
                    <a:pt x="405" y="180"/>
                    <a:pt x="405" y="180"/>
                  </a:cubicBezTo>
                  <a:cubicBezTo>
                    <a:pt x="403" y="190"/>
                    <a:pt x="403" y="190"/>
                    <a:pt x="403" y="190"/>
                  </a:cubicBezTo>
                  <a:cubicBezTo>
                    <a:pt x="406" y="207"/>
                    <a:pt x="406" y="207"/>
                    <a:pt x="406" y="207"/>
                  </a:cubicBezTo>
                  <a:cubicBezTo>
                    <a:pt x="409" y="205"/>
                    <a:pt x="409" y="205"/>
                    <a:pt x="409" y="205"/>
                  </a:cubicBezTo>
                  <a:cubicBezTo>
                    <a:pt x="409" y="191"/>
                    <a:pt x="409" y="191"/>
                    <a:pt x="409" y="191"/>
                  </a:cubicBezTo>
                  <a:cubicBezTo>
                    <a:pt x="416" y="189"/>
                    <a:pt x="416" y="189"/>
                    <a:pt x="416" y="189"/>
                  </a:cubicBezTo>
                  <a:cubicBezTo>
                    <a:pt x="416" y="182"/>
                    <a:pt x="416" y="182"/>
                    <a:pt x="416" y="182"/>
                  </a:cubicBezTo>
                  <a:lnTo>
                    <a:pt x="411" y="170"/>
                  </a:lnTo>
                  <a:close/>
                </a:path>
              </a:pathLst>
            </a:custGeom>
            <a:grpFill/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5797950B-1A15-856D-0FA6-2F1D9D388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5515" y="3265489"/>
              <a:ext cx="1719263" cy="1882776"/>
            </a:xfrm>
            <a:custGeom>
              <a:avLst/>
              <a:gdLst>
                <a:gd name="T0" fmla="*/ 170 w 1026"/>
                <a:gd name="T1" fmla="*/ 772 h 1126"/>
                <a:gd name="T2" fmla="*/ 248 w 1026"/>
                <a:gd name="T3" fmla="*/ 741 h 1126"/>
                <a:gd name="T4" fmla="*/ 209 w 1026"/>
                <a:gd name="T5" fmla="*/ 621 h 1126"/>
                <a:gd name="T6" fmla="*/ 59 w 1026"/>
                <a:gd name="T7" fmla="*/ 548 h 1126"/>
                <a:gd name="T8" fmla="*/ 41 w 1026"/>
                <a:gd name="T9" fmla="*/ 385 h 1126"/>
                <a:gd name="T10" fmla="*/ 77 w 1026"/>
                <a:gd name="T11" fmla="*/ 275 h 1126"/>
                <a:gd name="T12" fmla="*/ 181 w 1026"/>
                <a:gd name="T13" fmla="*/ 217 h 1126"/>
                <a:gd name="T14" fmla="*/ 219 w 1026"/>
                <a:gd name="T15" fmla="*/ 105 h 1126"/>
                <a:gd name="T16" fmla="*/ 352 w 1026"/>
                <a:gd name="T17" fmla="*/ 127 h 1126"/>
                <a:gd name="T18" fmla="*/ 492 w 1026"/>
                <a:gd name="T19" fmla="*/ 99 h 1126"/>
                <a:gd name="T20" fmla="*/ 600 w 1026"/>
                <a:gd name="T21" fmla="*/ 33 h 1126"/>
                <a:gd name="T22" fmla="*/ 688 w 1026"/>
                <a:gd name="T23" fmla="*/ 39 h 1126"/>
                <a:gd name="T24" fmla="*/ 666 w 1026"/>
                <a:gd name="T25" fmla="*/ 123 h 1126"/>
                <a:gd name="T26" fmla="*/ 840 w 1026"/>
                <a:gd name="T27" fmla="*/ 174 h 1126"/>
                <a:gd name="T28" fmla="*/ 920 w 1026"/>
                <a:gd name="T29" fmla="*/ 285 h 1126"/>
                <a:gd name="T30" fmla="*/ 1007 w 1026"/>
                <a:gd name="T31" fmla="*/ 367 h 1126"/>
                <a:gd name="T32" fmla="*/ 1001 w 1026"/>
                <a:gd name="T33" fmla="*/ 475 h 1126"/>
                <a:gd name="T34" fmla="*/ 961 w 1026"/>
                <a:gd name="T35" fmla="*/ 434 h 1126"/>
                <a:gd name="T36" fmla="*/ 904 w 1026"/>
                <a:gd name="T37" fmla="*/ 426 h 1126"/>
                <a:gd name="T38" fmla="*/ 854 w 1026"/>
                <a:gd name="T39" fmla="*/ 444 h 1126"/>
                <a:gd name="T40" fmla="*/ 850 w 1026"/>
                <a:gd name="T41" fmla="*/ 487 h 1126"/>
                <a:gd name="T42" fmla="*/ 829 w 1026"/>
                <a:gd name="T43" fmla="*/ 533 h 1126"/>
                <a:gd name="T44" fmla="*/ 803 w 1026"/>
                <a:gd name="T45" fmla="*/ 597 h 1126"/>
                <a:gd name="T46" fmla="*/ 853 w 1026"/>
                <a:gd name="T47" fmla="*/ 683 h 1126"/>
                <a:gd name="T48" fmla="*/ 872 w 1026"/>
                <a:gd name="T49" fmla="*/ 725 h 1126"/>
                <a:gd name="T50" fmla="*/ 894 w 1026"/>
                <a:gd name="T51" fmla="*/ 764 h 1126"/>
                <a:gd name="T52" fmla="*/ 909 w 1026"/>
                <a:gd name="T53" fmla="*/ 823 h 1126"/>
                <a:gd name="T54" fmla="*/ 924 w 1026"/>
                <a:gd name="T55" fmla="*/ 870 h 1126"/>
                <a:gd name="T56" fmla="*/ 810 w 1026"/>
                <a:gd name="T57" fmla="*/ 903 h 1126"/>
                <a:gd name="T58" fmla="*/ 733 w 1026"/>
                <a:gd name="T59" fmla="*/ 882 h 1126"/>
                <a:gd name="T60" fmla="*/ 696 w 1026"/>
                <a:gd name="T61" fmla="*/ 944 h 1126"/>
                <a:gd name="T62" fmla="*/ 622 w 1026"/>
                <a:gd name="T63" fmla="*/ 1018 h 1126"/>
                <a:gd name="T64" fmla="*/ 547 w 1026"/>
                <a:gd name="T65" fmla="*/ 1018 h 1126"/>
                <a:gd name="T66" fmla="*/ 510 w 1026"/>
                <a:gd name="T67" fmla="*/ 1111 h 1126"/>
                <a:gd name="T68" fmla="*/ 475 w 1026"/>
                <a:gd name="T69" fmla="*/ 1112 h 1126"/>
                <a:gd name="T70" fmla="*/ 470 w 1026"/>
                <a:gd name="T71" fmla="*/ 1112 h 1126"/>
                <a:gd name="T72" fmla="*/ 434 w 1026"/>
                <a:gd name="T73" fmla="*/ 1105 h 1126"/>
                <a:gd name="T74" fmla="*/ 421 w 1026"/>
                <a:gd name="T75" fmla="*/ 1093 h 1126"/>
                <a:gd name="T76" fmla="*/ 416 w 1026"/>
                <a:gd name="T77" fmla="*/ 1089 h 1126"/>
                <a:gd name="T78" fmla="*/ 397 w 1026"/>
                <a:gd name="T79" fmla="*/ 1072 h 1126"/>
                <a:gd name="T80" fmla="*/ 331 w 1026"/>
                <a:gd name="T81" fmla="*/ 1020 h 1126"/>
                <a:gd name="T82" fmla="*/ 278 w 1026"/>
                <a:gd name="T83" fmla="*/ 951 h 1126"/>
                <a:gd name="T84" fmla="*/ 248 w 1026"/>
                <a:gd name="T85" fmla="*/ 963 h 1126"/>
                <a:gd name="T86" fmla="*/ 275 w 1026"/>
                <a:gd name="T87" fmla="*/ 1017 h 1126"/>
                <a:gd name="T88" fmla="*/ 272 w 1026"/>
                <a:gd name="T89" fmla="*/ 1037 h 1126"/>
                <a:gd name="T90" fmla="*/ 273 w 1026"/>
                <a:gd name="T91" fmla="*/ 1051 h 1126"/>
                <a:gd name="T92" fmla="*/ 278 w 1026"/>
                <a:gd name="T93" fmla="*/ 1067 h 1126"/>
                <a:gd name="T94" fmla="*/ 215 w 1026"/>
                <a:gd name="T95" fmla="*/ 1040 h 1126"/>
                <a:gd name="T96" fmla="*/ 210 w 1026"/>
                <a:gd name="T97" fmla="*/ 988 h 1126"/>
                <a:gd name="T98" fmla="*/ 195 w 1026"/>
                <a:gd name="T99" fmla="*/ 956 h 1126"/>
                <a:gd name="T100" fmla="*/ 164 w 1026"/>
                <a:gd name="T101" fmla="*/ 947 h 1126"/>
                <a:gd name="T102" fmla="*/ 157 w 1026"/>
                <a:gd name="T103" fmla="*/ 946 h 1126"/>
                <a:gd name="T104" fmla="*/ 149 w 1026"/>
                <a:gd name="T105" fmla="*/ 944 h 1126"/>
                <a:gd name="T106" fmla="*/ 144 w 1026"/>
                <a:gd name="T107" fmla="*/ 942 h 1126"/>
                <a:gd name="T108" fmla="*/ 47 w 1026"/>
                <a:gd name="T109" fmla="*/ 968 h 1126"/>
                <a:gd name="T110" fmla="*/ 118 w 1026"/>
                <a:gd name="T111" fmla="*/ 880 h 1126"/>
                <a:gd name="T112" fmla="*/ 145 w 1026"/>
                <a:gd name="T113" fmla="*/ 812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6" h="1126">
                  <a:moveTo>
                    <a:pt x="147" y="827"/>
                  </a:moveTo>
                  <a:cubicBezTo>
                    <a:pt x="144" y="827"/>
                    <a:pt x="161" y="814"/>
                    <a:pt x="156" y="815"/>
                  </a:cubicBezTo>
                  <a:cubicBezTo>
                    <a:pt x="159" y="807"/>
                    <a:pt x="155" y="810"/>
                    <a:pt x="151" y="809"/>
                  </a:cubicBezTo>
                  <a:cubicBezTo>
                    <a:pt x="148" y="803"/>
                    <a:pt x="149" y="800"/>
                    <a:pt x="148" y="798"/>
                  </a:cubicBezTo>
                  <a:cubicBezTo>
                    <a:pt x="150" y="782"/>
                    <a:pt x="173" y="790"/>
                    <a:pt x="170" y="772"/>
                  </a:cubicBezTo>
                  <a:cubicBezTo>
                    <a:pt x="150" y="775"/>
                    <a:pt x="158" y="766"/>
                    <a:pt x="162" y="758"/>
                  </a:cubicBezTo>
                  <a:cubicBezTo>
                    <a:pt x="174" y="750"/>
                    <a:pt x="190" y="758"/>
                    <a:pt x="200" y="757"/>
                  </a:cubicBezTo>
                  <a:cubicBezTo>
                    <a:pt x="215" y="756"/>
                    <a:pt x="204" y="747"/>
                    <a:pt x="216" y="743"/>
                  </a:cubicBezTo>
                  <a:cubicBezTo>
                    <a:pt x="231" y="736"/>
                    <a:pt x="225" y="756"/>
                    <a:pt x="235" y="761"/>
                  </a:cubicBezTo>
                  <a:cubicBezTo>
                    <a:pt x="228" y="746"/>
                    <a:pt x="248" y="753"/>
                    <a:pt x="248" y="741"/>
                  </a:cubicBezTo>
                  <a:cubicBezTo>
                    <a:pt x="238" y="726"/>
                    <a:pt x="257" y="711"/>
                    <a:pt x="244" y="697"/>
                  </a:cubicBezTo>
                  <a:cubicBezTo>
                    <a:pt x="242" y="691"/>
                    <a:pt x="228" y="677"/>
                    <a:pt x="245" y="673"/>
                  </a:cubicBezTo>
                  <a:cubicBezTo>
                    <a:pt x="247" y="665"/>
                    <a:pt x="267" y="672"/>
                    <a:pt x="259" y="660"/>
                  </a:cubicBezTo>
                  <a:cubicBezTo>
                    <a:pt x="256" y="645"/>
                    <a:pt x="258" y="640"/>
                    <a:pt x="255" y="630"/>
                  </a:cubicBezTo>
                  <a:cubicBezTo>
                    <a:pt x="246" y="628"/>
                    <a:pt x="223" y="625"/>
                    <a:pt x="209" y="621"/>
                  </a:cubicBezTo>
                  <a:cubicBezTo>
                    <a:pt x="191" y="620"/>
                    <a:pt x="173" y="618"/>
                    <a:pt x="170" y="598"/>
                  </a:cubicBezTo>
                  <a:cubicBezTo>
                    <a:pt x="163" y="584"/>
                    <a:pt x="155" y="557"/>
                    <a:pt x="134" y="565"/>
                  </a:cubicBezTo>
                  <a:cubicBezTo>
                    <a:pt x="123" y="564"/>
                    <a:pt x="108" y="586"/>
                    <a:pt x="113" y="566"/>
                  </a:cubicBezTo>
                  <a:cubicBezTo>
                    <a:pt x="109" y="554"/>
                    <a:pt x="111" y="562"/>
                    <a:pt x="97" y="560"/>
                  </a:cubicBezTo>
                  <a:cubicBezTo>
                    <a:pt x="83" y="559"/>
                    <a:pt x="72" y="551"/>
                    <a:pt x="59" y="548"/>
                  </a:cubicBezTo>
                  <a:cubicBezTo>
                    <a:pt x="41" y="551"/>
                    <a:pt x="24" y="554"/>
                    <a:pt x="9" y="558"/>
                  </a:cubicBezTo>
                  <a:cubicBezTo>
                    <a:pt x="5" y="547"/>
                    <a:pt x="0" y="531"/>
                    <a:pt x="1" y="519"/>
                  </a:cubicBezTo>
                  <a:cubicBezTo>
                    <a:pt x="7" y="485"/>
                    <a:pt x="17" y="451"/>
                    <a:pt x="14" y="416"/>
                  </a:cubicBezTo>
                  <a:cubicBezTo>
                    <a:pt x="12" y="403"/>
                    <a:pt x="11" y="395"/>
                    <a:pt x="19" y="403"/>
                  </a:cubicBezTo>
                  <a:cubicBezTo>
                    <a:pt x="27" y="411"/>
                    <a:pt x="35" y="386"/>
                    <a:pt x="41" y="385"/>
                  </a:cubicBezTo>
                  <a:cubicBezTo>
                    <a:pt x="34" y="376"/>
                    <a:pt x="41" y="376"/>
                    <a:pt x="39" y="367"/>
                  </a:cubicBezTo>
                  <a:cubicBezTo>
                    <a:pt x="40" y="370"/>
                    <a:pt x="36" y="363"/>
                    <a:pt x="35" y="362"/>
                  </a:cubicBezTo>
                  <a:cubicBezTo>
                    <a:pt x="38" y="356"/>
                    <a:pt x="39" y="341"/>
                    <a:pt x="37" y="328"/>
                  </a:cubicBezTo>
                  <a:cubicBezTo>
                    <a:pt x="31" y="311"/>
                    <a:pt x="44" y="307"/>
                    <a:pt x="53" y="297"/>
                  </a:cubicBezTo>
                  <a:cubicBezTo>
                    <a:pt x="51" y="281"/>
                    <a:pt x="62" y="276"/>
                    <a:pt x="77" y="275"/>
                  </a:cubicBezTo>
                  <a:cubicBezTo>
                    <a:pt x="98" y="283"/>
                    <a:pt x="91" y="259"/>
                    <a:pt x="104" y="258"/>
                  </a:cubicBezTo>
                  <a:cubicBezTo>
                    <a:pt x="113" y="260"/>
                    <a:pt x="124" y="262"/>
                    <a:pt x="133" y="250"/>
                  </a:cubicBezTo>
                  <a:cubicBezTo>
                    <a:pt x="140" y="259"/>
                    <a:pt x="144" y="238"/>
                    <a:pt x="154" y="233"/>
                  </a:cubicBezTo>
                  <a:cubicBezTo>
                    <a:pt x="169" y="219"/>
                    <a:pt x="162" y="250"/>
                    <a:pt x="172" y="234"/>
                  </a:cubicBezTo>
                  <a:cubicBezTo>
                    <a:pt x="191" y="229"/>
                    <a:pt x="174" y="222"/>
                    <a:pt x="181" y="217"/>
                  </a:cubicBezTo>
                  <a:cubicBezTo>
                    <a:pt x="172" y="203"/>
                    <a:pt x="205" y="199"/>
                    <a:pt x="188" y="191"/>
                  </a:cubicBezTo>
                  <a:cubicBezTo>
                    <a:pt x="195" y="175"/>
                    <a:pt x="216" y="180"/>
                    <a:pt x="231" y="178"/>
                  </a:cubicBezTo>
                  <a:cubicBezTo>
                    <a:pt x="261" y="178"/>
                    <a:pt x="223" y="169"/>
                    <a:pt x="234" y="157"/>
                  </a:cubicBezTo>
                  <a:cubicBezTo>
                    <a:pt x="225" y="146"/>
                    <a:pt x="230" y="134"/>
                    <a:pt x="227" y="120"/>
                  </a:cubicBezTo>
                  <a:cubicBezTo>
                    <a:pt x="217" y="123"/>
                    <a:pt x="213" y="121"/>
                    <a:pt x="219" y="105"/>
                  </a:cubicBezTo>
                  <a:cubicBezTo>
                    <a:pt x="218" y="96"/>
                    <a:pt x="237" y="95"/>
                    <a:pt x="248" y="89"/>
                  </a:cubicBezTo>
                  <a:cubicBezTo>
                    <a:pt x="248" y="89"/>
                    <a:pt x="248" y="89"/>
                    <a:pt x="248" y="89"/>
                  </a:cubicBezTo>
                  <a:cubicBezTo>
                    <a:pt x="254" y="106"/>
                    <a:pt x="266" y="99"/>
                    <a:pt x="280" y="108"/>
                  </a:cubicBezTo>
                  <a:cubicBezTo>
                    <a:pt x="296" y="108"/>
                    <a:pt x="302" y="123"/>
                    <a:pt x="319" y="114"/>
                  </a:cubicBezTo>
                  <a:cubicBezTo>
                    <a:pt x="337" y="106"/>
                    <a:pt x="332" y="134"/>
                    <a:pt x="352" y="127"/>
                  </a:cubicBezTo>
                  <a:cubicBezTo>
                    <a:pt x="365" y="120"/>
                    <a:pt x="378" y="113"/>
                    <a:pt x="394" y="118"/>
                  </a:cubicBezTo>
                  <a:cubicBezTo>
                    <a:pt x="407" y="122"/>
                    <a:pt x="425" y="134"/>
                    <a:pt x="433" y="118"/>
                  </a:cubicBezTo>
                  <a:cubicBezTo>
                    <a:pt x="421" y="100"/>
                    <a:pt x="448" y="117"/>
                    <a:pt x="452" y="105"/>
                  </a:cubicBezTo>
                  <a:cubicBezTo>
                    <a:pt x="454" y="96"/>
                    <a:pt x="470" y="83"/>
                    <a:pt x="476" y="89"/>
                  </a:cubicBezTo>
                  <a:cubicBezTo>
                    <a:pt x="480" y="96"/>
                    <a:pt x="477" y="108"/>
                    <a:pt x="492" y="99"/>
                  </a:cubicBezTo>
                  <a:cubicBezTo>
                    <a:pt x="491" y="89"/>
                    <a:pt x="486" y="81"/>
                    <a:pt x="500" y="77"/>
                  </a:cubicBezTo>
                  <a:cubicBezTo>
                    <a:pt x="510" y="78"/>
                    <a:pt x="522" y="89"/>
                    <a:pt x="532" y="80"/>
                  </a:cubicBezTo>
                  <a:cubicBezTo>
                    <a:pt x="545" y="76"/>
                    <a:pt x="545" y="62"/>
                    <a:pt x="559" y="61"/>
                  </a:cubicBezTo>
                  <a:cubicBezTo>
                    <a:pt x="569" y="66"/>
                    <a:pt x="586" y="59"/>
                    <a:pt x="583" y="46"/>
                  </a:cubicBezTo>
                  <a:cubicBezTo>
                    <a:pt x="579" y="37"/>
                    <a:pt x="594" y="21"/>
                    <a:pt x="600" y="33"/>
                  </a:cubicBezTo>
                  <a:cubicBezTo>
                    <a:pt x="614" y="32"/>
                    <a:pt x="628" y="30"/>
                    <a:pt x="638" y="24"/>
                  </a:cubicBezTo>
                  <a:cubicBezTo>
                    <a:pt x="644" y="12"/>
                    <a:pt x="660" y="22"/>
                    <a:pt x="661" y="14"/>
                  </a:cubicBezTo>
                  <a:cubicBezTo>
                    <a:pt x="674" y="15"/>
                    <a:pt x="679" y="5"/>
                    <a:pt x="685" y="0"/>
                  </a:cubicBezTo>
                  <a:cubicBezTo>
                    <a:pt x="687" y="1"/>
                    <a:pt x="689" y="2"/>
                    <a:pt x="690" y="4"/>
                  </a:cubicBezTo>
                  <a:cubicBezTo>
                    <a:pt x="697" y="12"/>
                    <a:pt x="688" y="29"/>
                    <a:pt x="688" y="39"/>
                  </a:cubicBezTo>
                  <a:cubicBezTo>
                    <a:pt x="689" y="47"/>
                    <a:pt x="672" y="65"/>
                    <a:pt x="684" y="56"/>
                  </a:cubicBezTo>
                  <a:cubicBezTo>
                    <a:pt x="693" y="54"/>
                    <a:pt x="701" y="65"/>
                    <a:pt x="699" y="78"/>
                  </a:cubicBezTo>
                  <a:cubicBezTo>
                    <a:pt x="706" y="91"/>
                    <a:pt x="696" y="112"/>
                    <a:pt x="680" y="104"/>
                  </a:cubicBezTo>
                  <a:cubicBezTo>
                    <a:pt x="678" y="109"/>
                    <a:pt x="672" y="113"/>
                    <a:pt x="675" y="114"/>
                  </a:cubicBezTo>
                  <a:cubicBezTo>
                    <a:pt x="675" y="122"/>
                    <a:pt x="660" y="114"/>
                    <a:pt x="666" y="123"/>
                  </a:cubicBezTo>
                  <a:cubicBezTo>
                    <a:pt x="673" y="136"/>
                    <a:pt x="692" y="133"/>
                    <a:pt x="704" y="139"/>
                  </a:cubicBezTo>
                  <a:cubicBezTo>
                    <a:pt x="719" y="143"/>
                    <a:pt x="733" y="140"/>
                    <a:pt x="745" y="134"/>
                  </a:cubicBezTo>
                  <a:cubicBezTo>
                    <a:pt x="757" y="131"/>
                    <a:pt x="778" y="125"/>
                    <a:pt x="783" y="138"/>
                  </a:cubicBezTo>
                  <a:cubicBezTo>
                    <a:pt x="796" y="137"/>
                    <a:pt x="806" y="154"/>
                    <a:pt x="821" y="154"/>
                  </a:cubicBezTo>
                  <a:cubicBezTo>
                    <a:pt x="836" y="151"/>
                    <a:pt x="834" y="168"/>
                    <a:pt x="840" y="174"/>
                  </a:cubicBezTo>
                  <a:cubicBezTo>
                    <a:pt x="832" y="176"/>
                    <a:pt x="831" y="192"/>
                    <a:pt x="841" y="192"/>
                  </a:cubicBezTo>
                  <a:cubicBezTo>
                    <a:pt x="844" y="200"/>
                    <a:pt x="839" y="210"/>
                    <a:pt x="853" y="207"/>
                  </a:cubicBezTo>
                  <a:cubicBezTo>
                    <a:pt x="865" y="220"/>
                    <a:pt x="872" y="224"/>
                    <a:pt x="884" y="208"/>
                  </a:cubicBezTo>
                  <a:cubicBezTo>
                    <a:pt x="891" y="209"/>
                    <a:pt x="885" y="233"/>
                    <a:pt x="889" y="243"/>
                  </a:cubicBezTo>
                  <a:cubicBezTo>
                    <a:pt x="884" y="264"/>
                    <a:pt x="910" y="271"/>
                    <a:pt x="920" y="285"/>
                  </a:cubicBezTo>
                  <a:cubicBezTo>
                    <a:pt x="933" y="306"/>
                    <a:pt x="945" y="282"/>
                    <a:pt x="955" y="300"/>
                  </a:cubicBezTo>
                  <a:cubicBezTo>
                    <a:pt x="968" y="311"/>
                    <a:pt x="978" y="325"/>
                    <a:pt x="989" y="338"/>
                  </a:cubicBezTo>
                  <a:cubicBezTo>
                    <a:pt x="992" y="336"/>
                    <a:pt x="993" y="336"/>
                    <a:pt x="994" y="337"/>
                  </a:cubicBezTo>
                  <a:cubicBezTo>
                    <a:pt x="996" y="339"/>
                    <a:pt x="996" y="345"/>
                    <a:pt x="1000" y="346"/>
                  </a:cubicBezTo>
                  <a:cubicBezTo>
                    <a:pt x="1003" y="353"/>
                    <a:pt x="1001" y="358"/>
                    <a:pt x="1007" y="367"/>
                  </a:cubicBezTo>
                  <a:cubicBezTo>
                    <a:pt x="1001" y="375"/>
                    <a:pt x="1007" y="380"/>
                    <a:pt x="1015" y="390"/>
                  </a:cubicBezTo>
                  <a:cubicBezTo>
                    <a:pt x="1016" y="402"/>
                    <a:pt x="1019" y="411"/>
                    <a:pt x="1024" y="421"/>
                  </a:cubicBezTo>
                  <a:cubicBezTo>
                    <a:pt x="1026" y="426"/>
                    <a:pt x="1023" y="429"/>
                    <a:pt x="1018" y="433"/>
                  </a:cubicBezTo>
                  <a:cubicBezTo>
                    <a:pt x="1012" y="435"/>
                    <a:pt x="1006" y="444"/>
                    <a:pt x="1006" y="450"/>
                  </a:cubicBezTo>
                  <a:cubicBezTo>
                    <a:pt x="1003" y="459"/>
                    <a:pt x="1003" y="467"/>
                    <a:pt x="1001" y="475"/>
                  </a:cubicBezTo>
                  <a:cubicBezTo>
                    <a:pt x="999" y="473"/>
                    <a:pt x="999" y="473"/>
                    <a:pt x="999" y="473"/>
                  </a:cubicBezTo>
                  <a:cubicBezTo>
                    <a:pt x="996" y="470"/>
                    <a:pt x="996" y="470"/>
                    <a:pt x="996" y="470"/>
                  </a:cubicBezTo>
                  <a:cubicBezTo>
                    <a:pt x="982" y="455"/>
                    <a:pt x="982" y="455"/>
                    <a:pt x="982" y="455"/>
                  </a:cubicBezTo>
                  <a:cubicBezTo>
                    <a:pt x="974" y="444"/>
                    <a:pt x="974" y="444"/>
                    <a:pt x="974" y="444"/>
                  </a:cubicBezTo>
                  <a:cubicBezTo>
                    <a:pt x="961" y="434"/>
                    <a:pt x="961" y="434"/>
                    <a:pt x="961" y="434"/>
                  </a:cubicBezTo>
                  <a:cubicBezTo>
                    <a:pt x="954" y="431"/>
                    <a:pt x="954" y="431"/>
                    <a:pt x="954" y="431"/>
                  </a:cubicBezTo>
                  <a:cubicBezTo>
                    <a:pt x="947" y="428"/>
                    <a:pt x="947" y="428"/>
                    <a:pt x="947" y="428"/>
                  </a:cubicBezTo>
                  <a:cubicBezTo>
                    <a:pt x="926" y="422"/>
                    <a:pt x="926" y="422"/>
                    <a:pt x="926" y="422"/>
                  </a:cubicBezTo>
                  <a:cubicBezTo>
                    <a:pt x="909" y="423"/>
                    <a:pt x="909" y="423"/>
                    <a:pt x="909" y="423"/>
                  </a:cubicBezTo>
                  <a:cubicBezTo>
                    <a:pt x="904" y="426"/>
                    <a:pt x="904" y="426"/>
                    <a:pt x="904" y="426"/>
                  </a:cubicBezTo>
                  <a:cubicBezTo>
                    <a:pt x="893" y="423"/>
                    <a:pt x="893" y="423"/>
                    <a:pt x="893" y="423"/>
                  </a:cubicBezTo>
                  <a:cubicBezTo>
                    <a:pt x="878" y="429"/>
                    <a:pt x="878" y="429"/>
                    <a:pt x="878" y="429"/>
                  </a:cubicBezTo>
                  <a:cubicBezTo>
                    <a:pt x="872" y="428"/>
                    <a:pt x="872" y="428"/>
                    <a:pt x="872" y="428"/>
                  </a:cubicBezTo>
                  <a:cubicBezTo>
                    <a:pt x="862" y="437"/>
                    <a:pt x="862" y="437"/>
                    <a:pt x="862" y="437"/>
                  </a:cubicBezTo>
                  <a:cubicBezTo>
                    <a:pt x="854" y="444"/>
                    <a:pt x="854" y="444"/>
                    <a:pt x="854" y="444"/>
                  </a:cubicBezTo>
                  <a:cubicBezTo>
                    <a:pt x="847" y="451"/>
                    <a:pt x="847" y="451"/>
                    <a:pt x="847" y="451"/>
                  </a:cubicBezTo>
                  <a:cubicBezTo>
                    <a:pt x="846" y="463"/>
                    <a:pt x="846" y="463"/>
                    <a:pt x="846" y="463"/>
                  </a:cubicBezTo>
                  <a:cubicBezTo>
                    <a:pt x="851" y="473"/>
                    <a:pt x="851" y="473"/>
                    <a:pt x="851" y="473"/>
                  </a:cubicBezTo>
                  <a:cubicBezTo>
                    <a:pt x="848" y="479"/>
                    <a:pt x="848" y="479"/>
                    <a:pt x="848" y="479"/>
                  </a:cubicBezTo>
                  <a:cubicBezTo>
                    <a:pt x="850" y="487"/>
                    <a:pt x="850" y="487"/>
                    <a:pt x="850" y="487"/>
                  </a:cubicBezTo>
                  <a:cubicBezTo>
                    <a:pt x="847" y="501"/>
                    <a:pt x="847" y="501"/>
                    <a:pt x="847" y="501"/>
                  </a:cubicBezTo>
                  <a:cubicBezTo>
                    <a:pt x="850" y="512"/>
                    <a:pt x="850" y="512"/>
                    <a:pt x="850" y="512"/>
                  </a:cubicBezTo>
                  <a:cubicBezTo>
                    <a:pt x="846" y="520"/>
                    <a:pt x="846" y="520"/>
                    <a:pt x="846" y="520"/>
                  </a:cubicBezTo>
                  <a:cubicBezTo>
                    <a:pt x="835" y="525"/>
                    <a:pt x="835" y="525"/>
                    <a:pt x="835" y="525"/>
                  </a:cubicBezTo>
                  <a:cubicBezTo>
                    <a:pt x="829" y="533"/>
                    <a:pt x="829" y="533"/>
                    <a:pt x="829" y="533"/>
                  </a:cubicBezTo>
                  <a:cubicBezTo>
                    <a:pt x="804" y="553"/>
                    <a:pt x="804" y="553"/>
                    <a:pt x="804" y="553"/>
                  </a:cubicBezTo>
                  <a:cubicBezTo>
                    <a:pt x="802" y="560"/>
                    <a:pt x="802" y="560"/>
                    <a:pt x="802" y="560"/>
                  </a:cubicBezTo>
                  <a:cubicBezTo>
                    <a:pt x="802" y="562"/>
                    <a:pt x="802" y="562"/>
                    <a:pt x="802" y="562"/>
                  </a:cubicBezTo>
                  <a:cubicBezTo>
                    <a:pt x="806" y="578"/>
                    <a:pt x="806" y="578"/>
                    <a:pt x="806" y="578"/>
                  </a:cubicBezTo>
                  <a:cubicBezTo>
                    <a:pt x="803" y="597"/>
                    <a:pt x="803" y="597"/>
                    <a:pt x="803" y="597"/>
                  </a:cubicBezTo>
                  <a:cubicBezTo>
                    <a:pt x="805" y="600"/>
                    <a:pt x="805" y="600"/>
                    <a:pt x="805" y="600"/>
                  </a:cubicBezTo>
                  <a:cubicBezTo>
                    <a:pt x="823" y="626"/>
                    <a:pt x="823" y="626"/>
                    <a:pt x="823" y="626"/>
                  </a:cubicBezTo>
                  <a:cubicBezTo>
                    <a:pt x="838" y="638"/>
                    <a:pt x="838" y="638"/>
                    <a:pt x="838" y="638"/>
                  </a:cubicBezTo>
                  <a:cubicBezTo>
                    <a:pt x="846" y="673"/>
                    <a:pt x="846" y="673"/>
                    <a:pt x="846" y="673"/>
                  </a:cubicBezTo>
                  <a:cubicBezTo>
                    <a:pt x="853" y="683"/>
                    <a:pt x="853" y="683"/>
                    <a:pt x="853" y="683"/>
                  </a:cubicBezTo>
                  <a:cubicBezTo>
                    <a:pt x="863" y="692"/>
                    <a:pt x="863" y="692"/>
                    <a:pt x="863" y="692"/>
                  </a:cubicBezTo>
                  <a:cubicBezTo>
                    <a:pt x="862" y="697"/>
                    <a:pt x="862" y="697"/>
                    <a:pt x="862" y="697"/>
                  </a:cubicBezTo>
                  <a:cubicBezTo>
                    <a:pt x="860" y="703"/>
                    <a:pt x="860" y="703"/>
                    <a:pt x="860" y="703"/>
                  </a:cubicBezTo>
                  <a:cubicBezTo>
                    <a:pt x="870" y="715"/>
                    <a:pt x="870" y="715"/>
                    <a:pt x="870" y="715"/>
                  </a:cubicBezTo>
                  <a:cubicBezTo>
                    <a:pt x="872" y="725"/>
                    <a:pt x="872" y="725"/>
                    <a:pt x="872" y="725"/>
                  </a:cubicBezTo>
                  <a:cubicBezTo>
                    <a:pt x="878" y="734"/>
                    <a:pt x="878" y="734"/>
                    <a:pt x="878" y="734"/>
                  </a:cubicBezTo>
                  <a:cubicBezTo>
                    <a:pt x="876" y="743"/>
                    <a:pt x="876" y="743"/>
                    <a:pt x="876" y="743"/>
                  </a:cubicBezTo>
                  <a:cubicBezTo>
                    <a:pt x="882" y="752"/>
                    <a:pt x="882" y="752"/>
                    <a:pt x="882" y="752"/>
                  </a:cubicBezTo>
                  <a:cubicBezTo>
                    <a:pt x="883" y="759"/>
                    <a:pt x="883" y="759"/>
                    <a:pt x="883" y="759"/>
                  </a:cubicBezTo>
                  <a:cubicBezTo>
                    <a:pt x="894" y="764"/>
                    <a:pt x="894" y="764"/>
                    <a:pt x="894" y="764"/>
                  </a:cubicBezTo>
                  <a:cubicBezTo>
                    <a:pt x="900" y="769"/>
                    <a:pt x="900" y="769"/>
                    <a:pt x="900" y="769"/>
                  </a:cubicBezTo>
                  <a:cubicBezTo>
                    <a:pt x="912" y="784"/>
                    <a:pt x="912" y="784"/>
                    <a:pt x="912" y="784"/>
                  </a:cubicBezTo>
                  <a:cubicBezTo>
                    <a:pt x="906" y="799"/>
                    <a:pt x="906" y="799"/>
                    <a:pt x="906" y="799"/>
                  </a:cubicBezTo>
                  <a:cubicBezTo>
                    <a:pt x="906" y="818"/>
                    <a:pt x="906" y="818"/>
                    <a:pt x="906" y="818"/>
                  </a:cubicBezTo>
                  <a:cubicBezTo>
                    <a:pt x="909" y="823"/>
                    <a:pt x="909" y="823"/>
                    <a:pt x="909" y="823"/>
                  </a:cubicBezTo>
                  <a:cubicBezTo>
                    <a:pt x="918" y="825"/>
                    <a:pt x="918" y="825"/>
                    <a:pt x="918" y="825"/>
                  </a:cubicBezTo>
                  <a:cubicBezTo>
                    <a:pt x="917" y="837"/>
                    <a:pt x="917" y="837"/>
                    <a:pt x="917" y="837"/>
                  </a:cubicBezTo>
                  <a:cubicBezTo>
                    <a:pt x="916" y="840"/>
                    <a:pt x="916" y="840"/>
                    <a:pt x="916" y="840"/>
                  </a:cubicBezTo>
                  <a:cubicBezTo>
                    <a:pt x="928" y="859"/>
                    <a:pt x="928" y="859"/>
                    <a:pt x="928" y="859"/>
                  </a:cubicBezTo>
                  <a:cubicBezTo>
                    <a:pt x="924" y="870"/>
                    <a:pt x="924" y="870"/>
                    <a:pt x="924" y="870"/>
                  </a:cubicBezTo>
                  <a:cubicBezTo>
                    <a:pt x="925" y="873"/>
                    <a:pt x="925" y="873"/>
                    <a:pt x="925" y="873"/>
                  </a:cubicBezTo>
                  <a:cubicBezTo>
                    <a:pt x="913" y="877"/>
                    <a:pt x="888" y="865"/>
                    <a:pt x="890" y="883"/>
                  </a:cubicBezTo>
                  <a:cubicBezTo>
                    <a:pt x="882" y="891"/>
                    <a:pt x="869" y="891"/>
                    <a:pt x="857" y="893"/>
                  </a:cubicBezTo>
                  <a:cubicBezTo>
                    <a:pt x="856" y="907"/>
                    <a:pt x="851" y="909"/>
                    <a:pt x="839" y="911"/>
                  </a:cubicBezTo>
                  <a:cubicBezTo>
                    <a:pt x="831" y="909"/>
                    <a:pt x="811" y="915"/>
                    <a:pt x="810" y="903"/>
                  </a:cubicBezTo>
                  <a:cubicBezTo>
                    <a:pt x="801" y="894"/>
                    <a:pt x="814" y="878"/>
                    <a:pt x="799" y="872"/>
                  </a:cubicBezTo>
                  <a:cubicBezTo>
                    <a:pt x="794" y="861"/>
                    <a:pt x="794" y="851"/>
                    <a:pt x="782" y="843"/>
                  </a:cubicBezTo>
                  <a:cubicBezTo>
                    <a:pt x="772" y="838"/>
                    <a:pt x="754" y="831"/>
                    <a:pt x="746" y="839"/>
                  </a:cubicBezTo>
                  <a:cubicBezTo>
                    <a:pt x="750" y="844"/>
                    <a:pt x="765" y="859"/>
                    <a:pt x="753" y="864"/>
                  </a:cubicBezTo>
                  <a:cubicBezTo>
                    <a:pt x="754" y="875"/>
                    <a:pt x="729" y="872"/>
                    <a:pt x="733" y="882"/>
                  </a:cubicBezTo>
                  <a:cubicBezTo>
                    <a:pt x="731" y="898"/>
                    <a:pt x="739" y="904"/>
                    <a:pt x="743" y="885"/>
                  </a:cubicBezTo>
                  <a:cubicBezTo>
                    <a:pt x="753" y="871"/>
                    <a:pt x="748" y="903"/>
                    <a:pt x="754" y="907"/>
                  </a:cubicBezTo>
                  <a:cubicBezTo>
                    <a:pt x="731" y="905"/>
                    <a:pt x="745" y="916"/>
                    <a:pt x="735" y="923"/>
                  </a:cubicBezTo>
                  <a:cubicBezTo>
                    <a:pt x="719" y="920"/>
                    <a:pt x="728" y="940"/>
                    <a:pt x="719" y="930"/>
                  </a:cubicBezTo>
                  <a:cubicBezTo>
                    <a:pt x="705" y="933"/>
                    <a:pt x="710" y="950"/>
                    <a:pt x="696" y="944"/>
                  </a:cubicBezTo>
                  <a:cubicBezTo>
                    <a:pt x="692" y="962"/>
                    <a:pt x="679" y="946"/>
                    <a:pt x="669" y="952"/>
                  </a:cubicBezTo>
                  <a:cubicBezTo>
                    <a:pt x="655" y="953"/>
                    <a:pt x="660" y="958"/>
                    <a:pt x="667" y="962"/>
                  </a:cubicBezTo>
                  <a:cubicBezTo>
                    <a:pt x="666" y="969"/>
                    <a:pt x="660" y="969"/>
                    <a:pt x="655" y="975"/>
                  </a:cubicBezTo>
                  <a:cubicBezTo>
                    <a:pt x="654" y="987"/>
                    <a:pt x="647" y="987"/>
                    <a:pt x="642" y="997"/>
                  </a:cubicBezTo>
                  <a:cubicBezTo>
                    <a:pt x="635" y="1002"/>
                    <a:pt x="631" y="1012"/>
                    <a:pt x="622" y="1018"/>
                  </a:cubicBezTo>
                  <a:cubicBezTo>
                    <a:pt x="613" y="1032"/>
                    <a:pt x="616" y="1019"/>
                    <a:pt x="612" y="1014"/>
                  </a:cubicBezTo>
                  <a:cubicBezTo>
                    <a:pt x="610" y="1012"/>
                    <a:pt x="600" y="1009"/>
                    <a:pt x="602" y="1010"/>
                  </a:cubicBezTo>
                  <a:cubicBezTo>
                    <a:pt x="601" y="1011"/>
                    <a:pt x="590" y="1010"/>
                    <a:pt x="590" y="1012"/>
                  </a:cubicBezTo>
                  <a:cubicBezTo>
                    <a:pt x="583" y="1016"/>
                    <a:pt x="585" y="1008"/>
                    <a:pt x="578" y="1011"/>
                  </a:cubicBezTo>
                  <a:cubicBezTo>
                    <a:pt x="568" y="1018"/>
                    <a:pt x="553" y="1005"/>
                    <a:pt x="547" y="1018"/>
                  </a:cubicBezTo>
                  <a:cubicBezTo>
                    <a:pt x="544" y="1030"/>
                    <a:pt x="563" y="1044"/>
                    <a:pt x="565" y="1058"/>
                  </a:cubicBezTo>
                  <a:cubicBezTo>
                    <a:pt x="567" y="1069"/>
                    <a:pt x="555" y="1072"/>
                    <a:pt x="554" y="1082"/>
                  </a:cubicBezTo>
                  <a:cubicBezTo>
                    <a:pt x="547" y="1097"/>
                    <a:pt x="531" y="1114"/>
                    <a:pt x="520" y="1124"/>
                  </a:cubicBezTo>
                  <a:cubicBezTo>
                    <a:pt x="520" y="1122"/>
                    <a:pt x="519" y="1120"/>
                    <a:pt x="519" y="1119"/>
                  </a:cubicBezTo>
                  <a:cubicBezTo>
                    <a:pt x="518" y="1114"/>
                    <a:pt x="517" y="1110"/>
                    <a:pt x="510" y="1111"/>
                  </a:cubicBezTo>
                  <a:cubicBezTo>
                    <a:pt x="503" y="1112"/>
                    <a:pt x="506" y="1126"/>
                    <a:pt x="506" y="1126"/>
                  </a:cubicBezTo>
                  <a:cubicBezTo>
                    <a:pt x="495" y="1126"/>
                    <a:pt x="495" y="1126"/>
                    <a:pt x="495" y="1126"/>
                  </a:cubicBezTo>
                  <a:cubicBezTo>
                    <a:pt x="491" y="1112"/>
                    <a:pt x="491" y="1112"/>
                    <a:pt x="491" y="1112"/>
                  </a:cubicBezTo>
                  <a:cubicBezTo>
                    <a:pt x="491" y="1112"/>
                    <a:pt x="483" y="1112"/>
                    <a:pt x="476" y="1112"/>
                  </a:cubicBezTo>
                  <a:cubicBezTo>
                    <a:pt x="476" y="1112"/>
                    <a:pt x="476" y="1112"/>
                    <a:pt x="475" y="1112"/>
                  </a:cubicBezTo>
                  <a:cubicBezTo>
                    <a:pt x="475" y="1112"/>
                    <a:pt x="474" y="1112"/>
                    <a:pt x="474" y="1112"/>
                  </a:cubicBezTo>
                  <a:cubicBezTo>
                    <a:pt x="474" y="1112"/>
                    <a:pt x="473" y="1112"/>
                    <a:pt x="473" y="1112"/>
                  </a:cubicBezTo>
                  <a:cubicBezTo>
                    <a:pt x="473" y="1112"/>
                    <a:pt x="472" y="1112"/>
                    <a:pt x="472" y="1112"/>
                  </a:cubicBezTo>
                  <a:cubicBezTo>
                    <a:pt x="472" y="1112"/>
                    <a:pt x="471" y="1112"/>
                    <a:pt x="471" y="1112"/>
                  </a:cubicBezTo>
                  <a:cubicBezTo>
                    <a:pt x="471" y="1112"/>
                    <a:pt x="470" y="1112"/>
                    <a:pt x="470" y="1112"/>
                  </a:cubicBezTo>
                  <a:cubicBezTo>
                    <a:pt x="469" y="1112"/>
                    <a:pt x="469" y="1112"/>
                    <a:pt x="469" y="1112"/>
                  </a:cubicBezTo>
                  <a:cubicBezTo>
                    <a:pt x="469" y="1112"/>
                    <a:pt x="468" y="1112"/>
                    <a:pt x="467" y="1112"/>
                  </a:cubicBezTo>
                  <a:cubicBezTo>
                    <a:pt x="459" y="1112"/>
                    <a:pt x="459" y="1110"/>
                    <a:pt x="461" y="1106"/>
                  </a:cubicBezTo>
                  <a:cubicBezTo>
                    <a:pt x="464" y="1103"/>
                    <a:pt x="465" y="1094"/>
                    <a:pt x="465" y="1094"/>
                  </a:cubicBezTo>
                  <a:cubicBezTo>
                    <a:pt x="434" y="1105"/>
                    <a:pt x="434" y="1105"/>
                    <a:pt x="434" y="1105"/>
                  </a:cubicBezTo>
                  <a:cubicBezTo>
                    <a:pt x="434" y="1105"/>
                    <a:pt x="429" y="1097"/>
                    <a:pt x="424" y="1095"/>
                  </a:cubicBezTo>
                  <a:cubicBezTo>
                    <a:pt x="424" y="1095"/>
                    <a:pt x="424" y="1094"/>
                    <a:pt x="423" y="1094"/>
                  </a:cubicBezTo>
                  <a:cubicBezTo>
                    <a:pt x="423" y="1094"/>
                    <a:pt x="423" y="1094"/>
                    <a:pt x="423" y="1094"/>
                  </a:cubicBezTo>
                  <a:cubicBezTo>
                    <a:pt x="422" y="1094"/>
                    <a:pt x="422" y="1093"/>
                    <a:pt x="422" y="1093"/>
                  </a:cubicBezTo>
                  <a:cubicBezTo>
                    <a:pt x="422" y="1093"/>
                    <a:pt x="421" y="1093"/>
                    <a:pt x="421" y="1093"/>
                  </a:cubicBezTo>
                  <a:cubicBezTo>
                    <a:pt x="421" y="1093"/>
                    <a:pt x="421" y="1092"/>
                    <a:pt x="420" y="1092"/>
                  </a:cubicBezTo>
                  <a:cubicBezTo>
                    <a:pt x="420" y="1092"/>
                    <a:pt x="420" y="1092"/>
                    <a:pt x="419" y="1091"/>
                  </a:cubicBezTo>
                  <a:cubicBezTo>
                    <a:pt x="419" y="1091"/>
                    <a:pt x="419" y="1091"/>
                    <a:pt x="418" y="1091"/>
                  </a:cubicBezTo>
                  <a:cubicBezTo>
                    <a:pt x="418" y="1090"/>
                    <a:pt x="418" y="1090"/>
                    <a:pt x="418" y="1090"/>
                  </a:cubicBezTo>
                  <a:cubicBezTo>
                    <a:pt x="417" y="1090"/>
                    <a:pt x="417" y="1089"/>
                    <a:pt x="416" y="1089"/>
                  </a:cubicBezTo>
                  <a:cubicBezTo>
                    <a:pt x="416" y="1089"/>
                    <a:pt x="416" y="1089"/>
                    <a:pt x="415" y="1088"/>
                  </a:cubicBezTo>
                  <a:cubicBezTo>
                    <a:pt x="415" y="1088"/>
                    <a:pt x="415" y="1088"/>
                    <a:pt x="414" y="1087"/>
                  </a:cubicBezTo>
                  <a:cubicBezTo>
                    <a:pt x="414" y="1087"/>
                    <a:pt x="414" y="1087"/>
                    <a:pt x="413" y="1087"/>
                  </a:cubicBezTo>
                  <a:cubicBezTo>
                    <a:pt x="413" y="1086"/>
                    <a:pt x="413" y="1086"/>
                    <a:pt x="412" y="1086"/>
                  </a:cubicBezTo>
                  <a:cubicBezTo>
                    <a:pt x="405" y="1079"/>
                    <a:pt x="397" y="1072"/>
                    <a:pt x="397" y="1072"/>
                  </a:cubicBezTo>
                  <a:cubicBezTo>
                    <a:pt x="402" y="1063"/>
                    <a:pt x="402" y="1063"/>
                    <a:pt x="402" y="1063"/>
                  </a:cubicBezTo>
                  <a:cubicBezTo>
                    <a:pt x="417" y="1056"/>
                    <a:pt x="417" y="1056"/>
                    <a:pt x="417" y="1056"/>
                  </a:cubicBezTo>
                  <a:cubicBezTo>
                    <a:pt x="403" y="1042"/>
                    <a:pt x="403" y="1042"/>
                    <a:pt x="403" y="1042"/>
                  </a:cubicBezTo>
                  <a:cubicBezTo>
                    <a:pt x="370" y="1022"/>
                    <a:pt x="370" y="1022"/>
                    <a:pt x="370" y="1022"/>
                  </a:cubicBezTo>
                  <a:cubicBezTo>
                    <a:pt x="331" y="1020"/>
                    <a:pt x="331" y="1020"/>
                    <a:pt x="331" y="1020"/>
                  </a:cubicBezTo>
                  <a:cubicBezTo>
                    <a:pt x="331" y="1020"/>
                    <a:pt x="322" y="1003"/>
                    <a:pt x="317" y="998"/>
                  </a:cubicBezTo>
                  <a:cubicBezTo>
                    <a:pt x="313" y="992"/>
                    <a:pt x="290" y="965"/>
                    <a:pt x="278" y="951"/>
                  </a:cubicBezTo>
                  <a:cubicBezTo>
                    <a:pt x="278" y="951"/>
                    <a:pt x="278" y="951"/>
                    <a:pt x="278" y="951"/>
                  </a:cubicBezTo>
                  <a:cubicBezTo>
                    <a:pt x="278" y="951"/>
                    <a:pt x="278" y="951"/>
                    <a:pt x="278" y="951"/>
                  </a:cubicBezTo>
                  <a:cubicBezTo>
                    <a:pt x="278" y="951"/>
                    <a:pt x="278" y="951"/>
                    <a:pt x="278" y="951"/>
                  </a:cubicBezTo>
                  <a:cubicBezTo>
                    <a:pt x="278" y="951"/>
                    <a:pt x="278" y="951"/>
                    <a:pt x="278" y="951"/>
                  </a:cubicBezTo>
                  <a:cubicBezTo>
                    <a:pt x="267" y="938"/>
                    <a:pt x="261" y="943"/>
                    <a:pt x="258" y="949"/>
                  </a:cubicBezTo>
                  <a:cubicBezTo>
                    <a:pt x="258" y="950"/>
                    <a:pt x="258" y="950"/>
                    <a:pt x="258" y="950"/>
                  </a:cubicBezTo>
                  <a:cubicBezTo>
                    <a:pt x="258" y="950"/>
                    <a:pt x="257" y="951"/>
                    <a:pt x="257" y="952"/>
                  </a:cubicBezTo>
                  <a:cubicBezTo>
                    <a:pt x="254" y="957"/>
                    <a:pt x="251" y="959"/>
                    <a:pt x="248" y="963"/>
                  </a:cubicBezTo>
                  <a:cubicBezTo>
                    <a:pt x="244" y="968"/>
                    <a:pt x="247" y="973"/>
                    <a:pt x="249" y="975"/>
                  </a:cubicBezTo>
                  <a:cubicBezTo>
                    <a:pt x="251" y="977"/>
                    <a:pt x="259" y="985"/>
                    <a:pt x="268" y="994"/>
                  </a:cubicBezTo>
                  <a:cubicBezTo>
                    <a:pt x="268" y="995"/>
                    <a:pt x="269" y="996"/>
                    <a:pt x="270" y="997"/>
                  </a:cubicBezTo>
                  <a:cubicBezTo>
                    <a:pt x="270" y="997"/>
                    <a:pt x="270" y="997"/>
                    <a:pt x="270" y="997"/>
                  </a:cubicBezTo>
                  <a:cubicBezTo>
                    <a:pt x="273" y="1002"/>
                    <a:pt x="275" y="1010"/>
                    <a:pt x="275" y="1017"/>
                  </a:cubicBezTo>
                  <a:cubicBezTo>
                    <a:pt x="275" y="1022"/>
                    <a:pt x="274" y="1027"/>
                    <a:pt x="273" y="1031"/>
                  </a:cubicBezTo>
                  <a:cubicBezTo>
                    <a:pt x="273" y="1032"/>
                    <a:pt x="272" y="1032"/>
                    <a:pt x="272" y="1033"/>
                  </a:cubicBezTo>
                  <a:cubicBezTo>
                    <a:pt x="272" y="1034"/>
                    <a:pt x="272" y="1034"/>
                    <a:pt x="272" y="1034"/>
                  </a:cubicBezTo>
                  <a:cubicBezTo>
                    <a:pt x="272" y="1035"/>
                    <a:pt x="272" y="1036"/>
                    <a:pt x="272" y="1036"/>
                  </a:cubicBezTo>
                  <a:cubicBezTo>
                    <a:pt x="272" y="1037"/>
                    <a:pt x="272" y="1037"/>
                    <a:pt x="272" y="1037"/>
                  </a:cubicBezTo>
                  <a:cubicBezTo>
                    <a:pt x="272" y="1038"/>
                    <a:pt x="272" y="1039"/>
                    <a:pt x="272" y="1040"/>
                  </a:cubicBezTo>
                  <a:cubicBezTo>
                    <a:pt x="272" y="1040"/>
                    <a:pt x="272" y="1040"/>
                    <a:pt x="272" y="1041"/>
                  </a:cubicBezTo>
                  <a:cubicBezTo>
                    <a:pt x="272" y="1042"/>
                    <a:pt x="272" y="1042"/>
                    <a:pt x="272" y="1043"/>
                  </a:cubicBezTo>
                  <a:cubicBezTo>
                    <a:pt x="272" y="1043"/>
                    <a:pt x="272" y="1044"/>
                    <a:pt x="272" y="1044"/>
                  </a:cubicBezTo>
                  <a:cubicBezTo>
                    <a:pt x="272" y="1046"/>
                    <a:pt x="272" y="1049"/>
                    <a:pt x="273" y="1051"/>
                  </a:cubicBezTo>
                  <a:cubicBezTo>
                    <a:pt x="273" y="1051"/>
                    <a:pt x="273" y="1051"/>
                    <a:pt x="273" y="1051"/>
                  </a:cubicBezTo>
                  <a:cubicBezTo>
                    <a:pt x="273" y="1052"/>
                    <a:pt x="273" y="1053"/>
                    <a:pt x="274" y="1055"/>
                  </a:cubicBezTo>
                  <a:cubicBezTo>
                    <a:pt x="274" y="1055"/>
                    <a:pt x="274" y="1055"/>
                    <a:pt x="274" y="1055"/>
                  </a:cubicBezTo>
                  <a:cubicBezTo>
                    <a:pt x="274" y="1056"/>
                    <a:pt x="274" y="1057"/>
                    <a:pt x="275" y="1058"/>
                  </a:cubicBezTo>
                  <a:cubicBezTo>
                    <a:pt x="276" y="1062"/>
                    <a:pt x="277" y="1065"/>
                    <a:pt x="278" y="1067"/>
                  </a:cubicBezTo>
                  <a:cubicBezTo>
                    <a:pt x="280" y="1074"/>
                    <a:pt x="272" y="1076"/>
                    <a:pt x="266" y="1080"/>
                  </a:cubicBezTo>
                  <a:cubicBezTo>
                    <a:pt x="260" y="1085"/>
                    <a:pt x="236" y="1077"/>
                    <a:pt x="236" y="1077"/>
                  </a:cubicBezTo>
                  <a:cubicBezTo>
                    <a:pt x="236" y="1064"/>
                    <a:pt x="236" y="1064"/>
                    <a:pt x="236" y="1064"/>
                  </a:cubicBezTo>
                  <a:cubicBezTo>
                    <a:pt x="225" y="1063"/>
                    <a:pt x="225" y="1063"/>
                    <a:pt x="225" y="1063"/>
                  </a:cubicBezTo>
                  <a:cubicBezTo>
                    <a:pt x="215" y="1040"/>
                    <a:pt x="215" y="1040"/>
                    <a:pt x="215" y="1040"/>
                  </a:cubicBezTo>
                  <a:cubicBezTo>
                    <a:pt x="215" y="1040"/>
                    <a:pt x="227" y="1035"/>
                    <a:pt x="225" y="1032"/>
                  </a:cubicBezTo>
                  <a:cubicBezTo>
                    <a:pt x="223" y="1030"/>
                    <a:pt x="207" y="1028"/>
                    <a:pt x="207" y="1028"/>
                  </a:cubicBezTo>
                  <a:cubicBezTo>
                    <a:pt x="206" y="1019"/>
                    <a:pt x="206" y="1019"/>
                    <a:pt x="206" y="1019"/>
                  </a:cubicBezTo>
                  <a:cubicBezTo>
                    <a:pt x="202" y="997"/>
                    <a:pt x="202" y="997"/>
                    <a:pt x="202" y="997"/>
                  </a:cubicBezTo>
                  <a:cubicBezTo>
                    <a:pt x="202" y="997"/>
                    <a:pt x="208" y="994"/>
                    <a:pt x="210" y="988"/>
                  </a:cubicBezTo>
                  <a:cubicBezTo>
                    <a:pt x="211" y="981"/>
                    <a:pt x="204" y="982"/>
                    <a:pt x="204" y="976"/>
                  </a:cubicBezTo>
                  <a:cubicBezTo>
                    <a:pt x="204" y="970"/>
                    <a:pt x="193" y="968"/>
                    <a:pt x="193" y="968"/>
                  </a:cubicBezTo>
                  <a:cubicBezTo>
                    <a:pt x="193" y="968"/>
                    <a:pt x="193" y="965"/>
                    <a:pt x="194" y="960"/>
                  </a:cubicBezTo>
                  <a:cubicBezTo>
                    <a:pt x="194" y="960"/>
                    <a:pt x="194" y="960"/>
                    <a:pt x="194" y="959"/>
                  </a:cubicBezTo>
                  <a:cubicBezTo>
                    <a:pt x="194" y="958"/>
                    <a:pt x="195" y="957"/>
                    <a:pt x="195" y="956"/>
                  </a:cubicBezTo>
                  <a:cubicBezTo>
                    <a:pt x="195" y="956"/>
                    <a:pt x="195" y="955"/>
                    <a:pt x="195" y="955"/>
                  </a:cubicBezTo>
                  <a:cubicBezTo>
                    <a:pt x="195" y="953"/>
                    <a:pt x="195" y="952"/>
                    <a:pt x="196" y="950"/>
                  </a:cubicBezTo>
                  <a:cubicBezTo>
                    <a:pt x="198" y="941"/>
                    <a:pt x="201" y="940"/>
                    <a:pt x="192" y="936"/>
                  </a:cubicBezTo>
                  <a:cubicBezTo>
                    <a:pt x="183" y="932"/>
                    <a:pt x="181" y="949"/>
                    <a:pt x="181" y="949"/>
                  </a:cubicBezTo>
                  <a:cubicBezTo>
                    <a:pt x="181" y="949"/>
                    <a:pt x="173" y="948"/>
                    <a:pt x="164" y="947"/>
                  </a:cubicBezTo>
                  <a:cubicBezTo>
                    <a:pt x="164" y="947"/>
                    <a:pt x="164" y="947"/>
                    <a:pt x="164" y="947"/>
                  </a:cubicBezTo>
                  <a:cubicBezTo>
                    <a:pt x="163" y="947"/>
                    <a:pt x="162" y="947"/>
                    <a:pt x="161" y="947"/>
                  </a:cubicBezTo>
                  <a:cubicBezTo>
                    <a:pt x="161" y="947"/>
                    <a:pt x="161" y="947"/>
                    <a:pt x="160" y="947"/>
                  </a:cubicBezTo>
                  <a:cubicBezTo>
                    <a:pt x="159" y="947"/>
                    <a:pt x="159" y="946"/>
                    <a:pt x="158" y="946"/>
                  </a:cubicBezTo>
                  <a:cubicBezTo>
                    <a:pt x="158" y="946"/>
                    <a:pt x="157" y="946"/>
                    <a:pt x="157" y="946"/>
                  </a:cubicBezTo>
                  <a:cubicBezTo>
                    <a:pt x="156" y="946"/>
                    <a:pt x="155" y="946"/>
                    <a:pt x="155" y="946"/>
                  </a:cubicBezTo>
                  <a:cubicBezTo>
                    <a:pt x="154" y="946"/>
                    <a:pt x="154" y="946"/>
                    <a:pt x="154" y="945"/>
                  </a:cubicBezTo>
                  <a:cubicBezTo>
                    <a:pt x="153" y="945"/>
                    <a:pt x="152" y="945"/>
                    <a:pt x="152" y="945"/>
                  </a:cubicBezTo>
                  <a:cubicBezTo>
                    <a:pt x="151" y="945"/>
                    <a:pt x="151" y="945"/>
                    <a:pt x="151" y="945"/>
                  </a:cubicBezTo>
                  <a:cubicBezTo>
                    <a:pt x="150" y="945"/>
                    <a:pt x="150" y="945"/>
                    <a:pt x="149" y="944"/>
                  </a:cubicBezTo>
                  <a:cubicBezTo>
                    <a:pt x="149" y="944"/>
                    <a:pt x="148" y="944"/>
                    <a:pt x="148" y="944"/>
                  </a:cubicBezTo>
                  <a:cubicBezTo>
                    <a:pt x="147" y="944"/>
                    <a:pt x="147" y="944"/>
                    <a:pt x="146" y="944"/>
                  </a:cubicBezTo>
                  <a:cubicBezTo>
                    <a:pt x="146" y="943"/>
                    <a:pt x="146" y="943"/>
                    <a:pt x="146" y="943"/>
                  </a:cubicBezTo>
                  <a:cubicBezTo>
                    <a:pt x="145" y="943"/>
                    <a:pt x="144" y="943"/>
                    <a:pt x="144" y="942"/>
                  </a:cubicBezTo>
                  <a:cubicBezTo>
                    <a:pt x="144" y="942"/>
                    <a:pt x="144" y="942"/>
                    <a:pt x="144" y="942"/>
                  </a:cubicBezTo>
                  <a:cubicBezTo>
                    <a:pt x="136" y="938"/>
                    <a:pt x="106" y="948"/>
                    <a:pt x="106" y="948"/>
                  </a:cubicBezTo>
                  <a:cubicBezTo>
                    <a:pt x="105" y="964"/>
                    <a:pt x="105" y="964"/>
                    <a:pt x="105" y="964"/>
                  </a:cubicBezTo>
                  <a:cubicBezTo>
                    <a:pt x="81" y="962"/>
                    <a:pt x="81" y="962"/>
                    <a:pt x="81" y="962"/>
                  </a:cubicBezTo>
                  <a:cubicBezTo>
                    <a:pt x="61" y="992"/>
                    <a:pt x="61" y="992"/>
                    <a:pt x="61" y="992"/>
                  </a:cubicBezTo>
                  <a:cubicBezTo>
                    <a:pt x="59" y="981"/>
                    <a:pt x="48" y="982"/>
                    <a:pt x="47" y="968"/>
                  </a:cubicBezTo>
                  <a:cubicBezTo>
                    <a:pt x="53" y="954"/>
                    <a:pt x="44" y="942"/>
                    <a:pt x="34" y="942"/>
                  </a:cubicBezTo>
                  <a:cubicBezTo>
                    <a:pt x="37" y="929"/>
                    <a:pt x="38" y="918"/>
                    <a:pt x="48" y="911"/>
                  </a:cubicBezTo>
                  <a:cubicBezTo>
                    <a:pt x="59" y="904"/>
                    <a:pt x="89" y="901"/>
                    <a:pt x="71" y="887"/>
                  </a:cubicBezTo>
                  <a:cubicBezTo>
                    <a:pt x="72" y="877"/>
                    <a:pt x="68" y="867"/>
                    <a:pt x="83" y="871"/>
                  </a:cubicBezTo>
                  <a:cubicBezTo>
                    <a:pt x="100" y="868"/>
                    <a:pt x="110" y="868"/>
                    <a:pt x="118" y="880"/>
                  </a:cubicBezTo>
                  <a:cubicBezTo>
                    <a:pt x="125" y="856"/>
                    <a:pt x="138" y="895"/>
                    <a:pt x="137" y="869"/>
                  </a:cubicBezTo>
                  <a:cubicBezTo>
                    <a:pt x="146" y="852"/>
                    <a:pt x="129" y="850"/>
                    <a:pt x="128" y="848"/>
                  </a:cubicBezTo>
                  <a:cubicBezTo>
                    <a:pt x="116" y="848"/>
                    <a:pt x="106" y="817"/>
                    <a:pt x="127" y="825"/>
                  </a:cubicBezTo>
                  <a:cubicBezTo>
                    <a:pt x="142" y="811"/>
                    <a:pt x="118" y="813"/>
                    <a:pt x="128" y="797"/>
                  </a:cubicBezTo>
                  <a:cubicBezTo>
                    <a:pt x="127" y="778"/>
                    <a:pt x="146" y="800"/>
                    <a:pt x="145" y="812"/>
                  </a:cubicBezTo>
                  <a:cubicBezTo>
                    <a:pt x="146" y="818"/>
                    <a:pt x="137" y="833"/>
                    <a:pt x="147" y="827"/>
                  </a:cubicBezTo>
                  <a:close/>
                </a:path>
              </a:pathLst>
            </a:custGeom>
            <a:grpFill/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8EE31D92-32B5-788F-FFFA-A3856E106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2003" y="2271714"/>
              <a:ext cx="1998663" cy="1558926"/>
            </a:xfrm>
            <a:custGeom>
              <a:avLst/>
              <a:gdLst>
                <a:gd name="T0" fmla="*/ 329 w 1192"/>
                <a:gd name="T1" fmla="*/ 933 h 933"/>
                <a:gd name="T2" fmla="*/ 229 w 1192"/>
                <a:gd name="T3" fmla="*/ 838 h 933"/>
                <a:gd name="T4" fmla="*/ 181 w 1192"/>
                <a:gd name="T5" fmla="*/ 787 h 933"/>
                <a:gd name="T6" fmla="*/ 123 w 1192"/>
                <a:gd name="T7" fmla="*/ 733 h 933"/>
                <a:gd name="T8" fmla="*/ 6 w 1192"/>
                <a:gd name="T9" fmla="*/ 718 h 933"/>
                <a:gd name="T10" fmla="*/ 39 w 1192"/>
                <a:gd name="T11" fmla="*/ 673 h 933"/>
                <a:gd name="T12" fmla="*/ 30 w 1192"/>
                <a:gd name="T13" fmla="*/ 599 h 933"/>
                <a:gd name="T14" fmla="*/ 72 w 1192"/>
                <a:gd name="T15" fmla="*/ 541 h 933"/>
                <a:gd name="T16" fmla="*/ 118 w 1192"/>
                <a:gd name="T17" fmla="*/ 468 h 933"/>
                <a:gd name="T18" fmla="*/ 192 w 1192"/>
                <a:gd name="T19" fmla="*/ 479 h 933"/>
                <a:gd name="T20" fmla="*/ 186 w 1192"/>
                <a:gd name="T21" fmla="*/ 408 h 933"/>
                <a:gd name="T22" fmla="*/ 231 w 1192"/>
                <a:gd name="T23" fmla="*/ 387 h 933"/>
                <a:gd name="T24" fmla="*/ 298 w 1192"/>
                <a:gd name="T25" fmla="*/ 368 h 933"/>
                <a:gd name="T26" fmla="*/ 335 w 1192"/>
                <a:gd name="T27" fmla="*/ 301 h 933"/>
                <a:gd name="T28" fmla="*/ 355 w 1192"/>
                <a:gd name="T29" fmla="*/ 287 h 933"/>
                <a:gd name="T30" fmla="*/ 449 w 1192"/>
                <a:gd name="T31" fmla="*/ 249 h 933"/>
                <a:gd name="T32" fmla="*/ 515 w 1192"/>
                <a:gd name="T33" fmla="*/ 267 h 933"/>
                <a:gd name="T34" fmla="*/ 582 w 1192"/>
                <a:gd name="T35" fmla="*/ 289 h 933"/>
                <a:gd name="T36" fmla="*/ 622 w 1192"/>
                <a:gd name="T37" fmla="*/ 224 h 933"/>
                <a:gd name="T38" fmla="*/ 681 w 1192"/>
                <a:gd name="T39" fmla="*/ 217 h 933"/>
                <a:gd name="T40" fmla="*/ 742 w 1192"/>
                <a:gd name="T41" fmla="*/ 190 h 933"/>
                <a:gd name="T42" fmla="*/ 815 w 1192"/>
                <a:gd name="T43" fmla="*/ 171 h 933"/>
                <a:gd name="T44" fmla="*/ 896 w 1192"/>
                <a:gd name="T45" fmla="*/ 125 h 933"/>
                <a:gd name="T46" fmla="*/ 912 w 1192"/>
                <a:gd name="T47" fmla="*/ 54 h 933"/>
                <a:gd name="T48" fmla="*/ 971 w 1192"/>
                <a:gd name="T49" fmla="*/ 3 h 933"/>
                <a:gd name="T50" fmla="*/ 1009 w 1192"/>
                <a:gd name="T51" fmla="*/ 0 h 933"/>
                <a:gd name="T52" fmla="*/ 1042 w 1192"/>
                <a:gd name="T53" fmla="*/ 53 h 933"/>
                <a:gd name="T54" fmla="*/ 1089 w 1192"/>
                <a:gd name="T55" fmla="*/ 87 h 933"/>
                <a:gd name="T56" fmla="*/ 1150 w 1192"/>
                <a:gd name="T57" fmla="*/ 91 h 933"/>
                <a:gd name="T58" fmla="*/ 1192 w 1192"/>
                <a:gd name="T59" fmla="*/ 145 h 933"/>
                <a:gd name="T60" fmla="*/ 1118 w 1192"/>
                <a:gd name="T61" fmla="*/ 193 h 933"/>
                <a:gd name="T62" fmla="*/ 1080 w 1192"/>
                <a:gd name="T63" fmla="*/ 242 h 933"/>
                <a:gd name="T64" fmla="*/ 1055 w 1192"/>
                <a:gd name="T65" fmla="*/ 270 h 933"/>
                <a:gd name="T66" fmla="*/ 1036 w 1192"/>
                <a:gd name="T67" fmla="*/ 349 h 933"/>
                <a:gd name="T68" fmla="*/ 1045 w 1192"/>
                <a:gd name="T69" fmla="*/ 407 h 933"/>
                <a:gd name="T70" fmla="*/ 1074 w 1192"/>
                <a:gd name="T71" fmla="*/ 440 h 933"/>
                <a:gd name="T72" fmla="*/ 1102 w 1192"/>
                <a:gd name="T73" fmla="*/ 451 h 933"/>
                <a:gd name="T74" fmla="*/ 1139 w 1192"/>
                <a:gd name="T75" fmla="*/ 472 h 933"/>
                <a:gd name="T76" fmla="*/ 1066 w 1192"/>
                <a:gd name="T77" fmla="*/ 462 h 933"/>
                <a:gd name="T78" fmla="*/ 1013 w 1192"/>
                <a:gd name="T79" fmla="*/ 489 h 933"/>
                <a:gd name="T80" fmla="*/ 1001 w 1192"/>
                <a:gd name="T81" fmla="*/ 514 h 933"/>
                <a:gd name="T82" fmla="*/ 1026 w 1192"/>
                <a:gd name="T83" fmla="*/ 547 h 933"/>
                <a:gd name="T84" fmla="*/ 1038 w 1192"/>
                <a:gd name="T85" fmla="*/ 597 h 933"/>
                <a:gd name="T86" fmla="*/ 1009 w 1192"/>
                <a:gd name="T87" fmla="*/ 633 h 933"/>
                <a:gd name="T88" fmla="*/ 949 w 1192"/>
                <a:gd name="T89" fmla="*/ 682 h 933"/>
                <a:gd name="T90" fmla="*/ 910 w 1192"/>
                <a:gd name="T91" fmla="*/ 667 h 933"/>
                <a:gd name="T92" fmla="*/ 860 w 1192"/>
                <a:gd name="T93" fmla="*/ 660 h 933"/>
                <a:gd name="T94" fmla="*/ 816 w 1192"/>
                <a:gd name="T95" fmla="*/ 667 h 933"/>
                <a:gd name="T96" fmla="*/ 774 w 1192"/>
                <a:gd name="T97" fmla="*/ 710 h 933"/>
                <a:gd name="T98" fmla="*/ 762 w 1192"/>
                <a:gd name="T99" fmla="*/ 725 h 933"/>
                <a:gd name="T100" fmla="*/ 695 w 1192"/>
                <a:gd name="T101" fmla="*/ 750 h 933"/>
                <a:gd name="T102" fmla="*/ 648 w 1192"/>
                <a:gd name="T103" fmla="*/ 727 h 933"/>
                <a:gd name="T104" fmla="*/ 617 w 1192"/>
                <a:gd name="T105" fmla="*/ 725 h 933"/>
                <a:gd name="T106" fmla="*/ 596 w 1192"/>
                <a:gd name="T107" fmla="*/ 723 h 933"/>
                <a:gd name="T108" fmla="*/ 567 w 1192"/>
                <a:gd name="T109" fmla="*/ 715 h 933"/>
                <a:gd name="T110" fmla="*/ 557 w 1192"/>
                <a:gd name="T111" fmla="*/ 745 h 933"/>
                <a:gd name="T112" fmla="*/ 583 w 1192"/>
                <a:gd name="T113" fmla="*/ 821 h 933"/>
                <a:gd name="T114" fmla="*/ 550 w 1192"/>
                <a:gd name="T115" fmla="*/ 864 h 933"/>
                <a:gd name="T116" fmla="*/ 476 w 1192"/>
                <a:gd name="T117" fmla="*/ 851 h 933"/>
                <a:gd name="T118" fmla="*/ 349 w 1192"/>
                <a:gd name="T119" fmla="*/ 889 h 933"/>
                <a:gd name="T120" fmla="*/ 334 w 1192"/>
                <a:gd name="T121" fmla="*/ 923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2" h="933">
                  <a:moveTo>
                    <a:pt x="334" y="923"/>
                  </a:moveTo>
                  <a:cubicBezTo>
                    <a:pt x="334" y="932"/>
                    <a:pt x="334" y="932"/>
                    <a:pt x="334" y="932"/>
                  </a:cubicBezTo>
                  <a:cubicBezTo>
                    <a:pt x="333" y="931"/>
                    <a:pt x="332" y="931"/>
                    <a:pt x="329" y="933"/>
                  </a:cubicBezTo>
                  <a:cubicBezTo>
                    <a:pt x="318" y="920"/>
                    <a:pt x="308" y="906"/>
                    <a:pt x="295" y="895"/>
                  </a:cubicBezTo>
                  <a:cubicBezTo>
                    <a:pt x="285" y="877"/>
                    <a:pt x="273" y="901"/>
                    <a:pt x="260" y="880"/>
                  </a:cubicBezTo>
                  <a:cubicBezTo>
                    <a:pt x="250" y="866"/>
                    <a:pt x="224" y="859"/>
                    <a:pt x="229" y="838"/>
                  </a:cubicBezTo>
                  <a:cubicBezTo>
                    <a:pt x="225" y="828"/>
                    <a:pt x="231" y="804"/>
                    <a:pt x="224" y="803"/>
                  </a:cubicBezTo>
                  <a:cubicBezTo>
                    <a:pt x="212" y="819"/>
                    <a:pt x="205" y="815"/>
                    <a:pt x="193" y="802"/>
                  </a:cubicBezTo>
                  <a:cubicBezTo>
                    <a:pt x="179" y="805"/>
                    <a:pt x="184" y="795"/>
                    <a:pt x="181" y="787"/>
                  </a:cubicBezTo>
                  <a:cubicBezTo>
                    <a:pt x="171" y="787"/>
                    <a:pt x="173" y="771"/>
                    <a:pt x="180" y="769"/>
                  </a:cubicBezTo>
                  <a:cubicBezTo>
                    <a:pt x="174" y="763"/>
                    <a:pt x="176" y="746"/>
                    <a:pt x="161" y="749"/>
                  </a:cubicBezTo>
                  <a:cubicBezTo>
                    <a:pt x="146" y="749"/>
                    <a:pt x="136" y="732"/>
                    <a:pt x="123" y="733"/>
                  </a:cubicBezTo>
                  <a:cubicBezTo>
                    <a:pt x="118" y="720"/>
                    <a:pt x="97" y="726"/>
                    <a:pt x="85" y="729"/>
                  </a:cubicBezTo>
                  <a:cubicBezTo>
                    <a:pt x="73" y="735"/>
                    <a:pt x="59" y="738"/>
                    <a:pt x="44" y="734"/>
                  </a:cubicBezTo>
                  <a:cubicBezTo>
                    <a:pt x="32" y="728"/>
                    <a:pt x="13" y="731"/>
                    <a:pt x="6" y="718"/>
                  </a:cubicBezTo>
                  <a:cubicBezTo>
                    <a:pt x="0" y="709"/>
                    <a:pt x="15" y="717"/>
                    <a:pt x="15" y="709"/>
                  </a:cubicBezTo>
                  <a:cubicBezTo>
                    <a:pt x="12" y="708"/>
                    <a:pt x="18" y="704"/>
                    <a:pt x="20" y="699"/>
                  </a:cubicBezTo>
                  <a:cubicBezTo>
                    <a:pt x="36" y="707"/>
                    <a:pt x="46" y="686"/>
                    <a:pt x="39" y="673"/>
                  </a:cubicBezTo>
                  <a:cubicBezTo>
                    <a:pt x="41" y="660"/>
                    <a:pt x="33" y="649"/>
                    <a:pt x="24" y="651"/>
                  </a:cubicBezTo>
                  <a:cubicBezTo>
                    <a:pt x="12" y="660"/>
                    <a:pt x="29" y="642"/>
                    <a:pt x="28" y="634"/>
                  </a:cubicBezTo>
                  <a:cubicBezTo>
                    <a:pt x="28" y="624"/>
                    <a:pt x="37" y="607"/>
                    <a:pt x="30" y="599"/>
                  </a:cubicBezTo>
                  <a:cubicBezTo>
                    <a:pt x="30" y="598"/>
                    <a:pt x="30" y="598"/>
                    <a:pt x="30" y="598"/>
                  </a:cubicBezTo>
                  <a:cubicBezTo>
                    <a:pt x="41" y="589"/>
                    <a:pt x="45" y="569"/>
                    <a:pt x="48" y="556"/>
                  </a:cubicBezTo>
                  <a:cubicBezTo>
                    <a:pt x="58" y="556"/>
                    <a:pt x="59" y="547"/>
                    <a:pt x="72" y="541"/>
                  </a:cubicBezTo>
                  <a:cubicBezTo>
                    <a:pt x="90" y="532"/>
                    <a:pt x="89" y="523"/>
                    <a:pt x="79" y="511"/>
                  </a:cubicBezTo>
                  <a:cubicBezTo>
                    <a:pt x="71" y="495"/>
                    <a:pt x="94" y="497"/>
                    <a:pt x="104" y="503"/>
                  </a:cubicBezTo>
                  <a:cubicBezTo>
                    <a:pt x="114" y="493"/>
                    <a:pt x="124" y="485"/>
                    <a:pt x="118" y="468"/>
                  </a:cubicBezTo>
                  <a:cubicBezTo>
                    <a:pt x="127" y="464"/>
                    <a:pt x="142" y="467"/>
                    <a:pt x="150" y="477"/>
                  </a:cubicBezTo>
                  <a:cubicBezTo>
                    <a:pt x="163" y="479"/>
                    <a:pt x="154" y="505"/>
                    <a:pt x="165" y="498"/>
                  </a:cubicBezTo>
                  <a:cubicBezTo>
                    <a:pt x="173" y="491"/>
                    <a:pt x="183" y="483"/>
                    <a:pt x="192" y="479"/>
                  </a:cubicBezTo>
                  <a:cubicBezTo>
                    <a:pt x="198" y="470"/>
                    <a:pt x="194" y="464"/>
                    <a:pt x="195" y="453"/>
                  </a:cubicBezTo>
                  <a:cubicBezTo>
                    <a:pt x="192" y="447"/>
                    <a:pt x="190" y="435"/>
                    <a:pt x="189" y="429"/>
                  </a:cubicBezTo>
                  <a:cubicBezTo>
                    <a:pt x="186" y="418"/>
                    <a:pt x="181" y="414"/>
                    <a:pt x="186" y="408"/>
                  </a:cubicBezTo>
                  <a:cubicBezTo>
                    <a:pt x="192" y="404"/>
                    <a:pt x="196" y="401"/>
                    <a:pt x="201" y="396"/>
                  </a:cubicBezTo>
                  <a:cubicBezTo>
                    <a:pt x="208" y="400"/>
                    <a:pt x="214" y="405"/>
                    <a:pt x="224" y="403"/>
                  </a:cubicBezTo>
                  <a:cubicBezTo>
                    <a:pt x="231" y="399"/>
                    <a:pt x="236" y="395"/>
                    <a:pt x="231" y="387"/>
                  </a:cubicBezTo>
                  <a:cubicBezTo>
                    <a:pt x="228" y="376"/>
                    <a:pt x="237" y="374"/>
                    <a:pt x="246" y="381"/>
                  </a:cubicBezTo>
                  <a:cubicBezTo>
                    <a:pt x="257" y="380"/>
                    <a:pt x="260" y="369"/>
                    <a:pt x="268" y="373"/>
                  </a:cubicBezTo>
                  <a:cubicBezTo>
                    <a:pt x="278" y="369"/>
                    <a:pt x="288" y="375"/>
                    <a:pt x="298" y="368"/>
                  </a:cubicBezTo>
                  <a:cubicBezTo>
                    <a:pt x="307" y="364"/>
                    <a:pt x="331" y="373"/>
                    <a:pt x="332" y="361"/>
                  </a:cubicBezTo>
                  <a:cubicBezTo>
                    <a:pt x="328" y="348"/>
                    <a:pt x="330" y="330"/>
                    <a:pt x="320" y="325"/>
                  </a:cubicBezTo>
                  <a:cubicBezTo>
                    <a:pt x="334" y="316"/>
                    <a:pt x="324" y="303"/>
                    <a:pt x="335" y="301"/>
                  </a:cubicBezTo>
                  <a:cubicBezTo>
                    <a:pt x="338" y="299"/>
                    <a:pt x="344" y="299"/>
                    <a:pt x="343" y="296"/>
                  </a:cubicBezTo>
                  <a:cubicBezTo>
                    <a:pt x="351" y="302"/>
                    <a:pt x="356" y="297"/>
                    <a:pt x="356" y="289"/>
                  </a:cubicBezTo>
                  <a:cubicBezTo>
                    <a:pt x="355" y="288"/>
                    <a:pt x="355" y="287"/>
                    <a:pt x="355" y="287"/>
                  </a:cubicBezTo>
                  <a:cubicBezTo>
                    <a:pt x="355" y="280"/>
                    <a:pt x="380" y="283"/>
                    <a:pt x="388" y="283"/>
                  </a:cubicBezTo>
                  <a:cubicBezTo>
                    <a:pt x="405" y="282"/>
                    <a:pt x="422" y="282"/>
                    <a:pt x="436" y="275"/>
                  </a:cubicBezTo>
                  <a:cubicBezTo>
                    <a:pt x="453" y="275"/>
                    <a:pt x="444" y="260"/>
                    <a:pt x="449" y="249"/>
                  </a:cubicBezTo>
                  <a:cubicBezTo>
                    <a:pt x="460" y="247"/>
                    <a:pt x="466" y="258"/>
                    <a:pt x="468" y="242"/>
                  </a:cubicBezTo>
                  <a:cubicBezTo>
                    <a:pt x="480" y="239"/>
                    <a:pt x="496" y="232"/>
                    <a:pt x="507" y="239"/>
                  </a:cubicBezTo>
                  <a:cubicBezTo>
                    <a:pt x="517" y="252"/>
                    <a:pt x="496" y="264"/>
                    <a:pt x="515" y="267"/>
                  </a:cubicBezTo>
                  <a:cubicBezTo>
                    <a:pt x="513" y="280"/>
                    <a:pt x="531" y="281"/>
                    <a:pt x="529" y="294"/>
                  </a:cubicBezTo>
                  <a:cubicBezTo>
                    <a:pt x="537" y="303"/>
                    <a:pt x="542" y="302"/>
                    <a:pt x="559" y="301"/>
                  </a:cubicBezTo>
                  <a:cubicBezTo>
                    <a:pt x="578" y="309"/>
                    <a:pt x="569" y="294"/>
                    <a:pt x="582" y="289"/>
                  </a:cubicBezTo>
                  <a:cubicBezTo>
                    <a:pt x="601" y="292"/>
                    <a:pt x="601" y="281"/>
                    <a:pt x="603" y="271"/>
                  </a:cubicBezTo>
                  <a:cubicBezTo>
                    <a:pt x="624" y="269"/>
                    <a:pt x="607" y="253"/>
                    <a:pt x="608" y="242"/>
                  </a:cubicBezTo>
                  <a:cubicBezTo>
                    <a:pt x="602" y="228"/>
                    <a:pt x="630" y="240"/>
                    <a:pt x="622" y="224"/>
                  </a:cubicBezTo>
                  <a:cubicBezTo>
                    <a:pt x="613" y="208"/>
                    <a:pt x="642" y="214"/>
                    <a:pt x="636" y="200"/>
                  </a:cubicBezTo>
                  <a:cubicBezTo>
                    <a:pt x="653" y="198"/>
                    <a:pt x="647" y="197"/>
                    <a:pt x="665" y="193"/>
                  </a:cubicBezTo>
                  <a:cubicBezTo>
                    <a:pt x="678" y="198"/>
                    <a:pt x="683" y="215"/>
                    <a:pt x="681" y="217"/>
                  </a:cubicBezTo>
                  <a:cubicBezTo>
                    <a:pt x="681" y="217"/>
                    <a:pt x="680" y="217"/>
                    <a:pt x="680" y="217"/>
                  </a:cubicBezTo>
                  <a:cubicBezTo>
                    <a:pt x="680" y="218"/>
                    <a:pt x="681" y="218"/>
                    <a:pt x="681" y="217"/>
                  </a:cubicBezTo>
                  <a:cubicBezTo>
                    <a:pt x="705" y="219"/>
                    <a:pt x="726" y="203"/>
                    <a:pt x="742" y="190"/>
                  </a:cubicBezTo>
                  <a:cubicBezTo>
                    <a:pt x="760" y="177"/>
                    <a:pt x="789" y="171"/>
                    <a:pt x="808" y="160"/>
                  </a:cubicBezTo>
                  <a:cubicBezTo>
                    <a:pt x="811" y="164"/>
                    <a:pt x="813" y="168"/>
                    <a:pt x="815" y="172"/>
                  </a:cubicBezTo>
                  <a:cubicBezTo>
                    <a:pt x="815" y="171"/>
                    <a:pt x="815" y="171"/>
                    <a:pt x="815" y="171"/>
                  </a:cubicBezTo>
                  <a:cubicBezTo>
                    <a:pt x="817" y="171"/>
                    <a:pt x="821" y="170"/>
                    <a:pt x="825" y="167"/>
                  </a:cubicBezTo>
                  <a:cubicBezTo>
                    <a:pt x="837" y="160"/>
                    <a:pt x="846" y="143"/>
                    <a:pt x="862" y="148"/>
                  </a:cubicBezTo>
                  <a:cubicBezTo>
                    <a:pt x="878" y="148"/>
                    <a:pt x="891" y="139"/>
                    <a:pt x="896" y="125"/>
                  </a:cubicBezTo>
                  <a:cubicBezTo>
                    <a:pt x="904" y="110"/>
                    <a:pt x="890" y="95"/>
                    <a:pt x="895" y="79"/>
                  </a:cubicBezTo>
                  <a:cubicBezTo>
                    <a:pt x="902" y="73"/>
                    <a:pt x="915" y="62"/>
                    <a:pt x="911" y="54"/>
                  </a:cubicBezTo>
                  <a:cubicBezTo>
                    <a:pt x="912" y="54"/>
                    <a:pt x="912" y="54"/>
                    <a:pt x="912" y="54"/>
                  </a:cubicBezTo>
                  <a:cubicBezTo>
                    <a:pt x="921" y="47"/>
                    <a:pt x="921" y="47"/>
                    <a:pt x="921" y="47"/>
                  </a:cubicBezTo>
                  <a:cubicBezTo>
                    <a:pt x="934" y="47"/>
                    <a:pt x="934" y="47"/>
                    <a:pt x="934" y="47"/>
                  </a:cubicBezTo>
                  <a:cubicBezTo>
                    <a:pt x="971" y="3"/>
                    <a:pt x="971" y="3"/>
                    <a:pt x="971" y="3"/>
                  </a:cubicBezTo>
                  <a:cubicBezTo>
                    <a:pt x="985" y="0"/>
                    <a:pt x="985" y="0"/>
                    <a:pt x="985" y="0"/>
                  </a:cubicBezTo>
                  <a:cubicBezTo>
                    <a:pt x="998" y="3"/>
                    <a:pt x="998" y="3"/>
                    <a:pt x="998" y="3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1009" y="0"/>
                    <a:pt x="1026" y="6"/>
                    <a:pt x="1028" y="11"/>
                  </a:cubicBezTo>
                  <a:cubicBezTo>
                    <a:pt x="1029" y="16"/>
                    <a:pt x="1030" y="42"/>
                    <a:pt x="1030" y="42"/>
                  </a:cubicBezTo>
                  <a:cubicBezTo>
                    <a:pt x="1042" y="53"/>
                    <a:pt x="1042" y="53"/>
                    <a:pt x="1042" y="53"/>
                  </a:cubicBezTo>
                  <a:cubicBezTo>
                    <a:pt x="1042" y="53"/>
                    <a:pt x="1038" y="85"/>
                    <a:pt x="1049" y="83"/>
                  </a:cubicBezTo>
                  <a:cubicBezTo>
                    <a:pt x="1060" y="82"/>
                    <a:pt x="1066" y="82"/>
                    <a:pt x="1072" y="86"/>
                  </a:cubicBezTo>
                  <a:cubicBezTo>
                    <a:pt x="1078" y="89"/>
                    <a:pt x="1083" y="91"/>
                    <a:pt x="1089" y="87"/>
                  </a:cubicBezTo>
                  <a:cubicBezTo>
                    <a:pt x="1095" y="83"/>
                    <a:pt x="1099" y="81"/>
                    <a:pt x="1105" y="83"/>
                  </a:cubicBezTo>
                  <a:cubicBezTo>
                    <a:pt x="1111" y="86"/>
                    <a:pt x="1120" y="91"/>
                    <a:pt x="1125" y="91"/>
                  </a:cubicBezTo>
                  <a:cubicBezTo>
                    <a:pt x="1130" y="91"/>
                    <a:pt x="1150" y="91"/>
                    <a:pt x="1150" y="91"/>
                  </a:cubicBezTo>
                  <a:cubicBezTo>
                    <a:pt x="1172" y="118"/>
                    <a:pt x="1172" y="118"/>
                    <a:pt x="1172" y="118"/>
                  </a:cubicBezTo>
                  <a:cubicBezTo>
                    <a:pt x="1182" y="126"/>
                    <a:pt x="1182" y="126"/>
                    <a:pt x="1182" y="126"/>
                  </a:cubicBezTo>
                  <a:cubicBezTo>
                    <a:pt x="1192" y="145"/>
                    <a:pt x="1192" y="145"/>
                    <a:pt x="1192" y="145"/>
                  </a:cubicBezTo>
                  <a:cubicBezTo>
                    <a:pt x="1166" y="163"/>
                    <a:pt x="1166" y="163"/>
                    <a:pt x="1166" y="163"/>
                  </a:cubicBezTo>
                  <a:cubicBezTo>
                    <a:pt x="1156" y="173"/>
                    <a:pt x="1156" y="173"/>
                    <a:pt x="1156" y="173"/>
                  </a:cubicBezTo>
                  <a:cubicBezTo>
                    <a:pt x="1118" y="193"/>
                    <a:pt x="1118" y="193"/>
                    <a:pt x="1118" y="193"/>
                  </a:cubicBezTo>
                  <a:cubicBezTo>
                    <a:pt x="1095" y="212"/>
                    <a:pt x="1095" y="212"/>
                    <a:pt x="1095" y="212"/>
                  </a:cubicBezTo>
                  <a:cubicBezTo>
                    <a:pt x="1086" y="231"/>
                    <a:pt x="1086" y="231"/>
                    <a:pt x="1086" y="231"/>
                  </a:cubicBezTo>
                  <a:cubicBezTo>
                    <a:pt x="1080" y="242"/>
                    <a:pt x="1080" y="242"/>
                    <a:pt x="1080" y="242"/>
                  </a:cubicBezTo>
                  <a:cubicBezTo>
                    <a:pt x="1077" y="245"/>
                    <a:pt x="1077" y="245"/>
                    <a:pt x="1077" y="245"/>
                  </a:cubicBezTo>
                  <a:cubicBezTo>
                    <a:pt x="1056" y="269"/>
                    <a:pt x="1056" y="269"/>
                    <a:pt x="1056" y="269"/>
                  </a:cubicBezTo>
                  <a:cubicBezTo>
                    <a:pt x="1055" y="270"/>
                    <a:pt x="1055" y="270"/>
                    <a:pt x="1055" y="270"/>
                  </a:cubicBezTo>
                  <a:cubicBezTo>
                    <a:pt x="1046" y="294"/>
                    <a:pt x="1046" y="294"/>
                    <a:pt x="1046" y="294"/>
                  </a:cubicBezTo>
                  <a:cubicBezTo>
                    <a:pt x="1039" y="334"/>
                    <a:pt x="1039" y="334"/>
                    <a:pt x="1039" y="334"/>
                  </a:cubicBezTo>
                  <a:cubicBezTo>
                    <a:pt x="1036" y="349"/>
                    <a:pt x="1036" y="349"/>
                    <a:pt x="1036" y="349"/>
                  </a:cubicBezTo>
                  <a:cubicBezTo>
                    <a:pt x="1035" y="356"/>
                    <a:pt x="1035" y="356"/>
                    <a:pt x="1035" y="356"/>
                  </a:cubicBezTo>
                  <a:cubicBezTo>
                    <a:pt x="1035" y="379"/>
                    <a:pt x="1035" y="379"/>
                    <a:pt x="1035" y="379"/>
                  </a:cubicBezTo>
                  <a:cubicBezTo>
                    <a:pt x="1045" y="407"/>
                    <a:pt x="1045" y="407"/>
                    <a:pt x="1045" y="407"/>
                  </a:cubicBezTo>
                  <a:cubicBezTo>
                    <a:pt x="1059" y="425"/>
                    <a:pt x="1059" y="425"/>
                    <a:pt x="1059" y="425"/>
                  </a:cubicBezTo>
                  <a:cubicBezTo>
                    <a:pt x="1059" y="426"/>
                    <a:pt x="1059" y="426"/>
                    <a:pt x="1059" y="426"/>
                  </a:cubicBezTo>
                  <a:cubicBezTo>
                    <a:pt x="1074" y="440"/>
                    <a:pt x="1074" y="440"/>
                    <a:pt x="1074" y="440"/>
                  </a:cubicBezTo>
                  <a:cubicBezTo>
                    <a:pt x="1081" y="442"/>
                    <a:pt x="1081" y="442"/>
                    <a:pt x="1081" y="442"/>
                  </a:cubicBezTo>
                  <a:cubicBezTo>
                    <a:pt x="1099" y="450"/>
                    <a:pt x="1099" y="450"/>
                    <a:pt x="1099" y="450"/>
                  </a:cubicBezTo>
                  <a:cubicBezTo>
                    <a:pt x="1102" y="451"/>
                    <a:pt x="1102" y="451"/>
                    <a:pt x="1102" y="451"/>
                  </a:cubicBezTo>
                  <a:cubicBezTo>
                    <a:pt x="1113" y="452"/>
                    <a:pt x="1113" y="452"/>
                    <a:pt x="1113" y="452"/>
                  </a:cubicBezTo>
                  <a:cubicBezTo>
                    <a:pt x="1126" y="459"/>
                    <a:pt x="1126" y="459"/>
                    <a:pt x="1126" y="459"/>
                  </a:cubicBezTo>
                  <a:cubicBezTo>
                    <a:pt x="1139" y="472"/>
                    <a:pt x="1139" y="472"/>
                    <a:pt x="1139" y="472"/>
                  </a:cubicBezTo>
                  <a:cubicBezTo>
                    <a:pt x="1101" y="475"/>
                    <a:pt x="1101" y="475"/>
                    <a:pt x="1101" y="475"/>
                  </a:cubicBezTo>
                  <a:cubicBezTo>
                    <a:pt x="1068" y="478"/>
                    <a:pt x="1068" y="478"/>
                    <a:pt x="1068" y="478"/>
                  </a:cubicBezTo>
                  <a:cubicBezTo>
                    <a:pt x="1066" y="462"/>
                    <a:pt x="1066" y="462"/>
                    <a:pt x="1066" y="462"/>
                  </a:cubicBezTo>
                  <a:cubicBezTo>
                    <a:pt x="1057" y="462"/>
                    <a:pt x="1057" y="462"/>
                    <a:pt x="1057" y="462"/>
                  </a:cubicBezTo>
                  <a:cubicBezTo>
                    <a:pt x="1057" y="462"/>
                    <a:pt x="1047" y="469"/>
                    <a:pt x="1036" y="469"/>
                  </a:cubicBezTo>
                  <a:cubicBezTo>
                    <a:pt x="1025" y="469"/>
                    <a:pt x="1013" y="489"/>
                    <a:pt x="1013" y="489"/>
                  </a:cubicBezTo>
                  <a:cubicBezTo>
                    <a:pt x="1011" y="500"/>
                    <a:pt x="1011" y="500"/>
                    <a:pt x="1011" y="500"/>
                  </a:cubicBezTo>
                  <a:cubicBezTo>
                    <a:pt x="998" y="507"/>
                    <a:pt x="998" y="507"/>
                    <a:pt x="998" y="507"/>
                  </a:cubicBezTo>
                  <a:cubicBezTo>
                    <a:pt x="1001" y="514"/>
                    <a:pt x="1001" y="514"/>
                    <a:pt x="1001" y="514"/>
                  </a:cubicBezTo>
                  <a:cubicBezTo>
                    <a:pt x="1018" y="514"/>
                    <a:pt x="1018" y="514"/>
                    <a:pt x="1018" y="514"/>
                  </a:cubicBezTo>
                  <a:cubicBezTo>
                    <a:pt x="1018" y="514"/>
                    <a:pt x="1018" y="514"/>
                    <a:pt x="1020" y="520"/>
                  </a:cubicBezTo>
                  <a:cubicBezTo>
                    <a:pt x="1023" y="526"/>
                    <a:pt x="1026" y="534"/>
                    <a:pt x="1026" y="547"/>
                  </a:cubicBezTo>
                  <a:cubicBezTo>
                    <a:pt x="1026" y="560"/>
                    <a:pt x="1032" y="571"/>
                    <a:pt x="1037" y="577"/>
                  </a:cubicBezTo>
                  <a:cubicBezTo>
                    <a:pt x="1042" y="583"/>
                    <a:pt x="1050" y="602"/>
                    <a:pt x="1050" y="602"/>
                  </a:cubicBezTo>
                  <a:cubicBezTo>
                    <a:pt x="1038" y="597"/>
                    <a:pt x="1038" y="597"/>
                    <a:pt x="1038" y="597"/>
                  </a:cubicBezTo>
                  <a:cubicBezTo>
                    <a:pt x="1032" y="606"/>
                    <a:pt x="1032" y="606"/>
                    <a:pt x="1032" y="606"/>
                  </a:cubicBezTo>
                  <a:cubicBezTo>
                    <a:pt x="1015" y="606"/>
                    <a:pt x="1015" y="606"/>
                    <a:pt x="1015" y="606"/>
                  </a:cubicBezTo>
                  <a:cubicBezTo>
                    <a:pt x="1009" y="633"/>
                    <a:pt x="1009" y="633"/>
                    <a:pt x="1009" y="633"/>
                  </a:cubicBezTo>
                  <a:cubicBezTo>
                    <a:pt x="986" y="682"/>
                    <a:pt x="986" y="682"/>
                    <a:pt x="986" y="682"/>
                  </a:cubicBezTo>
                  <a:cubicBezTo>
                    <a:pt x="986" y="682"/>
                    <a:pt x="973" y="678"/>
                    <a:pt x="967" y="677"/>
                  </a:cubicBezTo>
                  <a:cubicBezTo>
                    <a:pt x="961" y="676"/>
                    <a:pt x="949" y="682"/>
                    <a:pt x="949" y="682"/>
                  </a:cubicBezTo>
                  <a:cubicBezTo>
                    <a:pt x="934" y="667"/>
                    <a:pt x="934" y="667"/>
                    <a:pt x="934" y="667"/>
                  </a:cubicBezTo>
                  <a:cubicBezTo>
                    <a:pt x="923" y="663"/>
                    <a:pt x="923" y="663"/>
                    <a:pt x="923" y="663"/>
                  </a:cubicBezTo>
                  <a:cubicBezTo>
                    <a:pt x="910" y="667"/>
                    <a:pt x="910" y="667"/>
                    <a:pt x="910" y="667"/>
                  </a:cubicBezTo>
                  <a:cubicBezTo>
                    <a:pt x="910" y="667"/>
                    <a:pt x="909" y="659"/>
                    <a:pt x="903" y="658"/>
                  </a:cubicBezTo>
                  <a:cubicBezTo>
                    <a:pt x="897" y="657"/>
                    <a:pt x="886" y="666"/>
                    <a:pt x="878" y="671"/>
                  </a:cubicBezTo>
                  <a:cubicBezTo>
                    <a:pt x="869" y="676"/>
                    <a:pt x="860" y="660"/>
                    <a:pt x="860" y="660"/>
                  </a:cubicBezTo>
                  <a:cubicBezTo>
                    <a:pt x="844" y="666"/>
                    <a:pt x="844" y="666"/>
                    <a:pt x="844" y="666"/>
                  </a:cubicBezTo>
                  <a:cubicBezTo>
                    <a:pt x="838" y="654"/>
                    <a:pt x="838" y="654"/>
                    <a:pt x="838" y="654"/>
                  </a:cubicBezTo>
                  <a:cubicBezTo>
                    <a:pt x="816" y="667"/>
                    <a:pt x="816" y="667"/>
                    <a:pt x="816" y="667"/>
                  </a:cubicBezTo>
                  <a:cubicBezTo>
                    <a:pt x="771" y="691"/>
                    <a:pt x="771" y="691"/>
                    <a:pt x="771" y="691"/>
                  </a:cubicBezTo>
                  <a:cubicBezTo>
                    <a:pt x="778" y="703"/>
                    <a:pt x="778" y="703"/>
                    <a:pt x="778" y="703"/>
                  </a:cubicBezTo>
                  <a:cubicBezTo>
                    <a:pt x="774" y="710"/>
                    <a:pt x="774" y="710"/>
                    <a:pt x="774" y="710"/>
                  </a:cubicBezTo>
                  <a:cubicBezTo>
                    <a:pt x="791" y="731"/>
                    <a:pt x="791" y="731"/>
                    <a:pt x="791" y="731"/>
                  </a:cubicBezTo>
                  <a:cubicBezTo>
                    <a:pt x="775" y="745"/>
                    <a:pt x="775" y="745"/>
                    <a:pt x="775" y="745"/>
                  </a:cubicBezTo>
                  <a:cubicBezTo>
                    <a:pt x="762" y="725"/>
                    <a:pt x="762" y="725"/>
                    <a:pt x="762" y="725"/>
                  </a:cubicBezTo>
                  <a:cubicBezTo>
                    <a:pt x="762" y="725"/>
                    <a:pt x="746" y="733"/>
                    <a:pt x="734" y="734"/>
                  </a:cubicBezTo>
                  <a:cubicBezTo>
                    <a:pt x="722" y="735"/>
                    <a:pt x="714" y="752"/>
                    <a:pt x="714" y="752"/>
                  </a:cubicBezTo>
                  <a:cubicBezTo>
                    <a:pt x="706" y="758"/>
                    <a:pt x="698" y="752"/>
                    <a:pt x="695" y="750"/>
                  </a:cubicBezTo>
                  <a:cubicBezTo>
                    <a:pt x="691" y="747"/>
                    <a:pt x="670" y="742"/>
                    <a:pt x="670" y="742"/>
                  </a:cubicBezTo>
                  <a:cubicBezTo>
                    <a:pt x="659" y="728"/>
                    <a:pt x="659" y="728"/>
                    <a:pt x="659" y="728"/>
                  </a:cubicBezTo>
                  <a:cubicBezTo>
                    <a:pt x="648" y="727"/>
                    <a:pt x="648" y="727"/>
                    <a:pt x="648" y="727"/>
                  </a:cubicBezTo>
                  <a:cubicBezTo>
                    <a:pt x="649" y="739"/>
                    <a:pt x="649" y="739"/>
                    <a:pt x="649" y="739"/>
                  </a:cubicBezTo>
                  <a:cubicBezTo>
                    <a:pt x="632" y="733"/>
                    <a:pt x="632" y="733"/>
                    <a:pt x="632" y="733"/>
                  </a:cubicBezTo>
                  <a:cubicBezTo>
                    <a:pt x="617" y="725"/>
                    <a:pt x="617" y="725"/>
                    <a:pt x="617" y="725"/>
                  </a:cubicBezTo>
                  <a:cubicBezTo>
                    <a:pt x="618" y="738"/>
                    <a:pt x="618" y="738"/>
                    <a:pt x="618" y="738"/>
                  </a:cubicBezTo>
                  <a:cubicBezTo>
                    <a:pt x="618" y="738"/>
                    <a:pt x="618" y="748"/>
                    <a:pt x="607" y="746"/>
                  </a:cubicBezTo>
                  <a:cubicBezTo>
                    <a:pt x="595" y="744"/>
                    <a:pt x="596" y="723"/>
                    <a:pt x="596" y="723"/>
                  </a:cubicBezTo>
                  <a:cubicBezTo>
                    <a:pt x="584" y="725"/>
                    <a:pt x="584" y="725"/>
                    <a:pt x="584" y="725"/>
                  </a:cubicBezTo>
                  <a:cubicBezTo>
                    <a:pt x="574" y="711"/>
                    <a:pt x="574" y="711"/>
                    <a:pt x="574" y="711"/>
                  </a:cubicBezTo>
                  <a:cubicBezTo>
                    <a:pt x="567" y="715"/>
                    <a:pt x="567" y="715"/>
                    <a:pt x="567" y="715"/>
                  </a:cubicBezTo>
                  <a:cubicBezTo>
                    <a:pt x="567" y="715"/>
                    <a:pt x="573" y="722"/>
                    <a:pt x="573" y="729"/>
                  </a:cubicBezTo>
                  <a:cubicBezTo>
                    <a:pt x="573" y="736"/>
                    <a:pt x="558" y="734"/>
                    <a:pt x="558" y="734"/>
                  </a:cubicBezTo>
                  <a:cubicBezTo>
                    <a:pt x="557" y="745"/>
                    <a:pt x="557" y="745"/>
                    <a:pt x="557" y="745"/>
                  </a:cubicBezTo>
                  <a:cubicBezTo>
                    <a:pt x="557" y="745"/>
                    <a:pt x="548" y="751"/>
                    <a:pt x="543" y="753"/>
                  </a:cubicBezTo>
                  <a:cubicBezTo>
                    <a:pt x="539" y="755"/>
                    <a:pt x="552" y="771"/>
                    <a:pt x="552" y="771"/>
                  </a:cubicBezTo>
                  <a:cubicBezTo>
                    <a:pt x="583" y="821"/>
                    <a:pt x="583" y="821"/>
                    <a:pt x="583" y="821"/>
                  </a:cubicBezTo>
                  <a:cubicBezTo>
                    <a:pt x="577" y="825"/>
                    <a:pt x="577" y="825"/>
                    <a:pt x="577" y="825"/>
                  </a:cubicBezTo>
                  <a:cubicBezTo>
                    <a:pt x="571" y="830"/>
                    <a:pt x="573" y="844"/>
                    <a:pt x="565" y="837"/>
                  </a:cubicBezTo>
                  <a:cubicBezTo>
                    <a:pt x="555" y="837"/>
                    <a:pt x="553" y="858"/>
                    <a:pt x="550" y="864"/>
                  </a:cubicBezTo>
                  <a:cubicBezTo>
                    <a:pt x="567" y="877"/>
                    <a:pt x="534" y="872"/>
                    <a:pt x="537" y="855"/>
                  </a:cubicBezTo>
                  <a:cubicBezTo>
                    <a:pt x="538" y="841"/>
                    <a:pt x="523" y="830"/>
                    <a:pt x="508" y="833"/>
                  </a:cubicBezTo>
                  <a:cubicBezTo>
                    <a:pt x="497" y="828"/>
                    <a:pt x="497" y="856"/>
                    <a:pt x="476" y="851"/>
                  </a:cubicBezTo>
                  <a:cubicBezTo>
                    <a:pt x="457" y="861"/>
                    <a:pt x="435" y="877"/>
                    <a:pt x="416" y="891"/>
                  </a:cubicBezTo>
                  <a:cubicBezTo>
                    <a:pt x="406" y="908"/>
                    <a:pt x="389" y="901"/>
                    <a:pt x="381" y="894"/>
                  </a:cubicBezTo>
                  <a:cubicBezTo>
                    <a:pt x="372" y="916"/>
                    <a:pt x="358" y="894"/>
                    <a:pt x="349" y="889"/>
                  </a:cubicBezTo>
                  <a:cubicBezTo>
                    <a:pt x="332" y="894"/>
                    <a:pt x="353" y="901"/>
                    <a:pt x="342" y="904"/>
                  </a:cubicBezTo>
                  <a:cubicBezTo>
                    <a:pt x="336" y="909"/>
                    <a:pt x="343" y="916"/>
                    <a:pt x="334" y="912"/>
                  </a:cubicBezTo>
                  <a:cubicBezTo>
                    <a:pt x="337" y="921"/>
                    <a:pt x="331" y="914"/>
                    <a:pt x="334" y="923"/>
                  </a:cubicBezTo>
                  <a:close/>
                </a:path>
              </a:pathLst>
            </a:custGeom>
            <a:grpFill/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9276CC50-6115-F078-1C5D-19928A437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8203" y="1225551"/>
              <a:ext cx="2209801" cy="1287463"/>
            </a:xfrm>
            <a:custGeom>
              <a:avLst/>
              <a:gdLst>
                <a:gd name="T0" fmla="*/ 1318 w 1318"/>
                <a:gd name="T1" fmla="*/ 147 h 770"/>
                <a:gd name="T2" fmla="*/ 1309 w 1318"/>
                <a:gd name="T3" fmla="*/ 181 h 770"/>
                <a:gd name="T4" fmla="*/ 1250 w 1318"/>
                <a:gd name="T5" fmla="*/ 200 h 770"/>
                <a:gd name="T6" fmla="*/ 1250 w 1318"/>
                <a:gd name="T7" fmla="*/ 217 h 770"/>
                <a:gd name="T8" fmla="*/ 1254 w 1318"/>
                <a:gd name="T9" fmla="*/ 239 h 770"/>
                <a:gd name="T10" fmla="*/ 1200 w 1318"/>
                <a:gd name="T11" fmla="*/ 255 h 770"/>
                <a:gd name="T12" fmla="*/ 1136 w 1318"/>
                <a:gd name="T13" fmla="*/ 293 h 770"/>
                <a:gd name="T14" fmla="*/ 1083 w 1318"/>
                <a:gd name="T15" fmla="*/ 318 h 770"/>
                <a:gd name="T16" fmla="*/ 1065 w 1318"/>
                <a:gd name="T17" fmla="*/ 340 h 770"/>
                <a:gd name="T18" fmla="*/ 1052 w 1318"/>
                <a:gd name="T19" fmla="*/ 358 h 770"/>
                <a:gd name="T20" fmla="*/ 1055 w 1318"/>
                <a:gd name="T21" fmla="*/ 389 h 770"/>
                <a:gd name="T22" fmla="*/ 1042 w 1318"/>
                <a:gd name="T23" fmla="*/ 434 h 770"/>
                <a:gd name="T24" fmla="*/ 1021 w 1318"/>
                <a:gd name="T25" fmla="*/ 472 h 770"/>
                <a:gd name="T26" fmla="*/ 985 w 1318"/>
                <a:gd name="T27" fmla="*/ 510 h 770"/>
                <a:gd name="T28" fmla="*/ 967 w 1318"/>
                <a:gd name="T29" fmla="*/ 542 h 770"/>
                <a:gd name="T30" fmla="*/ 957 w 1318"/>
                <a:gd name="T31" fmla="*/ 585 h 770"/>
                <a:gd name="T32" fmla="*/ 943 w 1318"/>
                <a:gd name="T33" fmla="*/ 624 h 770"/>
                <a:gd name="T34" fmla="*/ 923 w 1318"/>
                <a:gd name="T35" fmla="*/ 673 h 770"/>
                <a:gd name="T36" fmla="*/ 920 w 1318"/>
                <a:gd name="T37" fmla="*/ 687 h 770"/>
                <a:gd name="T38" fmla="*/ 917 w 1318"/>
                <a:gd name="T39" fmla="*/ 718 h 770"/>
                <a:gd name="T40" fmla="*/ 906 w 1318"/>
                <a:gd name="T41" fmla="*/ 732 h 770"/>
                <a:gd name="T42" fmla="*/ 867 w 1318"/>
                <a:gd name="T43" fmla="*/ 720 h 770"/>
                <a:gd name="T44" fmla="*/ 789 w 1318"/>
                <a:gd name="T45" fmla="*/ 714 h 770"/>
                <a:gd name="T46" fmla="*/ 641 w 1318"/>
                <a:gd name="T47" fmla="*/ 709 h 770"/>
                <a:gd name="T48" fmla="*/ 494 w 1318"/>
                <a:gd name="T49" fmla="*/ 740 h 770"/>
                <a:gd name="T50" fmla="*/ 441 w 1318"/>
                <a:gd name="T51" fmla="*/ 752 h 770"/>
                <a:gd name="T52" fmla="*/ 389 w 1318"/>
                <a:gd name="T53" fmla="*/ 770 h 770"/>
                <a:gd name="T54" fmla="*/ 322 w 1318"/>
                <a:gd name="T55" fmla="*/ 716 h 770"/>
                <a:gd name="T56" fmla="*/ 246 w 1318"/>
                <a:gd name="T57" fmla="*/ 708 h 770"/>
                <a:gd name="T58" fmla="*/ 206 w 1318"/>
                <a:gd name="T59" fmla="*/ 625 h 770"/>
                <a:gd name="T60" fmla="*/ 131 w 1318"/>
                <a:gd name="T61" fmla="*/ 672 h 770"/>
                <a:gd name="T62" fmla="*/ 97 w 1318"/>
                <a:gd name="T63" fmla="*/ 673 h 770"/>
                <a:gd name="T64" fmla="*/ 182 w 1318"/>
                <a:gd name="T65" fmla="*/ 509 h 770"/>
                <a:gd name="T66" fmla="*/ 197 w 1318"/>
                <a:gd name="T67" fmla="*/ 435 h 770"/>
                <a:gd name="T68" fmla="*/ 124 w 1318"/>
                <a:gd name="T69" fmla="*/ 315 h 770"/>
                <a:gd name="T70" fmla="*/ 34 w 1318"/>
                <a:gd name="T71" fmla="*/ 269 h 770"/>
                <a:gd name="T72" fmla="*/ 80 w 1318"/>
                <a:gd name="T73" fmla="*/ 180 h 770"/>
                <a:gd name="T74" fmla="*/ 33 w 1318"/>
                <a:gd name="T75" fmla="*/ 139 h 770"/>
                <a:gd name="T76" fmla="*/ 74 w 1318"/>
                <a:gd name="T77" fmla="*/ 88 h 770"/>
                <a:gd name="T78" fmla="*/ 136 w 1318"/>
                <a:gd name="T79" fmla="*/ 104 h 770"/>
                <a:gd name="T80" fmla="*/ 214 w 1318"/>
                <a:gd name="T81" fmla="*/ 39 h 770"/>
                <a:gd name="T82" fmla="*/ 304 w 1318"/>
                <a:gd name="T83" fmla="*/ 47 h 770"/>
                <a:gd name="T84" fmla="*/ 435 w 1318"/>
                <a:gd name="T85" fmla="*/ 41 h 770"/>
                <a:gd name="T86" fmla="*/ 680 w 1318"/>
                <a:gd name="T87" fmla="*/ 47 h 770"/>
                <a:gd name="T88" fmla="*/ 783 w 1318"/>
                <a:gd name="T89" fmla="*/ 79 h 770"/>
                <a:gd name="T90" fmla="*/ 895 w 1318"/>
                <a:gd name="T91" fmla="*/ 84 h 770"/>
                <a:gd name="T92" fmla="*/ 941 w 1318"/>
                <a:gd name="T93" fmla="*/ 104 h 770"/>
                <a:gd name="T94" fmla="*/ 1002 w 1318"/>
                <a:gd name="T95" fmla="*/ 109 h 770"/>
                <a:gd name="T96" fmla="*/ 1059 w 1318"/>
                <a:gd name="T97" fmla="*/ 102 h 770"/>
                <a:gd name="T98" fmla="*/ 1159 w 1318"/>
                <a:gd name="T99" fmla="*/ 31 h 770"/>
                <a:gd name="T100" fmla="*/ 1223 w 1318"/>
                <a:gd name="T101" fmla="*/ 28 h 770"/>
                <a:gd name="T102" fmla="*/ 1238 w 1318"/>
                <a:gd name="T103" fmla="*/ 39 h 770"/>
                <a:gd name="T104" fmla="*/ 1267 w 1318"/>
                <a:gd name="T105" fmla="*/ 68 h 770"/>
                <a:gd name="T106" fmla="*/ 1289 w 1318"/>
                <a:gd name="T107" fmla="*/ 90 h 770"/>
                <a:gd name="T108" fmla="*/ 1306 w 1318"/>
                <a:gd name="T109" fmla="*/ 107 h 770"/>
                <a:gd name="T110" fmla="*/ 1316 w 1318"/>
                <a:gd name="T111" fmla="*/ 128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18" h="770">
                  <a:moveTo>
                    <a:pt x="1316" y="128"/>
                  </a:moveTo>
                  <a:cubicBezTo>
                    <a:pt x="1318" y="140"/>
                    <a:pt x="1318" y="140"/>
                    <a:pt x="1318" y="140"/>
                  </a:cubicBezTo>
                  <a:cubicBezTo>
                    <a:pt x="1318" y="145"/>
                    <a:pt x="1318" y="145"/>
                    <a:pt x="1318" y="145"/>
                  </a:cubicBezTo>
                  <a:cubicBezTo>
                    <a:pt x="1318" y="147"/>
                    <a:pt x="1318" y="147"/>
                    <a:pt x="1318" y="147"/>
                  </a:cubicBezTo>
                  <a:cubicBezTo>
                    <a:pt x="1317" y="159"/>
                    <a:pt x="1317" y="159"/>
                    <a:pt x="1317" y="159"/>
                  </a:cubicBezTo>
                  <a:cubicBezTo>
                    <a:pt x="1314" y="170"/>
                    <a:pt x="1314" y="170"/>
                    <a:pt x="1314" y="170"/>
                  </a:cubicBezTo>
                  <a:cubicBezTo>
                    <a:pt x="1312" y="173"/>
                    <a:pt x="1312" y="173"/>
                    <a:pt x="1312" y="173"/>
                  </a:cubicBezTo>
                  <a:cubicBezTo>
                    <a:pt x="1309" y="181"/>
                    <a:pt x="1309" y="181"/>
                    <a:pt x="1309" y="181"/>
                  </a:cubicBezTo>
                  <a:cubicBezTo>
                    <a:pt x="1309" y="181"/>
                    <a:pt x="1309" y="181"/>
                    <a:pt x="1309" y="181"/>
                  </a:cubicBezTo>
                  <a:cubicBezTo>
                    <a:pt x="1261" y="195"/>
                    <a:pt x="1261" y="195"/>
                    <a:pt x="1261" y="195"/>
                  </a:cubicBezTo>
                  <a:cubicBezTo>
                    <a:pt x="1257" y="200"/>
                    <a:pt x="1257" y="200"/>
                    <a:pt x="1257" y="200"/>
                  </a:cubicBezTo>
                  <a:cubicBezTo>
                    <a:pt x="1250" y="200"/>
                    <a:pt x="1250" y="200"/>
                    <a:pt x="1250" y="200"/>
                  </a:cubicBezTo>
                  <a:cubicBezTo>
                    <a:pt x="1249" y="186"/>
                    <a:pt x="1249" y="186"/>
                    <a:pt x="1249" y="186"/>
                  </a:cubicBezTo>
                  <a:cubicBezTo>
                    <a:pt x="1215" y="194"/>
                    <a:pt x="1215" y="194"/>
                    <a:pt x="1215" y="194"/>
                  </a:cubicBezTo>
                  <a:cubicBezTo>
                    <a:pt x="1213" y="212"/>
                    <a:pt x="1213" y="212"/>
                    <a:pt x="1213" y="212"/>
                  </a:cubicBezTo>
                  <a:cubicBezTo>
                    <a:pt x="1250" y="217"/>
                    <a:pt x="1250" y="217"/>
                    <a:pt x="1250" y="217"/>
                  </a:cubicBezTo>
                  <a:cubicBezTo>
                    <a:pt x="1263" y="222"/>
                    <a:pt x="1263" y="222"/>
                    <a:pt x="1263" y="222"/>
                  </a:cubicBezTo>
                  <a:cubicBezTo>
                    <a:pt x="1262" y="228"/>
                    <a:pt x="1262" y="228"/>
                    <a:pt x="1262" y="228"/>
                  </a:cubicBezTo>
                  <a:cubicBezTo>
                    <a:pt x="1255" y="238"/>
                    <a:pt x="1255" y="238"/>
                    <a:pt x="1255" y="238"/>
                  </a:cubicBezTo>
                  <a:cubicBezTo>
                    <a:pt x="1254" y="239"/>
                    <a:pt x="1254" y="239"/>
                    <a:pt x="1254" y="239"/>
                  </a:cubicBezTo>
                  <a:cubicBezTo>
                    <a:pt x="1235" y="263"/>
                    <a:pt x="1235" y="263"/>
                    <a:pt x="1235" y="263"/>
                  </a:cubicBezTo>
                  <a:cubicBezTo>
                    <a:pt x="1230" y="262"/>
                    <a:pt x="1230" y="262"/>
                    <a:pt x="1230" y="262"/>
                  </a:cubicBezTo>
                  <a:cubicBezTo>
                    <a:pt x="1220" y="265"/>
                    <a:pt x="1220" y="265"/>
                    <a:pt x="1220" y="265"/>
                  </a:cubicBezTo>
                  <a:cubicBezTo>
                    <a:pt x="1200" y="255"/>
                    <a:pt x="1200" y="255"/>
                    <a:pt x="1200" y="255"/>
                  </a:cubicBezTo>
                  <a:cubicBezTo>
                    <a:pt x="1177" y="259"/>
                    <a:pt x="1177" y="259"/>
                    <a:pt x="1177" y="259"/>
                  </a:cubicBezTo>
                  <a:cubicBezTo>
                    <a:pt x="1155" y="271"/>
                    <a:pt x="1155" y="271"/>
                    <a:pt x="1155" y="271"/>
                  </a:cubicBezTo>
                  <a:cubicBezTo>
                    <a:pt x="1145" y="283"/>
                    <a:pt x="1145" y="283"/>
                    <a:pt x="1145" y="283"/>
                  </a:cubicBezTo>
                  <a:cubicBezTo>
                    <a:pt x="1136" y="293"/>
                    <a:pt x="1136" y="293"/>
                    <a:pt x="1136" y="293"/>
                  </a:cubicBezTo>
                  <a:cubicBezTo>
                    <a:pt x="1111" y="299"/>
                    <a:pt x="1111" y="299"/>
                    <a:pt x="1111" y="299"/>
                  </a:cubicBezTo>
                  <a:cubicBezTo>
                    <a:pt x="1107" y="295"/>
                    <a:pt x="1107" y="295"/>
                    <a:pt x="1107" y="295"/>
                  </a:cubicBezTo>
                  <a:cubicBezTo>
                    <a:pt x="1086" y="316"/>
                    <a:pt x="1086" y="316"/>
                    <a:pt x="1086" y="316"/>
                  </a:cubicBezTo>
                  <a:cubicBezTo>
                    <a:pt x="1083" y="318"/>
                    <a:pt x="1083" y="318"/>
                    <a:pt x="1083" y="318"/>
                  </a:cubicBezTo>
                  <a:cubicBezTo>
                    <a:pt x="1080" y="321"/>
                    <a:pt x="1080" y="321"/>
                    <a:pt x="1080" y="321"/>
                  </a:cubicBezTo>
                  <a:cubicBezTo>
                    <a:pt x="1082" y="325"/>
                    <a:pt x="1082" y="325"/>
                    <a:pt x="1082" y="325"/>
                  </a:cubicBezTo>
                  <a:cubicBezTo>
                    <a:pt x="1078" y="329"/>
                    <a:pt x="1078" y="329"/>
                    <a:pt x="1078" y="329"/>
                  </a:cubicBezTo>
                  <a:cubicBezTo>
                    <a:pt x="1065" y="340"/>
                    <a:pt x="1065" y="340"/>
                    <a:pt x="1065" y="340"/>
                  </a:cubicBezTo>
                  <a:cubicBezTo>
                    <a:pt x="1060" y="346"/>
                    <a:pt x="1060" y="346"/>
                    <a:pt x="1060" y="346"/>
                  </a:cubicBezTo>
                  <a:cubicBezTo>
                    <a:pt x="1055" y="350"/>
                    <a:pt x="1055" y="350"/>
                    <a:pt x="1055" y="350"/>
                  </a:cubicBezTo>
                  <a:cubicBezTo>
                    <a:pt x="1052" y="357"/>
                    <a:pt x="1052" y="357"/>
                    <a:pt x="1052" y="357"/>
                  </a:cubicBezTo>
                  <a:cubicBezTo>
                    <a:pt x="1052" y="358"/>
                    <a:pt x="1052" y="358"/>
                    <a:pt x="1052" y="358"/>
                  </a:cubicBezTo>
                  <a:cubicBezTo>
                    <a:pt x="1052" y="359"/>
                    <a:pt x="1052" y="359"/>
                    <a:pt x="1052" y="359"/>
                  </a:cubicBezTo>
                  <a:cubicBezTo>
                    <a:pt x="1052" y="372"/>
                    <a:pt x="1052" y="372"/>
                    <a:pt x="1052" y="372"/>
                  </a:cubicBezTo>
                  <a:cubicBezTo>
                    <a:pt x="1053" y="376"/>
                    <a:pt x="1053" y="376"/>
                    <a:pt x="1053" y="376"/>
                  </a:cubicBezTo>
                  <a:cubicBezTo>
                    <a:pt x="1055" y="389"/>
                    <a:pt x="1055" y="389"/>
                    <a:pt x="1055" y="389"/>
                  </a:cubicBezTo>
                  <a:cubicBezTo>
                    <a:pt x="1053" y="410"/>
                    <a:pt x="1053" y="410"/>
                    <a:pt x="1053" y="410"/>
                  </a:cubicBezTo>
                  <a:cubicBezTo>
                    <a:pt x="1046" y="426"/>
                    <a:pt x="1046" y="426"/>
                    <a:pt x="1046" y="426"/>
                  </a:cubicBezTo>
                  <a:cubicBezTo>
                    <a:pt x="1046" y="426"/>
                    <a:pt x="1046" y="426"/>
                    <a:pt x="1046" y="426"/>
                  </a:cubicBezTo>
                  <a:cubicBezTo>
                    <a:pt x="1042" y="434"/>
                    <a:pt x="1042" y="434"/>
                    <a:pt x="1042" y="434"/>
                  </a:cubicBezTo>
                  <a:cubicBezTo>
                    <a:pt x="1039" y="439"/>
                    <a:pt x="1039" y="439"/>
                    <a:pt x="1039" y="439"/>
                  </a:cubicBezTo>
                  <a:cubicBezTo>
                    <a:pt x="1033" y="452"/>
                    <a:pt x="1033" y="452"/>
                    <a:pt x="1033" y="452"/>
                  </a:cubicBezTo>
                  <a:cubicBezTo>
                    <a:pt x="1032" y="454"/>
                    <a:pt x="1032" y="454"/>
                    <a:pt x="1032" y="454"/>
                  </a:cubicBezTo>
                  <a:cubicBezTo>
                    <a:pt x="1021" y="472"/>
                    <a:pt x="1021" y="472"/>
                    <a:pt x="1021" y="472"/>
                  </a:cubicBezTo>
                  <a:cubicBezTo>
                    <a:pt x="1013" y="482"/>
                    <a:pt x="1013" y="482"/>
                    <a:pt x="1013" y="482"/>
                  </a:cubicBezTo>
                  <a:cubicBezTo>
                    <a:pt x="1003" y="493"/>
                    <a:pt x="1003" y="493"/>
                    <a:pt x="1003" y="493"/>
                  </a:cubicBezTo>
                  <a:cubicBezTo>
                    <a:pt x="996" y="500"/>
                    <a:pt x="996" y="500"/>
                    <a:pt x="996" y="500"/>
                  </a:cubicBezTo>
                  <a:cubicBezTo>
                    <a:pt x="985" y="510"/>
                    <a:pt x="985" y="510"/>
                    <a:pt x="985" y="510"/>
                  </a:cubicBezTo>
                  <a:cubicBezTo>
                    <a:pt x="974" y="523"/>
                    <a:pt x="974" y="523"/>
                    <a:pt x="974" y="523"/>
                  </a:cubicBezTo>
                  <a:cubicBezTo>
                    <a:pt x="972" y="527"/>
                    <a:pt x="972" y="527"/>
                    <a:pt x="972" y="527"/>
                  </a:cubicBezTo>
                  <a:cubicBezTo>
                    <a:pt x="969" y="536"/>
                    <a:pt x="969" y="536"/>
                    <a:pt x="969" y="536"/>
                  </a:cubicBezTo>
                  <a:cubicBezTo>
                    <a:pt x="967" y="542"/>
                    <a:pt x="967" y="542"/>
                    <a:pt x="967" y="542"/>
                  </a:cubicBezTo>
                  <a:cubicBezTo>
                    <a:pt x="958" y="567"/>
                    <a:pt x="958" y="567"/>
                    <a:pt x="958" y="567"/>
                  </a:cubicBezTo>
                  <a:cubicBezTo>
                    <a:pt x="958" y="577"/>
                    <a:pt x="958" y="577"/>
                    <a:pt x="958" y="577"/>
                  </a:cubicBezTo>
                  <a:cubicBezTo>
                    <a:pt x="958" y="583"/>
                    <a:pt x="958" y="583"/>
                    <a:pt x="958" y="583"/>
                  </a:cubicBezTo>
                  <a:cubicBezTo>
                    <a:pt x="957" y="585"/>
                    <a:pt x="957" y="585"/>
                    <a:pt x="957" y="585"/>
                  </a:cubicBezTo>
                  <a:cubicBezTo>
                    <a:pt x="957" y="586"/>
                    <a:pt x="957" y="586"/>
                    <a:pt x="957" y="586"/>
                  </a:cubicBezTo>
                  <a:cubicBezTo>
                    <a:pt x="951" y="601"/>
                    <a:pt x="951" y="601"/>
                    <a:pt x="951" y="601"/>
                  </a:cubicBezTo>
                  <a:cubicBezTo>
                    <a:pt x="944" y="621"/>
                    <a:pt x="944" y="621"/>
                    <a:pt x="944" y="621"/>
                  </a:cubicBezTo>
                  <a:cubicBezTo>
                    <a:pt x="943" y="624"/>
                    <a:pt x="943" y="624"/>
                    <a:pt x="943" y="624"/>
                  </a:cubicBezTo>
                  <a:cubicBezTo>
                    <a:pt x="937" y="640"/>
                    <a:pt x="937" y="640"/>
                    <a:pt x="937" y="640"/>
                  </a:cubicBezTo>
                  <a:cubicBezTo>
                    <a:pt x="932" y="653"/>
                    <a:pt x="932" y="653"/>
                    <a:pt x="932" y="653"/>
                  </a:cubicBezTo>
                  <a:cubicBezTo>
                    <a:pt x="925" y="668"/>
                    <a:pt x="925" y="668"/>
                    <a:pt x="925" y="668"/>
                  </a:cubicBezTo>
                  <a:cubicBezTo>
                    <a:pt x="923" y="673"/>
                    <a:pt x="923" y="673"/>
                    <a:pt x="923" y="673"/>
                  </a:cubicBezTo>
                  <a:cubicBezTo>
                    <a:pt x="922" y="676"/>
                    <a:pt x="922" y="676"/>
                    <a:pt x="922" y="676"/>
                  </a:cubicBezTo>
                  <a:cubicBezTo>
                    <a:pt x="920" y="682"/>
                    <a:pt x="920" y="682"/>
                    <a:pt x="920" y="682"/>
                  </a:cubicBezTo>
                  <a:cubicBezTo>
                    <a:pt x="920" y="687"/>
                    <a:pt x="920" y="687"/>
                    <a:pt x="920" y="687"/>
                  </a:cubicBezTo>
                  <a:cubicBezTo>
                    <a:pt x="920" y="687"/>
                    <a:pt x="920" y="687"/>
                    <a:pt x="920" y="687"/>
                  </a:cubicBezTo>
                  <a:cubicBezTo>
                    <a:pt x="920" y="698"/>
                    <a:pt x="920" y="698"/>
                    <a:pt x="920" y="698"/>
                  </a:cubicBezTo>
                  <a:cubicBezTo>
                    <a:pt x="919" y="704"/>
                    <a:pt x="919" y="704"/>
                    <a:pt x="919" y="704"/>
                  </a:cubicBezTo>
                  <a:cubicBezTo>
                    <a:pt x="918" y="710"/>
                    <a:pt x="918" y="710"/>
                    <a:pt x="918" y="710"/>
                  </a:cubicBezTo>
                  <a:cubicBezTo>
                    <a:pt x="917" y="718"/>
                    <a:pt x="917" y="718"/>
                    <a:pt x="917" y="718"/>
                  </a:cubicBezTo>
                  <a:cubicBezTo>
                    <a:pt x="916" y="724"/>
                    <a:pt x="916" y="724"/>
                    <a:pt x="916" y="724"/>
                  </a:cubicBezTo>
                  <a:cubicBezTo>
                    <a:pt x="915" y="732"/>
                    <a:pt x="915" y="732"/>
                    <a:pt x="915" y="732"/>
                  </a:cubicBezTo>
                  <a:cubicBezTo>
                    <a:pt x="913" y="733"/>
                    <a:pt x="913" y="733"/>
                    <a:pt x="913" y="733"/>
                  </a:cubicBezTo>
                  <a:cubicBezTo>
                    <a:pt x="906" y="732"/>
                    <a:pt x="906" y="732"/>
                    <a:pt x="906" y="732"/>
                  </a:cubicBezTo>
                  <a:cubicBezTo>
                    <a:pt x="894" y="733"/>
                    <a:pt x="894" y="733"/>
                    <a:pt x="894" y="733"/>
                  </a:cubicBezTo>
                  <a:cubicBezTo>
                    <a:pt x="883" y="730"/>
                    <a:pt x="883" y="730"/>
                    <a:pt x="883" y="730"/>
                  </a:cubicBezTo>
                  <a:cubicBezTo>
                    <a:pt x="881" y="726"/>
                    <a:pt x="881" y="726"/>
                    <a:pt x="881" y="726"/>
                  </a:cubicBezTo>
                  <a:cubicBezTo>
                    <a:pt x="867" y="720"/>
                    <a:pt x="867" y="720"/>
                    <a:pt x="867" y="720"/>
                  </a:cubicBezTo>
                  <a:cubicBezTo>
                    <a:pt x="865" y="719"/>
                    <a:pt x="865" y="719"/>
                    <a:pt x="865" y="719"/>
                  </a:cubicBezTo>
                  <a:cubicBezTo>
                    <a:pt x="847" y="715"/>
                    <a:pt x="847" y="715"/>
                    <a:pt x="847" y="715"/>
                  </a:cubicBezTo>
                  <a:cubicBezTo>
                    <a:pt x="841" y="714"/>
                    <a:pt x="841" y="714"/>
                    <a:pt x="841" y="714"/>
                  </a:cubicBezTo>
                  <a:cubicBezTo>
                    <a:pt x="789" y="714"/>
                    <a:pt x="789" y="714"/>
                    <a:pt x="789" y="714"/>
                  </a:cubicBezTo>
                  <a:cubicBezTo>
                    <a:pt x="778" y="711"/>
                    <a:pt x="778" y="711"/>
                    <a:pt x="778" y="711"/>
                  </a:cubicBezTo>
                  <a:cubicBezTo>
                    <a:pt x="739" y="710"/>
                    <a:pt x="739" y="710"/>
                    <a:pt x="739" y="710"/>
                  </a:cubicBezTo>
                  <a:cubicBezTo>
                    <a:pt x="652" y="717"/>
                    <a:pt x="652" y="717"/>
                    <a:pt x="652" y="717"/>
                  </a:cubicBezTo>
                  <a:cubicBezTo>
                    <a:pt x="641" y="709"/>
                    <a:pt x="641" y="709"/>
                    <a:pt x="641" y="709"/>
                  </a:cubicBezTo>
                  <a:cubicBezTo>
                    <a:pt x="626" y="715"/>
                    <a:pt x="626" y="715"/>
                    <a:pt x="626" y="715"/>
                  </a:cubicBezTo>
                  <a:cubicBezTo>
                    <a:pt x="552" y="724"/>
                    <a:pt x="552" y="724"/>
                    <a:pt x="552" y="724"/>
                  </a:cubicBezTo>
                  <a:cubicBezTo>
                    <a:pt x="506" y="740"/>
                    <a:pt x="506" y="740"/>
                    <a:pt x="506" y="740"/>
                  </a:cubicBezTo>
                  <a:cubicBezTo>
                    <a:pt x="494" y="740"/>
                    <a:pt x="494" y="740"/>
                    <a:pt x="494" y="740"/>
                  </a:cubicBezTo>
                  <a:cubicBezTo>
                    <a:pt x="485" y="737"/>
                    <a:pt x="485" y="737"/>
                    <a:pt x="485" y="737"/>
                  </a:cubicBezTo>
                  <a:cubicBezTo>
                    <a:pt x="474" y="740"/>
                    <a:pt x="474" y="740"/>
                    <a:pt x="474" y="740"/>
                  </a:cubicBezTo>
                  <a:cubicBezTo>
                    <a:pt x="461" y="747"/>
                    <a:pt x="461" y="747"/>
                    <a:pt x="461" y="747"/>
                  </a:cubicBezTo>
                  <a:cubicBezTo>
                    <a:pt x="441" y="752"/>
                    <a:pt x="441" y="752"/>
                    <a:pt x="441" y="752"/>
                  </a:cubicBezTo>
                  <a:cubicBezTo>
                    <a:pt x="439" y="753"/>
                    <a:pt x="439" y="753"/>
                    <a:pt x="439" y="753"/>
                  </a:cubicBezTo>
                  <a:cubicBezTo>
                    <a:pt x="433" y="754"/>
                    <a:pt x="433" y="754"/>
                    <a:pt x="433" y="754"/>
                  </a:cubicBezTo>
                  <a:cubicBezTo>
                    <a:pt x="396" y="770"/>
                    <a:pt x="396" y="770"/>
                    <a:pt x="396" y="770"/>
                  </a:cubicBezTo>
                  <a:cubicBezTo>
                    <a:pt x="389" y="770"/>
                    <a:pt x="389" y="770"/>
                    <a:pt x="389" y="770"/>
                  </a:cubicBezTo>
                  <a:cubicBezTo>
                    <a:pt x="379" y="751"/>
                    <a:pt x="379" y="751"/>
                    <a:pt x="379" y="751"/>
                  </a:cubicBezTo>
                  <a:cubicBezTo>
                    <a:pt x="369" y="743"/>
                    <a:pt x="369" y="743"/>
                    <a:pt x="369" y="743"/>
                  </a:cubicBezTo>
                  <a:cubicBezTo>
                    <a:pt x="347" y="716"/>
                    <a:pt x="347" y="716"/>
                    <a:pt x="347" y="716"/>
                  </a:cubicBezTo>
                  <a:cubicBezTo>
                    <a:pt x="347" y="716"/>
                    <a:pt x="327" y="716"/>
                    <a:pt x="322" y="716"/>
                  </a:cubicBezTo>
                  <a:cubicBezTo>
                    <a:pt x="317" y="716"/>
                    <a:pt x="308" y="711"/>
                    <a:pt x="302" y="708"/>
                  </a:cubicBezTo>
                  <a:cubicBezTo>
                    <a:pt x="296" y="706"/>
                    <a:pt x="292" y="708"/>
                    <a:pt x="286" y="712"/>
                  </a:cubicBezTo>
                  <a:cubicBezTo>
                    <a:pt x="280" y="716"/>
                    <a:pt x="275" y="714"/>
                    <a:pt x="269" y="711"/>
                  </a:cubicBezTo>
                  <a:cubicBezTo>
                    <a:pt x="263" y="707"/>
                    <a:pt x="257" y="707"/>
                    <a:pt x="246" y="708"/>
                  </a:cubicBezTo>
                  <a:cubicBezTo>
                    <a:pt x="235" y="710"/>
                    <a:pt x="239" y="678"/>
                    <a:pt x="239" y="678"/>
                  </a:cubicBezTo>
                  <a:cubicBezTo>
                    <a:pt x="227" y="667"/>
                    <a:pt x="227" y="667"/>
                    <a:pt x="227" y="667"/>
                  </a:cubicBezTo>
                  <a:cubicBezTo>
                    <a:pt x="227" y="667"/>
                    <a:pt x="226" y="641"/>
                    <a:pt x="225" y="636"/>
                  </a:cubicBezTo>
                  <a:cubicBezTo>
                    <a:pt x="223" y="631"/>
                    <a:pt x="206" y="625"/>
                    <a:pt x="206" y="625"/>
                  </a:cubicBezTo>
                  <a:cubicBezTo>
                    <a:pt x="195" y="628"/>
                    <a:pt x="195" y="628"/>
                    <a:pt x="195" y="628"/>
                  </a:cubicBezTo>
                  <a:cubicBezTo>
                    <a:pt x="182" y="625"/>
                    <a:pt x="182" y="625"/>
                    <a:pt x="182" y="625"/>
                  </a:cubicBezTo>
                  <a:cubicBezTo>
                    <a:pt x="168" y="628"/>
                    <a:pt x="168" y="628"/>
                    <a:pt x="168" y="628"/>
                  </a:cubicBezTo>
                  <a:cubicBezTo>
                    <a:pt x="131" y="672"/>
                    <a:pt x="131" y="672"/>
                    <a:pt x="131" y="672"/>
                  </a:cubicBezTo>
                  <a:cubicBezTo>
                    <a:pt x="118" y="672"/>
                    <a:pt x="118" y="672"/>
                    <a:pt x="118" y="672"/>
                  </a:cubicBezTo>
                  <a:cubicBezTo>
                    <a:pt x="109" y="679"/>
                    <a:pt x="109" y="679"/>
                    <a:pt x="109" y="679"/>
                  </a:cubicBezTo>
                  <a:cubicBezTo>
                    <a:pt x="108" y="679"/>
                    <a:pt x="108" y="679"/>
                    <a:pt x="108" y="679"/>
                  </a:cubicBezTo>
                  <a:cubicBezTo>
                    <a:pt x="107" y="676"/>
                    <a:pt x="104" y="674"/>
                    <a:pt x="97" y="673"/>
                  </a:cubicBezTo>
                  <a:cubicBezTo>
                    <a:pt x="100" y="637"/>
                    <a:pt x="100" y="600"/>
                    <a:pt x="103" y="564"/>
                  </a:cubicBezTo>
                  <a:cubicBezTo>
                    <a:pt x="102" y="542"/>
                    <a:pt x="103" y="538"/>
                    <a:pt x="119" y="542"/>
                  </a:cubicBezTo>
                  <a:cubicBezTo>
                    <a:pt x="133" y="533"/>
                    <a:pt x="131" y="513"/>
                    <a:pt x="151" y="515"/>
                  </a:cubicBezTo>
                  <a:cubicBezTo>
                    <a:pt x="172" y="521"/>
                    <a:pt x="172" y="490"/>
                    <a:pt x="182" y="509"/>
                  </a:cubicBezTo>
                  <a:cubicBezTo>
                    <a:pt x="178" y="525"/>
                    <a:pt x="213" y="517"/>
                    <a:pt x="206" y="506"/>
                  </a:cubicBezTo>
                  <a:cubicBezTo>
                    <a:pt x="204" y="494"/>
                    <a:pt x="204" y="490"/>
                    <a:pt x="205" y="481"/>
                  </a:cubicBezTo>
                  <a:cubicBezTo>
                    <a:pt x="203" y="470"/>
                    <a:pt x="218" y="476"/>
                    <a:pt x="216" y="463"/>
                  </a:cubicBezTo>
                  <a:cubicBezTo>
                    <a:pt x="224" y="440"/>
                    <a:pt x="192" y="452"/>
                    <a:pt x="197" y="435"/>
                  </a:cubicBezTo>
                  <a:cubicBezTo>
                    <a:pt x="208" y="426"/>
                    <a:pt x="203" y="410"/>
                    <a:pt x="194" y="401"/>
                  </a:cubicBezTo>
                  <a:cubicBezTo>
                    <a:pt x="188" y="392"/>
                    <a:pt x="174" y="392"/>
                    <a:pt x="161" y="386"/>
                  </a:cubicBezTo>
                  <a:cubicBezTo>
                    <a:pt x="151" y="379"/>
                    <a:pt x="113" y="372"/>
                    <a:pt x="131" y="361"/>
                  </a:cubicBezTo>
                  <a:cubicBezTo>
                    <a:pt x="129" y="345"/>
                    <a:pt x="125" y="330"/>
                    <a:pt x="124" y="315"/>
                  </a:cubicBezTo>
                  <a:cubicBezTo>
                    <a:pt x="110" y="324"/>
                    <a:pt x="95" y="331"/>
                    <a:pt x="80" y="339"/>
                  </a:cubicBezTo>
                  <a:cubicBezTo>
                    <a:pt x="66" y="344"/>
                    <a:pt x="47" y="365"/>
                    <a:pt x="49" y="341"/>
                  </a:cubicBezTo>
                  <a:cubicBezTo>
                    <a:pt x="52" y="325"/>
                    <a:pt x="40" y="312"/>
                    <a:pt x="36" y="308"/>
                  </a:cubicBezTo>
                  <a:cubicBezTo>
                    <a:pt x="33" y="294"/>
                    <a:pt x="49" y="277"/>
                    <a:pt x="34" y="269"/>
                  </a:cubicBezTo>
                  <a:cubicBezTo>
                    <a:pt x="47" y="266"/>
                    <a:pt x="53" y="251"/>
                    <a:pt x="57" y="238"/>
                  </a:cubicBezTo>
                  <a:cubicBezTo>
                    <a:pt x="58" y="223"/>
                    <a:pt x="66" y="215"/>
                    <a:pt x="73" y="209"/>
                  </a:cubicBezTo>
                  <a:cubicBezTo>
                    <a:pt x="72" y="189"/>
                    <a:pt x="96" y="214"/>
                    <a:pt x="96" y="194"/>
                  </a:cubicBezTo>
                  <a:cubicBezTo>
                    <a:pt x="99" y="186"/>
                    <a:pt x="79" y="186"/>
                    <a:pt x="80" y="180"/>
                  </a:cubicBezTo>
                  <a:cubicBezTo>
                    <a:pt x="69" y="175"/>
                    <a:pt x="67" y="166"/>
                    <a:pt x="62" y="170"/>
                  </a:cubicBezTo>
                  <a:cubicBezTo>
                    <a:pt x="49" y="166"/>
                    <a:pt x="31" y="183"/>
                    <a:pt x="30" y="169"/>
                  </a:cubicBezTo>
                  <a:cubicBezTo>
                    <a:pt x="19" y="147"/>
                    <a:pt x="12" y="188"/>
                    <a:pt x="0" y="165"/>
                  </a:cubicBezTo>
                  <a:cubicBezTo>
                    <a:pt x="4" y="148"/>
                    <a:pt x="25" y="150"/>
                    <a:pt x="33" y="139"/>
                  </a:cubicBezTo>
                  <a:cubicBezTo>
                    <a:pt x="33" y="129"/>
                    <a:pt x="45" y="131"/>
                    <a:pt x="41" y="118"/>
                  </a:cubicBezTo>
                  <a:cubicBezTo>
                    <a:pt x="30" y="104"/>
                    <a:pt x="33" y="93"/>
                    <a:pt x="22" y="88"/>
                  </a:cubicBezTo>
                  <a:cubicBezTo>
                    <a:pt x="27" y="85"/>
                    <a:pt x="48" y="66"/>
                    <a:pt x="50" y="78"/>
                  </a:cubicBezTo>
                  <a:cubicBezTo>
                    <a:pt x="52" y="87"/>
                    <a:pt x="67" y="91"/>
                    <a:pt x="74" y="88"/>
                  </a:cubicBezTo>
                  <a:cubicBezTo>
                    <a:pt x="74" y="88"/>
                    <a:pt x="88" y="89"/>
                    <a:pt x="92" y="95"/>
                  </a:cubicBezTo>
                  <a:cubicBezTo>
                    <a:pt x="96" y="100"/>
                    <a:pt x="97" y="113"/>
                    <a:pt x="97" y="113"/>
                  </a:cubicBezTo>
                  <a:cubicBezTo>
                    <a:pt x="120" y="104"/>
                    <a:pt x="120" y="104"/>
                    <a:pt x="120" y="104"/>
                  </a:cubicBezTo>
                  <a:cubicBezTo>
                    <a:pt x="136" y="104"/>
                    <a:pt x="136" y="104"/>
                    <a:pt x="136" y="104"/>
                  </a:cubicBezTo>
                  <a:cubicBezTo>
                    <a:pt x="136" y="104"/>
                    <a:pt x="159" y="112"/>
                    <a:pt x="171" y="111"/>
                  </a:cubicBezTo>
                  <a:cubicBezTo>
                    <a:pt x="183" y="109"/>
                    <a:pt x="200" y="98"/>
                    <a:pt x="202" y="90"/>
                  </a:cubicBezTo>
                  <a:cubicBezTo>
                    <a:pt x="203" y="82"/>
                    <a:pt x="203" y="66"/>
                    <a:pt x="203" y="66"/>
                  </a:cubicBezTo>
                  <a:cubicBezTo>
                    <a:pt x="214" y="39"/>
                    <a:pt x="214" y="39"/>
                    <a:pt x="214" y="39"/>
                  </a:cubicBezTo>
                  <a:cubicBezTo>
                    <a:pt x="233" y="47"/>
                    <a:pt x="233" y="47"/>
                    <a:pt x="233" y="47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77" y="49"/>
                    <a:pt x="277" y="49"/>
                    <a:pt x="277" y="49"/>
                  </a:cubicBezTo>
                  <a:cubicBezTo>
                    <a:pt x="304" y="47"/>
                    <a:pt x="304" y="47"/>
                    <a:pt x="304" y="47"/>
                  </a:cubicBezTo>
                  <a:cubicBezTo>
                    <a:pt x="319" y="51"/>
                    <a:pt x="319" y="51"/>
                    <a:pt x="319" y="51"/>
                  </a:cubicBezTo>
                  <a:cubicBezTo>
                    <a:pt x="369" y="49"/>
                    <a:pt x="369" y="49"/>
                    <a:pt x="369" y="49"/>
                  </a:cubicBezTo>
                  <a:cubicBezTo>
                    <a:pt x="404" y="47"/>
                    <a:pt x="404" y="47"/>
                    <a:pt x="404" y="47"/>
                  </a:cubicBezTo>
                  <a:cubicBezTo>
                    <a:pt x="435" y="41"/>
                    <a:pt x="435" y="41"/>
                    <a:pt x="435" y="41"/>
                  </a:cubicBezTo>
                  <a:cubicBezTo>
                    <a:pt x="509" y="33"/>
                    <a:pt x="509" y="33"/>
                    <a:pt x="509" y="33"/>
                  </a:cubicBezTo>
                  <a:cubicBezTo>
                    <a:pt x="580" y="31"/>
                    <a:pt x="580" y="31"/>
                    <a:pt x="580" y="31"/>
                  </a:cubicBezTo>
                  <a:cubicBezTo>
                    <a:pt x="609" y="30"/>
                    <a:pt x="609" y="30"/>
                    <a:pt x="609" y="30"/>
                  </a:cubicBezTo>
                  <a:cubicBezTo>
                    <a:pt x="680" y="47"/>
                    <a:pt x="680" y="47"/>
                    <a:pt x="680" y="47"/>
                  </a:cubicBezTo>
                  <a:cubicBezTo>
                    <a:pt x="723" y="63"/>
                    <a:pt x="723" y="63"/>
                    <a:pt x="723" y="63"/>
                  </a:cubicBezTo>
                  <a:cubicBezTo>
                    <a:pt x="734" y="64"/>
                    <a:pt x="734" y="64"/>
                    <a:pt x="734" y="64"/>
                  </a:cubicBezTo>
                  <a:cubicBezTo>
                    <a:pt x="749" y="70"/>
                    <a:pt x="749" y="70"/>
                    <a:pt x="749" y="70"/>
                  </a:cubicBezTo>
                  <a:cubicBezTo>
                    <a:pt x="783" y="79"/>
                    <a:pt x="783" y="79"/>
                    <a:pt x="783" y="79"/>
                  </a:cubicBezTo>
                  <a:cubicBezTo>
                    <a:pt x="817" y="80"/>
                    <a:pt x="817" y="80"/>
                    <a:pt x="817" y="80"/>
                  </a:cubicBezTo>
                  <a:cubicBezTo>
                    <a:pt x="849" y="80"/>
                    <a:pt x="849" y="80"/>
                    <a:pt x="849" y="80"/>
                  </a:cubicBezTo>
                  <a:cubicBezTo>
                    <a:pt x="876" y="84"/>
                    <a:pt x="876" y="84"/>
                    <a:pt x="876" y="84"/>
                  </a:cubicBezTo>
                  <a:cubicBezTo>
                    <a:pt x="895" y="84"/>
                    <a:pt x="895" y="84"/>
                    <a:pt x="895" y="84"/>
                  </a:cubicBezTo>
                  <a:cubicBezTo>
                    <a:pt x="909" y="81"/>
                    <a:pt x="909" y="81"/>
                    <a:pt x="909" y="81"/>
                  </a:cubicBezTo>
                  <a:cubicBezTo>
                    <a:pt x="917" y="84"/>
                    <a:pt x="917" y="84"/>
                    <a:pt x="917" y="84"/>
                  </a:cubicBezTo>
                  <a:cubicBezTo>
                    <a:pt x="926" y="96"/>
                    <a:pt x="926" y="96"/>
                    <a:pt x="926" y="96"/>
                  </a:cubicBezTo>
                  <a:cubicBezTo>
                    <a:pt x="941" y="104"/>
                    <a:pt x="941" y="104"/>
                    <a:pt x="941" y="104"/>
                  </a:cubicBezTo>
                  <a:cubicBezTo>
                    <a:pt x="955" y="108"/>
                    <a:pt x="955" y="108"/>
                    <a:pt x="955" y="108"/>
                  </a:cubicBezTo>
                  <a:cubicBezTo>
                    <a:pt x="965" y="111"/>
                    <a:pt x="965" y="111"/>
                    <a:pt x="965" y="111"/>
                  </a:cubicBezTo>
                  <a:cubicBezTo>
                    <a:pt x="980" y="112"/>
                    <a:pt x="980" y="112"/>
                    <a:pt x="980" y="112"/>
                  </a:cubicBezTo>
                  <a:cubicBezTo>
                    <a:pt x="1002" y="109"/>
                    <a:pt x="1002" y="109"/>
                    <a:pt x="1002" y="109"/>
                  </a:cubicBezTo>
                  <a:cubicBezTo>
                    <a:pt x="1012" y="103"/>
                    <a:pt x="1012" y="103"/>
                    <a:pt x="1012" y="103"/>
                  </a:cubicBezTo>
                  <a:cubicBezTo>
                    <a:pt x="1016" y="103"/>
                    <a:pt x="1016" y="103"/>
                    <a:pt x="1016" y="103"/>
                  </a:cubicBezTo>
                  <a:cubicBezTo>
                    <a:pt x="1038" y="105"/>
                    <a:pt x="1038" y="105"/>
                    <a:pt x="1038" y="105"/>
                  </a:cubicBezTo>
                  <a:cubicBezTo>
                    <a:pt x="1059" y="102"/>
                    <a:pt x="1059" y="102"/>
                    <a:pt x="1059" y="102"/>
                  </a:cubicBezTo>
                  <a:cubicBezTo>
                    <a:pt x="1095" y="87"/>
                    <a:pt x="1095" y="87"/>
                    <a:pt x="1095" y="87"/>
                  </a:cubicBezTo>
                  <a:cubicBezTo>
                    <a:pt x="1121" y="70"/>
                    <a:pt x="1121" y="70"/>
                    <a:pt x="1121" y="70"/>
                  </a:cubicBezTo>
                  <a:cubicBezTo>
                    <a:pt x="1148" y="43"/>
                    <a:pt x="1148" y="43"/>
                    <a:pt x="1148" y="43"/>
                  </a:cubicBezTo>
                  <a:cubicBezTo>
                    <a:pt x="1159" y="31"/>
                    <a:pt x="1159" y="31"/>
                    <a:pt x="1159" y="31"/>
                  </a:cubicBezTo>
                  <a:cubicBezTo>
                    <a:pt x="1182" y="0"/>
                    <a:pt x="1182" y="0"/>
                    <a:pt x="1182" y="0"/>
                  </a:cubicBezTo>
                  <a:cubicBezTo>
                    <a:pt x="1191" y="6"/>
                    <a:pt x="1191" y="6"/>
                    <a:pt x="1191" y="6"/>
                  </a:cubicBezTo>
                  <a:cubicBezTo>
                    <a:pt x="1208" y="17"/>
                    <a:pt x="1208" y="17"/>
                    <a:pt x="1208" y="17"/>
                  </a:cubicBezTo>
                  <a:cubicBezTo>
                    <a:pt x="1223" y="28"/>
                    <a:pt x="1223" y="28"/>
                    <a:pt x="1223" y="28"/>
                  </a:cubicBezTo>
                  <a:cubicBezTo>
                    <a:pt x="1230" y="33"/>
                    <a:pt x="1230" y="33"/>
                    <a:pt x="1230" y="33"/>
                  </a:cubicBezTo>
                  <a:cubicBezTo>
                    <a:pt x="1235" y="37"/>
                    <a:pt x="1235" y="37"/>
                    <a:pt x="1235" y="37"/>
                  </a:cubicBezTo>
                  <a:cubicBezTo>
                    <a:pt x="1237" y="37"/>
                    <a:pt x="1237" y="37"/>
                    <a:pt x="1237" y="37"/>
                  </a:cubicBezTo>
                  <a:cubicBezTo>
                    <a:pt x="1238" y="39"/>
                    <a:pt x="1238" y="39"/>
                    <a:pt x="1238" y="39"/>
                  </a:cubicBezTo>
                  <a:cubicBezTo>
                    <a:pt x="1250" y="49"/>
                    <a:pt x="1250" y="49"/>
                    <a:pt x="1250" y="49"/>
                  </a:cubicBezTo>
                  <a:cubicBezTo>
                    <a:pt x="1255" y="54"/>
                    <a:pt x="1255" y="54"/>
                    <a:pt x="1255" y="54"/>
                  </a:cubicBezTo>
                  <a:cubicBezTo>
                    <a:pt x="1259" y="59"/>
                    <a:pt x="1259" y="59"/>
                    <a:pt x="1259" y="59"/>
                  </a:cubicBezTo>
                  <a:cubicBezTo>
                    <a:pt x="1267" y="68"/>
                    <a:pt x="1267" y="68"/>
                    <a:pt x="1267" y="68"/>
                  </a:cubicBezTo>
                  <a:cubicBezTo>
                    <a:pt x="1277" y="79"/>
                    <a:pt x="1277" y="79"/>
                    <a:pt x="1277" y="79"/>
                  </a:cubicBezTo>
                  <a:cubicBezTo>
                    <a:pt x="1282" y="83"/>
                    <a:pt x="1282" y="83"/>
                    <a:pt x="1282" y="83"/>
                  </a:cubicBezTo>
                  <a:cubicBezTo>
                    <a:pt x="1282" y="83"/>
                    <a:pt x="1282" y="83"/>
                    <a:pt x="1282" y="83"/>
                  </a:cubicBezTo>
                  <a:cubicBezTo>
                    <a:pt x="1289" y="90"/>
                    <a:pt x="1289" y="90"/>
                    <a:pt x="1289" y="90"/>
                  </a:cubicBezTo>
                  <a:cubicBezTo>
                    <a:pt x="1299" y="100"/>
                    <a:pt x="1299" y="100"/>
                    <a:pt x="1299" y="100"/>
                  </a:cubicBezTo>
                  <a:cubicBezTo>
                    <a:pt x="1300" y="101"/>
                    <a:pt x="1300" y="101"/>
                    <a:pt x="1300" y="101"/>
                  </a:cubicBezTo>
                  <a:cubicBezTo>
                    <a:pt x="1301" y="102"/>
                    <a:pt x="1301" y="102"/>
                    <a:pt x="1301" y="102"/>
                  </a:cubicBezTo>
                  <a:cubicBezTo>
                    <a:pt x="1306" y="107"/>
                    <a:pt x="1306" y="107"/>
                    <a:pt x="1306" y="107"/>
                  </a:cubicBezTo>
                  <a:cubicBezTo>
                    <a:pt x="1309" y="112"/>
                    <a:pt x="1309" y="112"/>
                    <a:pt x="1309" y="112"/>
                  </a:cubicBezTo>
                  <a:cubicBezTo>
                    <a:pt x="1313" y="118"/>
                    <a:pt x="1313" y="118"/>
                    <a:pt x="1313" y="118"/>
                  </a:cubicBezTo>
                  <a:cubicBezTo>
                    <a:pt x="1314" y="120"/>
                    <a:pt x="1314" y="120"/>
                    <a:pt x="1314" y="120"/>
                  </a:cubicBezTo>
                  <a:lnTo>
                    <a:pt x="1316" y="128"/>
                  </a:lnTo>
                  <a:close/>
                </a:path>
              </a:pathLst>
            </a:custGeom>
            <a:grpFill/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4B24F83C-81CB-B461-0A38-90C604DD8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877" y="1730376"/>
              <a:ext cx="1608138" cy="1760538"/>
            </a:xfrm>
            <a:custGeom>
              <a:avLst/>
              <a:gdLst>
                <a:gd name="T0" fmla="*/ 951 w 959"/>
                <a:gd name="T1" fmla="*/ 610 h 1052"/>
                <a:gd name="T2" fmla="*/ 931 w 959"/>
                <a:gd name="T3" fmla="*/ 624 h 1052"/>
                <a:gd name="T4" fmla="*/ 894 w 959"/>
                <a:gd name="T5" fmla="*/ 691 h 1052"/>
                <a:gd name="T6" fmla="*/ 827 w 959"/>
                <a:gd name="T7" fmla="*/ 710 h 1052"/>
                <a:gd name="T8" fmla="*/ 782 w 959"/>
                <a:gd name="T9" fmla="*/ 731 h 1052"/>
                <a:gd name="T10" fmla="*/ 788 w 959"/>
                <a:gd name="T11" fmla="*/ 802 h 1052"/>
                <a:gd name="T12" fmla="*/ 714 w 959"/>
                <a:gd name="T13" fmla="*/ 791 h 1052"/>
                <a:gd name="T14" fmla="*/ 668 w 959"/>
                <a:gd name="T15" fmla="*/ 864 h 1052"/>
                <a:gd name="T16" fmla="*/ 626 w 959"/>
                <a:gd name="T17" fmla="*/ 922 h 1052"/>
                <a:gd name="T18" fmla="*/ 574 w 959"/>
                <a:gd name="T19" fmla="*/ 942 h 1052"/>
                <a:gd name="T20" fmla="*/ 495 w 959"/>
                <a:gd name="T21" fmla="*/ 979 h 1052"/>
                <a:gd name="T22" fmla="*/ 428 w 959"/>
                <a:gd name="T23" fmla="*/ 1017 h 1052"/>
                <a:gd name="T24" fmla="*/ 369 w 959"/>
                <a:gd name="T25" fmla="*/ 1036 h 1052"/>
                <a:gd name="T26" fmla="*/ 255 w 959"/>
                <a:gd name="T27" fmla="*/ 1032 h 1052"/>
                <a:gd name="T28" fmla="*/ 184 w 959"/>
                <a:gd name="T29" fmla="*/ 1007 h 1052"/>
                <a:gd name="T30" fmla="*/ 231 w 959"/>
                <a:gd name="T31" fmla="*/ 898 h 1052"/>
                <a:gd name="T32" fmla="*/ 185 w 959"/>
                <a:gd name="T33" fmla="*/ 862 h 1052"/>
                <a:gd name="T34" fmla="*/ 61 w 959"/>
                <a:gd name="T35" fmla="*/ 857 h 1052"/>
                <a:gd name="T36" fmla="*/ 18 w 959"/>
                <a:gd name="T37" fmla="*/ 845 h 1052"/>
                <a:gd name="T38" fmla="*/ 2 w 959"/>
                <a:gd name="T39" fmla="*/ 795 h 1052"/>
                <a:gd name="T40" fmla="*/ 17 w 959"/>
                <a:gd name="T41" fmla="*/ 758 h 1052"/>
                <a:gd name="T42" fmla="*/ 2 w 959"/>
                <a:gd name="T43" fmla="*/ 718 h 1052"/>
                <a:gd name="T44" fmla="*/ 36 w 959"/>
                <a:gd name="T45" fmla="*/ 686 h 1052"/>
                <a:gd name="T46" fmla="*/ 19 w 959"/>
                <a:gd name="T47" fmla="*/ 661 h 1052"/>
                <a:gd name="T48" fmla="*/ 26 w 959"/>
                <a:gd name="T49" fmla="*/ 627 h 1052"/>
                <a:gd name="T50" fmla="*/ 30 w 959"/>
                <a:gd name="T51" fmla="*/ 558 h 1052"/>
                <a:gd name="T52" fmla="*/ 65 w 959"/>
                <a:gd name="T53" fmla="*/ 525 h 1052"/>
                <a:gd name="T54" fmla="*/ 98 w 959"/>
                <a:gd name="T55" fmla="*/ 536 h 1052"/>
                <a:gd name="T56" fmla="*/ 118 w 959"/>
                <a:gd name="T57" fmla="*/ 564 h 1052"/>
                <a:gd name="T58" fmla="*/ 178 w 959"/>
                <a:gd name="T59" fmla="*/ 574 h 1052"/>
                <a:gd name="T60" fmla="*/ 194 w 959"/>
                <a:gd name="T61" fmla="*/ 569 h 1052"/>
                <a:gd name="T62" fmla="*/ 216 w 959"/>
                <a:gd name="T63" fmla="*/ 460 h 1052"/>
                <a:gd name="T64" fmla="*/ 277 w 959"/>
                <a:gd name="T65" fmla="*/ 411 h 1052"/>
                <a:gd name="T66" fmla="*/ 301 w 959"/>
                <a:gd name="T67" fmla="*/ 297 h 1052"/>
                <a:gd name="T68" fmla="*/ 370 w 959"/>
                <a:gd name="T69" fmla="*/ 281 h 1052"/>
                <a:gd name="T70" fmla="*/ 349 w 959"/>
                <a:gd name="T71" fmla="*/ 198 h 1052"/>
                <a:gd name="T72" fmla="*/ 402 w 959"/>
                <a:gd name="T73" fmla="*/ 115 h 1052"/>
                <a:gd name="T74" fmla="*/ 367 w 959"/>
                <a:gd name="T75" fmla="*/ 12 h 1052"/>
                <a:gd name="T76" fmla="*/ 399 w 959"/>
                <a:gd name="T77" fmla="*/ 7 h 1052"/>
                <a:gd name="T78" fmla="*/ 478 w 959"/>
                <a:gd name="T79" fmla="*/ 77 h 1052"/>
                <a:gd name="T80" fmla="*/ 547 w 959"/>
                <a:gd name="T81" fmla="*/ 118 h 1052"/>
                <a:gd name="T82" fmla="*/ 615 w 959"/>
                <a:gd name="T83" fmla="*/ 82 h 1052"/>
                <a:gd name="T84" fmla="*/ 666 w 959"/>
                <a:gd name="T85" fmla="*/ 108 h 1052"/>
                <a:gd name="T86" fmla="*/ 737 w 959"/>
                <a:gd name="T87" fmla="*/ 134 h 1052"/>
                <a:gd name="T88" fmla="*/ 796 w 959"/>
                <a:gd name="T89" fmla="*/ 143 h 1052"/>
                <a:gd name="T90" fmla="*/ 791 w 959"/>
                <a:gd name="T91" fmla="*/ 210 h 1052"/>
                <a:gd name="T92" fmla="*/ 755 w 959"/>
                <a:gd name="T93" fmla="*/ 284 h 1052"/>
                <a:gd name="T94" fmla="*/ 756 w 959"/>
                <a:gd name="T95" fmla="*/ 339 h 1052"/>
                <a:gd name="T96" fmla="*/ 836 w 959"/>
                <a:gd name="T97" fmla="*/ 354 h 1052"/>
                <a:gd name="T98" fmla="*/ 909 w 959"/>
                <a:gd name="T99" fmla="*/ 448 h 1052"/>
                <a:gd name="T100" fmla="*/ 935 w 959"/>
                <a:gd name="T101" fmla="*/ 510 h 1052"/>
                <a:gd name="T102" fmla="*/ 945 w 959"/>
                <a:gd name="T103" fmla="*/ 587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59" h="1052">
                  <a:moveTo>
                    <a:pt x="939" y="599"/>
                  </a:moveTo>
                  <a:cubicBezTo>
                    <a:pt x="937" y="598"/>
                    <a:pt x="944" y="616"/>
                    <a:pt x="950" y="610"/>
                  </a:cubicBezTo>
                  <a:cubicBezTo>
                    <a:pt x="951" y="610"/>
                    <a:pt x="951" y="610"/>
                    <a:pt x="951" y="610"/>
                  </a:cubicBezTo>
                  <a:cubicBezTo>
                    <a:pt x="951" y="610"/>
                    <a:pt x="951" y="611"/>
                    <a:pt x="952" y="612"/>
                  </a:cubicBezTo>
                  <a:cubicBezTo>
                    <a:pt x="952" y="620"/>
                    <a:pt x="947" y="625"/>
                    <a:pt x="939" y="619"/>
                  </a:cubicBezTo>
                  <a:cubicBezTo>
                    <a:pt x="940" y="622"/>
                    <a:pt x="934" y="622"/>
                    <a:pt x="931" y="624"/>
                  </a:cubicBezTo>
                  <a:cubicBezTo>
                    <a:pt x="920" y="626"/>
                    <a:pt x="930" y="639"/>
                    <a:pt x="916" y="648"/>
                  </a:cubicBezTo>
                  <a:cubicBezTo>
                    <a:pt x="926" y="653"/>
                    <a:pt x="924" y="671"/>
                    <a:pt x="928" y="684"/>
                  </a:cubicBezTo>
                  <a:cubicBezTo>
                    <a:pt x="927" y="696"/>
                    <a:pt x="903" y="687"/>
                    <a:pt x="894" y="691"/>
                  </a:cubicBezTo>
                  <a:cubicBezTo>
                    <a:pt x="884" y="698"/>
                    <a:pt x="874" y="692"/>
                    <a:pt x="864" y="696"/>
                  </a:cubicBezTo>
                  <a:cubicBezTo>
                    <a:pt x="856" y="692"/>
                    <a:pt x="853" y="703"/>
                    <a:pt x="842" y="704"/>
                  </a:cubicBezTo>
                  <a:cubicBezTo>
                    <a:pt x="833" y="697"/>
                    <a:pt x="824" y="699"/>
                    <a:pt x="827" y="710"/>
                  </a:cubicBezTo>
                  <a:cubicBezTo>
                    <a:pt x="832" y="718"/>
                    <a:pt x="827" y="722"/>
                    <a:pt x="820" y="726"/>
                  </a:cubicBezTo>
                  <a:cubicBezTo>
                    <a:pt x="810" y="728"/>
                    <a:pt x="804" y="723"/>
                    <a:pt x="797" y="719"/>
                  </a:cubicBezTo>
                  <a:cubicBezTo>
                    <a:pt x="792" y="724"/>
                    <a:pt x="788" y="727"/>
                    <a:pt x="782" y="731"/>
                  </a:cubicBezTo>
                  <a:cubicBezTo>
                    <a:pt x="777" y="737"/>
                    <a:pt x="782" y="741"/>
                    <a:pt x="785" y="752"/>
                  </a:cubicBezTo>
                  <a:cubicBezTo>
                    <a:pt x="786" y="758"/>
                    <a:pt x="788" y="770"/>
                    <a:pt x="791" y="776"/>
                  </a:cubicBezTo>
                  <a:cubicBezTo>
                    <a:pt x="790" y="787"/>
                    <a:pt x="794" y="793"/>
                    <a:pt x="788" y="802"/>
                  </a:cubicBezTo>
                  <a:cubicBezTo>
                    <a:pt x="779" y="806"/>
                    <a:pt x="769" y="814"/>
                    <a:pt x="761" y="821"/>
                  </a:cubicBezTo>
                  <a:cubicBezTo>
                    <a:pt x="750" y="828"/>
                    <a:pt x="759" y="802"/>
                    <a:pt x="746" y="800"/>
                  </a:cubicBezTo>
                  <a:cubicBezTo>
                    <a:pt x="738" y="790"/>
                    <a:pt x="723" y="787"/>
                    <a:pt x="714" y="791"/>
                  </a:cubicBezTo>
                  <a:cubicBezTo>
                    <a:pt x="720" y="808"/>
                    <a:pt x="710" y="816"/>
                    <a:pt x="700" y="826"/>
                  </a:cubicBezTo>
                  <a:cubicBezTo>
                    <a:pt x="690" y="820"/>
                    <a:pt x="667" y="818"/>
                    <a:pt x="675" y="834"/>
                  </a:cubicBezTo>
                  <a:cubicBezTo>
                    <a:pt x="685" y="846"/>
                    <a:pt x="686" y="855"/>
                    <a:pt x="668" y="864"/>
                  </a:cubicBezTo>
                  <a:cubicBezTo>
                    <a:pt x="655" y="870"/>
                    <a:pt x="654" y="879"/>
                    <a:pt x="644" y="879"/>
                  </a:cubicBezTo>
                  <a:cubicBezTo>
                    <a:pt x="641" y="892"/>
                    <a:pt x="637" y="912"/>
                    <a:pt x="626" y="921"/>
                  </a:cubicBezTo>
                  <a:cubicBezTo>
                    <a:pt x="626" y="922"/>
                    <a:pt x="626" y="922"/>
                    <a:pt x="626" y="922"/>
                  </a:cubicBezTo>
                  <a:cubicBezTo>
                    <a:pt x="625" y="920"/>
                    <a:pt x="623" y="919"/>
                    <a:pt x="621" y="918"/>
                  </a:cubicBezTo>
                  <a:cubicBezTo>
                    <a:pt x="615" y="923"/>
                    <a:pt x="610" y="933"/>
                    <a:pt x="597" y="932"/>
                  </a:cubicBezTo>
                  <a:cubicBezTo>
                    <a:pt x="596" y="940"/>
                    <a:pt x="580" y="930"/>
                    <a:pt x="574" y="942"/>
                  </a:cubicBezTo>
                  <a:cubicBezTo>
                    <a:pt x="564" y="948"/>
                    <a:pt x="550" y="950"/>
                    <a:pt x="536" y="951"/>
                  </a:cubicBezTo>
                  <a:cubicBezTo>
                    <a:pt x="530" y="939"/>
                    <a:pt x="515" y="955"/>
                    <a:pt x="519" y="964"/>
                  </a:cubicBezTo>
                  <a:cubicBezTo>
                    <a:pt x="522" y="977"/>
                    <a:pt x="505" y="984"/>
                    <a:pt x="495" y="979"/>
                  </a:cubicBezTo>
                  <a:cubicBezTo>
                    <a:pt x="481" y="980"/>
                    <a:pt x="481" y="994"/>
                    <a:pt x="468" y="998"/>
                  </a:cubicBezTo>
                  <a:cubicBezTo>
                    <a:pt x="458" y="1007"/>
                    <a:pt x="446" y="996"/>
                    <a:pt x="436" y="995"/>
                  </a:cubicBezTo>
                  <a:cubicBezTo>
                    <a:pt x="422" y="999"/>
                    <a:pt x="427" y="1007"/>
                    <a:pt x="428" y="1017"/>
                  </a:cubicBezTo>
                  <a:cubicBezTo>
                    <a:pt x="413" y="1025"/>
                    <a:pt x="416" y="1014"/>
                    <a:pt x="412" y="1007"/>
                  </a:cubicBezTo>
                  <a:cubicBezTo>
                    <a:pt x="405" y="1001"/>
                    <a:pt x="390" y="1014"/>
                    <a:pt x="388" y="1023"/>
                  </a:cubicBezTo>
                  <a:cubicBezTo>
                    <a:pt x="384" y="1035"/>
                    <a:pt x="357" y="1018"/>
                    <a:pt x="369" y="1036"/>
                  </a:cubicBezTo>
                  <a:cubicBezTo>
                    <a:pt x="361" y="1052"/>
                    <a:pt x="343" y="1040"/>
                    <a:pt x="330" y="1036"/>
                  </a:cubicBezTo>
                  <a:cubicBezTo>
                    <a:pt x="314" y="1031"/>
                    <a:pt x="301" y="1038"/>
                    <a:pt x="288" y="1045"/>
                  </a:cubicBezTo>
                  <a:cubicBezTo>
                    <a:pt x="268" y="1052"/>
                    <a:pt x="273" y="1024"/>
                    <a:pt x="255" y="1032"/>
                  </a:cubicBezTo>
                  <a:cubicBezTo>
                    <a:pt x="238" y="1041"/>
                    <a:pt x="232" y="1026"/>
                    <a:pt x="216" y="1026"/>
                  </a:cubicBezTo>
                  <a:cubicBezTo>
                    <a:pt x="202" y="1017"/>
                    <a:pt x="190" y="1024"/>
                    <a:pt x="184" y="1007"/>
                  </a:cubicBezTo>
                  <a:cubicBezTo>
                    <a:pt x="184" y="1007"/>
                    <a:pt x="184" y="1007"/>
                    <a:pt x="184" y="1007"/>
                  </a:cubicBezTo>
                  <a:cubicBezTo>
                    <a:pt x="188" y="1005"/>
                    <a:pt x="190" y="1003"/>
                    <a:pt x="192" y="1001"/>
                  </a:cubicBezTo>
                  <a:cubicBezTo>
                    <a:pt x="198" y="980"/>
                    <a:pt x="207" y="959"/>
                    <a:pt x="215" y="939"/>
                  </a:cubicBezTo>
                  <a:cubicBezTo>
                    <a:pt x="220" y="925"/>
                    <a:pt x="228" y="906"/>
                    <a:pt x="231" y="898"/>
                  </a:cubicBezTo>
                  <a:cubicBezTo>
                    <a:pt x="232" y="897"/>
                    <a:pt x="236" y="888"/>
                    <a:pt x="233" y="886"/>
                  </a:cubicBezTo>
                  <a:cubicBezTo>
                    <a:pt x="221" y="880"/>
                    <a:pt x="205" y="867"/>
                    <a:pt x="200" y="875"/>
                  </a:cubicBezTo>
                  <a:cubicBezTo>
                    <a:pt x="198" y="862"/>
                    <a:pt x="186" y="868"/>
                    <a:pt x="185" y="862"/>
                  </a:cubicBezTo>
                  <a:cubicBezTo>
                    <a:pt x="174" y="864"/>
                    <a:pt x="155" y="861"/>
                    <a:pt x="142" y="859"/>
                  </a:cubicBezTo>
                  <a:cubicBezTo>
                    <a:pt x="129" y="850"/>
                    <a:pt x="111" y="866"/>
                    <a:pt x="97" y="867"/>
                  </a:cubicBezTo>
                  <a:cubicBezTo>
                    <a:pt x="86" y="861"/>
                    <a:pt x="67" y="863"/>
                    <a:pt x="61" y="857"/>
                  </a:cubicBezTo>
                  <a:cubicBezTo>
                    <a:pt x="55" y="860"/>
                    <a:pt x="36" y="859"/>
                    <a:pt x="28" y="851"/>
                  </a:cubicBezTo>
                  <a:cubicBezTo>
                    <a:pt x="28" y="851"/>
                    <a:pt x="27" y="851"/>
                    <a:pt x="27" y="852"/>
                  </a:cubicBezTo>
                  <a:cubicBezTo>
                    <a:pt x="18" y="845"/>
                    <a:pt x="18" y="845"/>
                    <a:pt x="18" y="845"/>
                  </a:cubicBezTo>
                  <a:cubicBezTo>
                    <a:pt x="23" y="829"/>
                    <a:pt x="23" y="829"/>
                    <a:pt x="23" y="829"/>
                  </a:cubicBezTo>
                  <a:cubicBezTo>
                    <a:pt x="2" y="809"/>
                    <a:pt x="2" y="809"/>
                    <a:pt x="2" y="809"/>
                  </a:cubicBezTo>
                  <a:cubicBezTo>
                    <a:pt x="2" y="795"/>
                    <a:pt x="2" y="795"/>
                    <a:pt x="2" y="795"/>
                  </a:cubicBezTo>
                  <a:cubicBezTo>
                    <a:pt x="13" y="794"/>
                    <a:pt x="13" y="794"/>
                    <a:pt x="13" y="794"/>
                  </a:cubicBezTo>
                  <a:cubicBezTo>
                    <a:pt x="23" y="768"/>
                    <a:pt x="23" y="768"/>
                    <a:pt x="23" y="768"/>
                  </a:cubicBezTo>
                  <a:cubicBezTo>
                    <a:pt x="17" y="758"/>
                    <a:pt x="17" y="758"/>
                    <a:pt x="17" y="758"/>
                  </a:cubicBezTo>
                  <a:cubicBezTo>
                    <a:pt x="0" y="756"/>
                    <a:pt x="0" y="756"/>
                    <a:pt x="0" y="756"/>
                  </a:cubicBezTo>
                  <a:cubicBezTo>
                    <a:pt x="3" y="742"/>
                    <a:pt x="3" y="742"/>
                    <a:pt x="3" y="742"/>
                  </a:cubicBezTo>
                  <a:cubicBezTo>
                    <a:pt x="2" y="718"/>
                    <a:pt x="2" y="718"/>
                    <a:pt x="2" y="718"/>
                  </a:cubicBezTo>
                  <a:cubicBezTo>
                    <a:pt x="21" y="713"/>
                    <a:pt x="21" y="713"/>
                    <a:pt x="21" y="713"/>
                  </a:cubicBezTo>
                  <a:cubicBezTo>
                    <a:pt x="34" y="704"/>
                    <a:pt x="34" y="704"/>
                    <a:pt x="34" y="704"/>
                  </a:cubicBezTo>
                  <a:cubicBezTo>
                    <a:pt x="34" y="704"/>
                    <a:pt x="37" y="691"/>
                    <a:pt x="36" y="686"/>
                  </a:cubicBezTo>
                  <a:cubicBezTo>
                    <a:pt x="36" y="682"/>
                    <a:pt x="26" y="685"/>
                    <a:pt x="26" y="685"/>
                  </a:cubicBezTo>
                  <a:cubicBezTo>
                    <a:pt x="15" y="670"/>
                    <a:pt x="15" y="670"/>
                    <a:pt x="15" y="670"/>
                  </a:cubicBezTo>
                  <a:cubicBezTo>
                    <a:pt x="19" y="661"/>
                    <a:pt x="19" y="661"/>
                    <a:pt x="19" y="661"/>
                  </a:cubicBezTo>
                  <a:cubicBezTo>
                    <a:pt x="37" y="661"/>
                    <a:pt x="37" y="661"/>
                    <a:pt x="37" y="661"/>
                  </a:cubicBezTo>
                  <a:cubicBezTo>
                    <a:pt x="38" y="637"/>
                    <a:pt x="38" y="637"/>
                    <a:pt x="38" y="637"/>
                  </a:cubicBezTo>
                  <a:cubicBezTo>
                    <a:pt x="26" y="627"/>
                    <a:pt x="26" y="627"/>
                    <a:pt x="26" y="627"/>
                  </a:cubicBezTo>
                  <a:cubicBezTo>
                    <a:pt x="20" y="589"/>
                    <a:pt x="20" y="589"/>
                    <a:pt x="20" y="589"/>
                  </a:cubicBezTo>
                  <a:cubicBezTo>
                    <a:pt x="20" y="589"/>
                    <a:pt x="31" y="576"/>
                    <a:pt x="30" y="573"/>
                  </a:cubicBezTo>
                  <a:cubicBezTo>
                    <a:pt x="29" y="569"/>
                    <a:pt x="30" y="558"/>
                    <a:pt x="30" y="558"/>
                  </a:cubicBezTo>
                  <a:cubicBezTo>
                    <a:pt x="43" y="558"/>
                    <a:pt x="43" y="558"/>
                    <a:pt x="43" y="558"/>
                  </a:cubicBezTo>
                  <a:cubicBezTo>
                    <a:pt x="43" y="558"/>
                    <a:pt x="50" y="545"/>
                    <a:pt x="50" y="542"/>
                  </a:cubicBezTo>
                  <a:cubicBezTo>
                    <a:pt x="50" y="540"/>
                    <a:pt x="65" y="525"/>
                    <a:pt x="65" y="525"/>
                  </a:cubicBezTo>
                  <a:cubicBezTo>
                    <a:pt x="80" y="535"/>
                    <a:pt x="80" y="535"/>
                    <a:pt x="80" y="535"/>
                  </a:cubicBezTo>
                  <a:cubicBezTo>
                    <a:pt x="84" y="524"/>
                    <a:pt x="84" y="524"/>
                    <a:pt x="84" y="524"/>
                  </a:cubicBezTo>
                  <a:cubicBezTo>
                    <a:pt x="98" y="536"/>
                    <a:pt x="98" y="536"/>
                    <a:pt x="98" y="536"/>
                  </a:cubicBezTo>
                  <a:cubicBezTo>
                    <a:pt x="100" y="555"/>
                    <a:pt x="100" y="555"/>
                    <a:pt x="100" y="555"/>
                  </a:cubicBezTo>
                  <a:cubicBezTo>
                    <a:pt x="108" y="557"/>
                    <a:pt x="108" y="557"/>
                    <a:pt x="108" y="557"/>
                  </a:cubicBezTo>
                  <a:cubicBezTo>
                    <a:pt x="118" y="564"/>
                    <a:pt x="118" y="564"/>
                    <a:pt x="118" y="564"/>
                  </a:cubicBezTo>
                  <a:cubicBezTo>
                    <a:pt x="134" y="558"/>
                    <a:pt x="134" y="558"/>
                    <a:pt x="134" y="558"/>
                  </a:cubicBezTo>
                  <a:cubicBezTo>
                    <a:pt x="169" y="588"/>
                    <a:pt x="169" y="588"/>
                    <a:pt x="169" y="588"/>
                  </a:cubicBezTo>
                  <a:cubicBezTo>
                    <a:pt x="178" y="574"/>
                    <a:pt x="178" y="574"/>
                    <a:pt x="178" y="574"/>
                  </a:cubicBezTo>
                  <a:cubicBezTo>
                    <a:pt x="185" y="578"/>
                    <a:pt x="185" y="578"/>
                    <a:pt x="185" y="578"/>
                  </a:cubicBezTo>
                  <a:cubicBezTo>
                    <a:pt x="193" y="570"/>
                    <a:pt x="193" y="570"/>
                    <a:pt x="193" y="570"/>
                  </a:cubicBezTo>
                  <a:cubicBezTo>
                    <a:pt x="194" y="570"/>
                    <a:pt x="194" y="569"/>
                    <a:pt x="194" y="569"/>
                  </a:cubicBezTo>
                  <a:cubicBezTo>
                    <a:pt x="207" y="559"/>
                    <a:pt x="228" y="557"/>
                    <a:pt x="227" y="540"/>
                  </a:cubicBezTo>
                  <a:cubicBezTo>
                    <a:pt x="227" y="524"/>
                    <a:pt x="234" y="506"/>
                    <a:pt x="230" y="491"/>
                  </a:cubicBezTo>
                  <a:cubicBezTo>
                    <a:pt x="227" y="481"/>
                    <a:pt x="203" y="466"/>
                    <a:pt x="216" y="460"/>
                  </a:cubicBezTo>
                  <a:cubicBezTo>
                    <a:pt x="228" y="453"/>
                    <a:pt x="245" y="450"/>
                    <a:pt x="251" y="437"/>
                  </a:cubicBezTo>
                  <a:cubicBezTo>
                    <a:pt x="252" y="435"/>
                    <a:pt x="253" y="431"/>
                    <a:pt x="253" y="428"/>
                  </a:cubicBezTo>
                  <a:cubicBezTo>
                    <a:pt x="255" y="416"/>
                    <a:pt x="265" y="397"/>
                    <a:pt x="277" y="411"/>
                  </a:cubicBezTo>
                  <a:cubicBezTo>
                    <a:pt x="288" y="425"/>
                    <a:pt x="298" y="399"/>
                    <a:pt x="305" y="393"/>
                  </a:cubicBezTo>
                  <a:cubicBezTo>
                    <a:pt x="312" y="373"/>
                    <a:pt x="308" y="350"/>
                    <a:pt x="314" y="330"/>
                  </a:cubicBezTo>
                  <a:cubicBezTo>
                    <a:pt x="311" y="318"/>
                    <a:pt x="288" y="309"/>
                    <a:pt x="301" y="297"/>
                  </a:cubicBezTo>
                  <a:cubicBezTo>
                    <a:pt x="314" y="289"/>
                    <a:pt x="316" y="274"/>
                    <a:pt x="331" y="287"/>
                  </a:cubicBezTo>
                  <a:cubicBezTo>
                    <a:pt x="343" y="295"/>
                    <a:pt x="338" y="309"/>
                    <a:pt x="350" y="317"/>
                  </a:cubicBezTo>
                  <a:cubicBezTo>
                    <a:pt x="362" y="320"/>
                    <a:pt x="361" y="291"/>
                    <a:pt x="370" y="281"/>
                  </a:cubicBezTo>
                  <a:cubicBezTo>
                    <a:pt x="383" y="271"/>
                    <a:pt x="373" y="261"/>
                    <a:pt x="362" y="260"/>
                  </a:cubicBezTo>
                  <a:cubicBezTo>
                    <a:pt x="347" y="256"/>
                    <a:pt x="332" y="242"/>
                    <a:pt x="347" y="229"/>
                  </a:cubicBezTo>
                  <a:cubicBezTo>
                    <a:pt x="362" y="219"/>
                    <a:pt x="337" y="204"/>
                    <a:pt x="349" y="198"/>
                  </a:cubicBezTo>
                  <a:cubicBezTo>
                    <a:pt x="354" y="192"/>
                    <a:pt x="361" y="185"/>
                    <a:pt x="364" y="175"/>
                  </a:cubicBezTo>
                  <a:cubicBezTo>
                    <a:pt x="368" y="161"/>
                    <a:pt x="376" y="156"/>
                    <a:pt x="388" y="147"/>
                  </a:cubicBezTo>
                  <a:cubicBezTo>
                    <a:pt x="389" y="139"/>
                    <a:pt x="397" y="126"/>
                    <a:pt x="402" y="115"/>
                  </a:cubicBezTo>
                  <a:cubicBezTo>
                    <a:pt x="400" y="101"/>
                    <a:pt x="420" y="91"/>
                    <a:pt x="405" y="82"/>
                  </a:cubicBezTo>
                  <a:cubicBezTo>
                    <a:pt x="407" y="69"/>
                    <a:pt x="392" y="65"/>
                    <a:pt x="397" y="53"/>
                  </a:cubicBezTo>
                  <a:cubicBezTo>
                    <a:pt x="396" y="36"/>
                    <a:pt x="379" y="23"/>
                    <a:pt x="367" y="12"/>
                  </a:cubicBezTo>
                  <a:cubicBezTo>
                    <a:pt x="359" y="0"/>
                    <a:pt x="362" y="1"/>
                    <a:pt x="370" y="4"/>
                  </a:cubicBezTo>
                  <a:cubicBezTo>
                    <a:pt x="377" y="0"/>
                    <a:pt x="383" y="0"/>
                    <a:pt x="384" y="1"/>
                  </a:cubicBezTo>
                  <a:cubicBezTo>
                    <a:pt x="390" y="2"/>
                    <a:pt x="395" y="4"/>
                    <a:pt x="399" y="7"/>
                  </a:cubicBezTo>
                  <a:cubicBezTo>
                    <a:pt x="403" y="8"/>
                    <a:pt x="412" y="12"/>
                    <a:pt x="416" y="16"/>
                  </a:cubicBezTo>
                  <a:cubicBezTo>
                    <a:pt x="414" y="18"/>
                    <a:pt x="413" y="20"/>
                    <a:pt x="423" y="24"/>
                  </a:cubicBezTo>
                  <a:cubicBezTo>
                    <a:pt x="440" y="42"/>
                    <a:pt x="458" y="63"/>
                    <a:pt x="478" y="77"/>
                  </a:cubicBezTo>
                  <a:cubicBezTo>
                    <a:pt x="499" y="76"/>
                    <a:pt x="506" y="82"/>
                    <a:pt x="486" y="94"/>
                  </a:cubicBezTo>
                  <a:cubicBezTo>
                    <a:pt x="505" y="95"/>
                    <a:pt x="489" y="108"/>
                    <a:pt x="502" y="115"/>
                  </a:cubicBezTo>
                  <a:cubicBezTo>
                    <a:pt x="516" y="120"/>
                    <a:pt x="531" y="120"/>
                    <a:pt x="547" y="118"/>
                  </a:cubicBezTo>
                  <a:cubicBezTo>
                    <a:pt x="571" y="119"/>
                    <a:pt x="532" y="110"/>
                    <a:pt x="549" y="97"/>
                  </a:cubicBezTo>
                  <a:cubicBezTo>
                    <a:pt x="563" y="97"/>
                    <a:pt x="572" y="100"/>
                    <a:pt x="583" y="91"/>
                  </a:cubicBezTo>
                  <a:cubicBezTo>
                    <a:pt x="594" y="82"/>
                    <a:pt x="604" y="69"/>
                    <a:pt x="615" y="82"/>
                  </a:cubicBezTo>
                  <a:cubicBezTo>
                    <a:pt x="627" y="88"/>
                    <a:pt x="631" y="93"/>
                    <a:pt x="631" y="108"/>
                  </a:cubicBezTo>
                  <a:cubicBezTo>
                    <a:pt x="625" y="113"/>
                    <a:pt x="634" y="123"/>
                    <a:pt x="641" y="121"/>
                  </a:cubicBezTo>
                  <a:cubicBezTo>
                    <a:pt x="653" y="121"/>
                    <a:pt x="656" y="116"/>
                    <a:pt x="666" y="108"/>
                  </a:cubicBezTo>
                  <a:cubicBezTo>
                    <a:pt x="675" y="92"/>
                    <a:pt x="673" y="117"/>
                    <a:pt x="684" y="116"/>
                  </a:cubicBezTo>
                  <a:cubicBezTo>
                    <a:pt x="697" y="122"/>
                    <a:pt x="699" y="129"/>
                    <a:pt x="711" y="131"/>
                  </a:cubicBezTo>
                  <a:cubicBezTo>
                    <a:pt x="717" y="118"/>
                    <a:pt x="726" y="133"/>
                    <a:pt x="737" y="134"/>
                  </a:cubicBezTo>
                  <a:cubicBezTo>
                    <a:pt x="747" y="136"/>
                    <a:pt x="748" y="104"/>
                    <a:pt x="759" y="119"/>
                  </a:cubicBezTo>
                  <a:cubicBezTo>
                    <a:pt x="758" y="128"/>
                    <a:pt x="748" y="136"/>
                    <a:pt x="769" y="138"/>
                  </a:cubicBezTo>
                  <a:cubicBezTo>
                    <a:pt x="778" y="130"/>
                    <a:pt x="786" y="160"/>
                    <a:pt x="796" y="143"/>
                  </a:cubicBezTo>
                  <a:cubicBezTo>
                    <a:pt x="805" y="132"/>
                    <a:pt x="813" y="144"/>
                    <a:pt x="816" y="153"/>
                  </a:cubicBezTo>
                  <a:cubicBezTo>
                    <a:pt x="815" y="167"/>
                    <a:pt x="826" y="179"/>
                    <a:pt x="815" y="191"/>
                  </a:cubicBezTo>
                  <a:cubicBezTo>
                    <a:pt x="800" y="189"/>
                    <a:pt x="796" y="200"/>
                    <a:pt x="791" y="210"/>
                  </a:cubicBezTo>
                  <a:cubicBezTo>
                    <a:pt x="795" y="221"/>
                    <a:pt x="785" y="231"/>
                    <a:pt x="788" y="243"/>
                  </a:cubicBezTo>
                  <a:cubicBezTo>
                    <a:pt x="775" y="238"/>
                    <a:pt x="763" y="247"/>
                    <a:pt x="761" y="259"/>
                  </a:cubicBezTo>
                  <a:cubicBezTo>
                    <a:pt x="767" y="273"/>
                    <a:pt x="744" y="270"/>
                    <a:pt x="755" y="284"/>
                  </a:cubicBezTo>
                  <a:cubicBezTo>
                    <a:pt x="760" y="294"/>
                    <a:pt x="751" y="302"/>
                    <a:pt x="749" y="314"/>
                  </a:cubicBezTo>
                  <a:cubicBezTo>
                    <a:pt x="739" y="324"/>
                    <a:pt x="729" y="334"/>
                    <a:pt x="743" y="346"/>
                  </a:cubicBezTo>
                  <a:cubicBezTo>
                    <a:pt x="749" y="344"/>
                    <a:pt x="750" y="324"/>
                    <a:pt x="756" y="339"/>
                  </a:cubicBezTo>
                  <a:cubicBezTo>
                    <a:pt x="756" y="353"/>
                    <a:pt x="774" y="348"/>
                    <a:pt x="776" y="334"/>
                  </a:cubicBezTo>
                  <a:cubicBezTo>
                    <a:pt x="775" y="328"/>
                    <a:pt x="793" y="346"/>
                    <a:pt x="797" y="351"/>
                  </a:cubicBezTo>
                  <a:cubicBezTo>
                    <a:pt x="807" y="367"/>
                    <a:pt x="827" y="340"/>
                    <a:pt x="836" y="354"/>
                  </a:cubicBezTo>
                  <a:cubicBezTo>
                    <a:pt x="856" y="362"/>
                    <a:pt x="854" y="385"/>
                    <a:pt x="857" y="401"/>
                  </a:cubicBezTo>
                  <a:cubicBezTo>
                    <a:pt x="860" y="418"/>
                    <a:pt x="889" y="405"/>
                    <a:pt x="885" y="424"/>
                  </a:cubicBezTo>
                  <a:cubicBezTo>
                    <a:pt x="884" y="439"/>
                    <a:pt x="899" y="442"/>
                    <a:pt x="909" y="448"/>
                  </a:cubicBezTo>
                  <a:cubicBezTo>
                    <a:pt x="921" y="454"/>
                    <a:pt x="929" y="452"/>
                    <a:pt x="926" y="467"/>
                  </a:cubicBezTo>
                  <a:cubicBezTo>
                    <a:pt x="919" y="472"/>
                    <a:pt x="930" y="485"/>
                    <a:pt x="924" y="490"/>
                  </a:cubicBezTo>
                  <a:cubicBezTo>
                    <a:pt x="923" y="498"/>
                    <a:pt x="935" y="491"/>
                    <a:pt x="935" y="510"/>
                  </a:cubicBezTo>
                  <a:cubicBezTo>
                    <a:pt x="953" y="513"/>
                    <a:pt x="945" y="523"/>
                    <a:pt x="945" y="537"/>
                  </a:cubicBezTo>
                  <a:cubicBezTo>
                    <a:pt x="940" y="551"/>
                    <a:pt x="959" y="557"/>
                    <a:pt x="952" y="571"/>
                  </a:cubicBezTo>
                  <a:cubicBezTo>
                    <a:pt x="950" y="580"/>
                    <a:pt x="945" y="584"/>
                    <a:pt x="945" y="587"/>
                  </a:cubicBezTo>
                  <a:cubicBezTo>
                    <a:pt x="938" y="591"/>
                    <a:pt x="948" y="596"/>
                    <a:pt x="939" y="599"/>
                  </a:cubicBezTo>
                  <a:close/>
                </a:path>
              </a:pathLst>
            </a:custGeom>
            <a:grpFill/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DDBE4FA1-F92A-BA8C-ADDB-7308DD766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4028" y="785813"/>
              <a:ext cx="2028826" cy="2001839"/>
            </a:xfrm>
            <a:custGeom>
              <a:avLst/>
              <a:gdLst>
                <a:gd name="T0" fmla="*/ 51 w 1210"/>
                <a:gd name="T1" fmla="*/ 573 h 1197"/>
                <a:gd name="T2" fmla="*/ 134 w 1210"/>
                <a:gd name="T3" fmla="*/ 555 h 1197"/>
                <a:gd name="T4" fmla="*/ 234 w 1210"/>
                <a:gd name="T5" fmla="*/ 538 h 1197"/>
                <a:gd name="T6" fmla="*/ 348 w 1210"/>
                <a:gd name="T7" fmla="*/ 534 h 1197"/>
                <a:gd name="T8" fmla="*/ 326 w 1210"/>
                <a:gd name="T9" fmla="*/ 412 h 1197"/>
                <a:gd name="T10" fmla="*/ 291 w 1210"/>
                <a:gd name="T11" fmla="*/ 312 h 1197"/>
                <a:gd name="T12" fmla="*/ 236 w 1210"/>
                <a:gd name="T13" fmla="*/ 179 h 1197"/>
                <a:gd name="T14" fmla="*/ 255 w 1210"/>
                <a:gd name="T15" fmla="*/ 124 h 1197"/>
                <a:gd name="T16" fmla="*/ 281 w 1210"/>
                <a:gd name="T17" fmla="*/ 104 h 1197"/>
                <a:gd name="T18" fmla="*/ 289 w 1210"/>
                <a:gd name="T19" fmla="*/ 63 h 1197"/>
                <a:gd name="T20" fmla="*/ 322 w 1210"/>
                <a:gd name="T21" fmla="*/ 33 h 1197"/>
                <a:gd name="T22" fmla="*/ 339 w 1210"/>
                <a:gd name="T23" fmla="*/ 52 h 1197"/>
                <a:gd name="T24" fmla="*/ 339 w 1210"/>
                <a:gd name="T25" fmla="*/ 87 h 1197"/>
                <a:gd name="T26" fmla="*/ 379 w 1210"/>
                <a:gd name="T27" fmla="*/ 70 h 1197"/>
                <a:gd name="T28" fmla="*/ 376 w 1210"/>
                <a:gd name="T29" fmla="*/ 1 h 1197"/>
                <a:gd name="T30" fmla="*/ 390 w 1210"/>
                <a:gd name="T31" fmla="*/ 29 h 1197"/>
                <a:gd name="T32" fmla="*/ 411 w 1210"/>
                <a:gd name="T33" fmla="*/ 31 h 1197"/>
                <a:gd name="T34" fmla="*/ 436 w 1210"/>
                <a:gd name="T35" fmla="*/ 21 h 1197"/>
                <a:gd name="T36" fmla="*/ 442 w 1210"/>
                <a:gd name="T37" fmla="*/ 30 h 1197"/>
                <a:gd name="T38" fmla="*/ 483 w 1210"/>
                <a:gd name="T39" fmla="*/ 52 h 1197"/>
                <a:gd name="T40" fmla="*/ 491 w 1210"/>
                <a:gd name="T41" fmla="*/ 77 h 1197"/>
                <a:gd name="T42" fmla="*/ 583 w 1210"/>
                <a:gd name="T43" fmla="*/ 77 h 1197"/>
                <a:gd name="T44" fmla="*/ 635 w 1210"/>
                <a:gd name="T45" fmla="*/ 93 h 1197"/>
                <a:gd name="T46" fmla="*/ 689 w 1210"/>
                <a:gd name="T47" fmla="*/ 126 h 1197"/>
                <a:gd name="T48" fmla="*/ 749 w 1210"/>
                <a:gd name="T49" fmla="*/ 136 h 1197"/>
                <a:gd name="T50" fmla="*/ 793 w 1210"/>
                <a:gd name="T51" fmla="*/ 160 h 1197"/>
                <a:gd name="T52" fmla="*/ 840 w 1210"/>
                <a:gd name="T53" fmla="*/ 197 h 1197"/>
                <a:gd name="T54" fmla="*/ 854 w 1210"/>
                <a:gd name="T55" fmla="*/ 184 h 1197"/>
                <a:gd name="T56" fmla="*/ 898 w 1210"/>
                <a:gd name="T57" fmla="*/ 177 h 1197"/>
                <a:gd name="T58" fmla="*/ 888 w 1210"/>
                <a:gd name="T59" fmla="*/ 134 h 1197"/>
                <a:gd name="T60" fmla="*/ 916 w 1210"/>
                <a:gd name="T61" fmla="*/ 134 h 1197"/>
                <a:gd name="T62" fmla="*/ 967 w 1210"/>
                <a:gd name="T63" fmla="*/ 143 h 1197"/>
                <a:gd name="T64" fmla="*/ 1001 w 1210"/>
                <a:gd name="T65" fmla="*/ 158 h 1197"/>
                <a:gd name="T66" fmla="*/ 1045 w 1210"/>
                <a:gd name="T67" fmla="*/ 180 h 1197"/>
                <a:gd name="T68" fmla="*/ 1056 w 1210"/>
                <a:gd name="T69" fmla="*/ 208 h 1197"/>
                <a:gd name="T70" fmla="*/ 1138 w 1210"/>
                <a:gd name="T71" fmla="*/ 255 h 1197"/>
                <a:gd name="T72" fmla="*/ 1188 w 1210"/>
                <a:gd name="T73" fmla="*/ 353 h 1197"/>
                <a:gd name="T74" fmla="*/ 1083 w 1210"/>
                <a:gd name="T75" fmla="*/ 376 h 1197"/>
                <a:gd name="T76" fmla="*/ 1008 w 1210"/>
                <a:gd name="T77" fmla="*/ 351 h 1197"/>
                <a:gd name="T78" fmla="*/ 1019 w 1210"/>
                <a:gd name="T79" fmla="*/ 402 h 1197"/>
                <a:gd name="T80" fmla="*/ 1066 w 1210"/>
                <a:gd name="T81" fmla="*/ 443 h 1197"/>
                <a:gd name="T82" fmla="*/ 1020 w 1210"/>
                <a:gd name="T83" fmla="*/ 532 h 1197"/>
                <a:gd name="T84" fmla="*/ 1110 w 1210"/>
                <a:gd name="T85" fmla="*/ 578 h 1197"/>
                <a:gd name="T86" fmla="*/ 1183 w 1210"/>
                <a:gd name="T87" fmla="*/ 698 h 1197"/>
                <a:gd name="T88" fmla="*/ 1168 w 1210"/>
                <a:gd name="T89" fmla="*/ 772 h 1197"/>
                <a:gd name="T90" fmla="*/ 1083 w 1210"/>
                <a:gd name="T91" fmla="*/ 936 h 1197"/>
                <a:gd name="T92" fmla="*/ 1045 w 1210"/>
                <a:gd name="T93" fmla="*/ 1036 h 1197"/>
                <a:gd name="T94" fmla="*/ 991 w 1210"/>
                <a:gd name="T95" fmla="*/ 1048 h 1197"/>
                <a:gd name="T96" fmla="*/ 819 w 1210"/>
                <a:gd name="T97" fmla="*/ 1088 h 1197"/>
                <a:gd name="T98" fmla="*/ 765 w 1210"/>
                <a:gd name="T99" fmla="*/ 1177 h 1197"/>
                <a:gd name="T100" fmla="*/ 690 w 1210"/>
                <a:gd name="T101" fmla="*/ 1127 h 1197"/>
                <a:gd name="T102" fmla="*/ 571 w 1210"/>
                <a:gd name="T103" fmla="*/ 1171 h 1197"/>
                <a:gd name="T104" fmla="*/ 532 w 1210"/>
                <a:gd name="T105" fmla="*/ 1152 h 1197"/>
                <a:gd name="T106" fmla="*/ 511 w 1210"/>
                <a:gd name="T107" fmla="*/ 1055 h 1197"/>
                <a:gd name="T108" fmla="*/ 444 w 1210"/>
                <a:gd name="T109" fmla="*/ 966 h 1197"/>
                <a:gd name="T110" fmla="*/ 343 w 1210"/>
                <a:gd name="T111" fmla="*/ 904 h 1197"/>
                <a:gd name="T112" fmla="*/ 348 w 1210"/>
                <a:gd name="T113" fmla="*/ 824 h 1197"/>
                <a:gd name="T114" fmla="*/ 403 w 1210"/>
                <a:gd name="T115" fmla="*/ 718 h 1197"/>
                <a:gd name="T116" fmla="*/ 324 w 1210"/>
                <a:gd name="T117" fmla="*/ 699 h 1197"/>
                <a:gd name="T118" fmla="*/ 228 w 1210"/>
                <a:gd name="T119" fmla="*/ 686 h 1197"/>
                <a:gd name="T120" fmla="*/ 136 w 1210"/>
                <a:gd name="T121" fmla="*/ 662 h 1197"/>
                <a:gd name="T122" fmla="*/ 65 w 1210"/>
                <a:gd name="T123" fmla="*/ 642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10" h="1197">
                  <a:moveTo>
                    <a:pt x="3" y="581"/>
                  </a:moveTo>
                  <a:cubicBezTo>
                    <a:pt x="7" y="579"/>
                    <a:pt x="13" y="578"/>
                    <a:pt x="10" y="578"/>
                  </a:cubicBezTo>
                  <a:cubicBezTo>
                    <a:pt x="17" y="574"/>
                    <a:pt x="25" y="564"/>
                    <a:pt x="24" y="568"/>
                  </a:cubicBezTo>
                  <a:cubicBezTo>
                    <a:pt x="29" y="571"/>
                    <a:pt x="44" y="563"/>
                    <a:pt x="51" y="573"/>
                  </a:cubicBezTo>
                  <a:cubicBezTo>
                    <a:pt x="59" y="584"/>
                    <a:pt x="75" y="586"/>
                    <a:pt x="83" y="592"/>
                  </a:cubicBezTo>
                  <a:cubicBezTo>
                    <a:pt x="92" y="600"/>
                    <a:pt x="103" y="589"/>
                    <a:pt x="102" y="579"/>
                  </a:cubicBezTo>
                  <a:cubicBezTo>
                    <a:pt x="92" y="569"/>
                    <a:pt x="101" y="564"/>
                    <a:pt x="116" y="560"/>
                  </a:cubicBezTo>
                  <a:cubicBezTo>
                    <a:pt x="126" y="570"/>
                    <a:pt x="126" y="559"/>
                    <a:pt x="134" y="555"/>
                  </a:cubicBezTo>
                  <a:cubicBezTo>
                    <a:pt x="141" y="545"/>
                    <a:pt x="152" y="555"/>
                    <a:pt x="160" y="553"/>
                  </a:cubicBezTo>
                  <a:cubicBezTo>
                    <a:pt x="167" y="552"/>
                    <a:pt x="183" y="555"/>
                    <a:pt x="188" y="547"/>
                  </a:cubicBezTo>
                  <a:cubicBezTo>
                    <a:pt x="190" y="540"/>
                    <a:pt x="195" y="528"/>
                    <a:pt x="209" y="531"/>
                  </a:cubicBezTo>
                  <a:cubicBezTo>
                    <a:pt x="222" y="530"/>
                    <a:pt x="226" y="537"/>
                    <a:pt x="234" y="538"/>
                  </a:cubicBezTo>
                  <a:cubicBezTo>
                    <a:pt x="257" y="541"/>
                    <a:pt x="276" y="543"/>
                    <a:pt x="298" y="544"/>
                  </a:cubicBezTo>
                  <a:cubicBezTo>
                    <a:pt x="299" y="563"/>
                    <a:pt x="315" y="565"/>
                    <a:pt x="323" y="570"/>
                  </a:cubicBezTo>
                  <a:cubicBezTo>
                    <a:pt x="333" y="569"/>
                    <a:pt x="359" y="568"/>
                    <a:pt x="352" y="557"/>
                  </a:cubicBezTo>
                  <a:cubicBezTo>
                    <a:pt x="343" y="551"/>
                    <a:pt x="353" y="544"/>
                    <a:pt x="348" y="534"/>
                  </a:cubicBezTo>
                  <a:cubicBezTo>
                    <a:pt x="345" y="528"/>
                    <a:pt x="335" y="511"/>
                    <a:pt x="344" y="502"/>
                  </a:cubicBezTo>
                  <a:cubicBezTo>
                    <a:pt x="335" y="492"/>
                    <a:pt x="343" y="476"/>
                    <a:pt x="336" y="468"/>
                  </a:cubicBezTo>
                  <a:cubicBezTo>
                    <a:pt x="334" y="456"/>
                    <a:pt x="342" y="445"/>
                    <a:pt x="333" y="435"/>
                  </a:cubicBezTo>
                  <a:cubicBezTo>
                    <a:pt x="335" y="427"/>
                    <a:pt x="329" y="417"/>
                    <a:pt x="326" y="412"/>
                  </a:cubicBezTo>
                  <a:cubicBezTo>
                    <a:pt x="323" y="402"/>
                    <a:pt x="308" y="390"/>
                    <a:pt x="305" y="383"/>
                  </a:cubicBezTo>
                  <a:cubicBezTo>
                    <a:pt x="308" y="370"/>
                    <a:pt x="292" y="364"/>
                    <a:pt x="297" y="355"/>
                  </a:cubicBezTo>
                  <a:cubicBezTo>
                    <a:pt x="298" y="352"/>
                    <a:pt x="291" y="340"/>
                    <a:pt x="303" y="331"/>
                  </a:cubicBezTo>
                  <a:cubicBezTo>
                    <a:pt x="308" y="322"/>
                    <a:pt x="298" y="307"/>
                    <a:pt x="291" y="312"/>
                  </a:cubicBezTo>
                  <a:cubicBezTo>
                    <a:pt x="296" y="291"/>
                    <a:pt x="271" y="305"/>
                    <a:pt x="267" y="297"/>
                  </a:cubicBezTo>
                  <a:cubicBezTo>
                    <a:pt x="253" y="297"/>
                    <a:pt x="261" y="269"/>
                    <a:pt x="255" y="257"/>
                  </a:cubicBezTo>
                  <a:cubicBezTo>
                    <a:pt x="253" y="240"/>
                    <a:pt x="253" y="219"/>
                    <a:pt x="247" y="204"/>
                  </a:cubicBezTo>
                  <a:cubicBezTo>
                    <a:pt x="247" y="193"/>
                    <a:pt x="242" y="191"/>
                    <a:pt x="236" y="179"/>
                  </a:cubicBezTo>
                  <a:cubicBezTo>
                    <a:pt x="238" y="170"/>
                    <a:pt x="224" y="173"/>
                    <a:pt x="221" y="169"/>
                  </a:cubicBezTo>
                  <a:cubicBezTo>
                    <a:pt x="227" y="162"/>
                    <a:pt x="222" y="151"/>
                    <a:pt x="217" y="151"/>
                  </a:cubicBezTo>
                  <a:cubicBezTo>
                    <a:pt x="216" y="145"/>
                    <a:pt x="225" y="138"/>
                    <a:pt x="236" y="138"/>
                  </a:cubicBezTo>
                  <a:cubicBezTo>
                    <a:pt x="243" y="136"/>
                    <a:pt x="254" y="135"/>
                    <a:pt x="255" y="124"/>
                  </a:cubicBezTo>
                  <a:cubicBezTo>
                    <a:pt x="256" y="119"/>
                    <a:pt x="254" y="116"/>
                    <a:pt x="252" y="114"/>
                  </a:cubicBezTo>
                  <a:cubicBezTo>
                    <a:pt x="261" y="111"/>
                    <a:pt x="261" y="111"/>
                    <a:pt x="261" y="111"/>
                  </a:cubicBezTo>
                  <a:cubicBezTo>
                    <a:pt x="270" y="104"/>
                    <a:pt x="270" y="104"/>
                    <a:pt x="270" y="104"/>
                  </a:cubicBezTo>
                  <a:cubicBezTo>
                    <a:pt x="281" y="104"/>
                    <a:pt x="281" y="104"/>
                    <a:pt x="281" y="104"/>
                  </a:cubicBezTo>
                  <a:cubicBezTo>
                    <a:pt x="286" y="99"/>
                    <a:pt x="286" y="99"/>
                    <a:pt x="286" y="99"/>
                  </a:cubicBezTo>
                  <a:cubicBezTo>
                    <a:pt x="290" y="88"/>
                    <a:pt x="290" y="88"/>
                    <a:pt x="290" y="88"/>
                  </a:cubicBezTo>
                  <a:cubicBezTo>
                    <a:pt x="286" y="75"/>
                    <a:pt x="286" y="75"/>
                    <a:pt x="286" y="75"/>
                  </a:cubicBezTo>
                  <a:cubicBezTo>
                    <a:pt x="289" y="63"/>
                    <a:pt x="289" y="63"/>
                    <a:pt x="289" y="63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9" y="19"/>
                    <a:pt x="289" y="19"/>
                    <a:pt x="289" y="19"/>
                  </a:cubicBezTo>
                  <a:cubicBezTo>
                    <a:pt x="299" y="31"/>
                    <a:pt x="299" y="31"/>
                    <a:pt x="299" y="31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325" y="30"/>
                    <a:pt x="325" y="30"/>
                    <a:pt x="325" y="30"/>
                  </a:cubicBezTo>
                  <a:cubicBezTo>
                    <a:pt x="331" y="36"/>
                    <a:pt x="331" y="36"/>
                    <a:pt x="331" y="36"/>
                  </a:cubicBezTo>
                  <a:cubicBezTo>
                    <a:pt x="338" y="43"/>
                    <a:pt x="338" y="43"/>
                    <a:pt x="338" y="43"/>
                  </a:cubicBezTo>
                  <a:cubicBezTo>
                    <a:pt x="339" y="52"/>
                    <a:pt x="339" y="52"/>
                    <a:pt x="339" y="52"/>
                  </a:cubicBezTo>
                  <a:cubicBezTo>
                    <a:pt x="329" y="67"/>
                    <a:pt x="329" y="67"/>
                    <a:pt x="329" y="67"/>
                  </a:cubicBezTo>
                  <a:cubicBezTo>
                    <a:pt x="327" y="76"/>
                    <a:pt x="327" y="76"/>
                    <a:pt x="327" y="76"/>
                  </a:cubicBezTo>
                  <a:cubicBezTo>
                    <a:pt x="332" y="84"/>
                    <a:pt x="332" y="84"/>
                    <a:pt x="332" y="84"/>
                  </a:cubicBezTo>
                  <a:cubicBezTo>
                    <a:pt x="339" y="87"/>
                    <a:pt x="339" y="87"/>
                    <a:pt x="339" y="87"/>
                  </a:cubicBezTo>
                  <a:cubicBezTo>
                    <a:pt x="358" y="88"/>
                    <a:pt x="358" y="88"/>
                    <a:pt x="358" y="88"/>
                  </a:cubicBezTo>
                  <a:cubicBezTo>
                    <a:pt x="368" y="86"/>
                    <a:pt x="368" y="86"/>
                    <a:pt x="368" y="86"/>
                  </a:cubicBezTo>
                  <a:cubicBezTo>
                    <a:pt x="371" y="81"/>
                    <a:pt x="371" y="81"/>
                    <a:pt x="371" y="81"/>
                  </a:cubicBezTo>
                  <a:cubicBezTo>
                    <a:pt x="379" y="70"/>
                    <a:pt x="379" y="70"/>
                    <a:pt x="379" y="70"/>
                  </a:cubicBezTo>
                  <a:cubicBezTo>
                    <a:pt x="380" y="43"/>
                    <a:pt x="380" y="43"/>
                    <a:pt x="380" y="43"/>
                  </a:cubicBezTo>
                  <a:cubicBezTo>
                    <a:pt x="368" y="8"/>
                    <a:pt x="368" y="8"/>
                    <a:pt x="368" y="8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6" y="1"/>
                    <a:pt x="376" y="1"/>
                    <a:pt x="376" y="1"/>
                  </a:cubicBezTo>
                  <a:cubicBezTo>
                    <a:pt x="379" y="6"/>
                    <a:pt x="379" y="6"/>
                    <a:pt x="379" y="6"/>
                  </a:cubicBezTo>
                  <a:cubicBezTo>
                    <a:pt x="383" y="6"/>
                    <a:pt x="383" y="6"/>
                    <a:pt x="383" y="6"/>
                  </a:cubicBezTo>
                  <a:cubicBezTo>
                    <a:pt x="386" y="20"/>
                    <a:pt x="386" y="20"/>
                    <a:pt x="386" y="20"/>
                  </a:cubicBezTo>
                  <a:cubicBezTo>
                    <a:pt x="390" y="29"/>
                    <a:pt x="390" y="29"/>
                    <a:pt x="390" y="29"/>
                  </a:cubicBezTo>
                  <a:cubicBezTo>
                    <a:pt x="394" y="29"/>
                    <a:pt x="394" y="29"/>
                    <a:pt x="394" y="29"/>
                  </a:cubicBezTo>
                  <a:cubicBezTo>
                    <a:pt x="397" y="33"/>
                    <a:pt x="397" y="33"/>
                    <a:pt x="397" y="33"/>
                  </a:cubicBezTo>
                  <a:cubicBezTo>
                    <a:pt x="409" y="33"/>
                    <a:pt x="409" y="33"/>
                    <a:pt x="409" y="33"/>
                  </a:cubicBezTo>
                  <a:cubicBezTo>
                    <a:pt x="411" y="31"/>
                    <a:pt x="411" y="31"/>
                    <a:pt x="411" y="31"/>
                  </a:cubicBezTo>
                  <a:cubicBezTo>
                    <a:pt x="423" y="18"/>
                    <a:pt x="423" y="18"/>
                    <a:pt x="423" y="18"/>
                  </a:cubicBezTo>
                  <a:cubicBezTo>
                    <a:pt x="427" y="17"/>
                    <a:pt x="427" y="17"/>
                    <a:pt x="427" y="17"/>
                  </a:cubicBezTo>
                  <a:cubicBezTo>
                    <a:pt x="430" y="20"/>
                    <a:pt x="430" y="20"/>
                    <a:pt x="430" y="20"/>
                  </a:cubicBezTo>
                  <a:cubicBezTo>
                    <a:pt x="436" y="21"/>
                    <a:pt x="436" y="21"/>
                    <a:pt x="436" y="21"/>
                  </a:cubicBezTo>
                  <a:cubicBezTo>
                    <a:pt x="447" y="15"/>
                    <a:pt x="447" y="15"/>
                    <a:pt x="447" y="15"/>
                  </a:cubicBezTo>
                  <a:cubicBezTo>
                    <a:pt x="452" y="18"/>
                    <a:pt x="452" y="18"/>
                    <a:pt x="452" y="18"/>
                  </a:cubicBezTo>
                  <a:cubicBezTo>
                    <a:pt x="444" y="25"/>
                    <a:pt x="444" y="25"/>
                    <a:pt x="444" y="25"/>
                  </a:cubicBezTo>
                  <a:cubicBezTo>
                    <a:pt x="442" y="30"/>
                    <a:pt x="442" y="30"/>
                    <a:pt x="442" y="30"/>
                  </a:cubicBezTo>
                  <a:cubicBezTo>
                    <a:pt x="446" y="37"/>
                    <a:pt x="446" y="37"/>
                    <a:pt x="446" y="37"/>
                  </a:cubicBezTo>
                  <a:cubicBezTo>
                    <a:pt x="453" y="38"/>
                    <a:pt x="453" y="38"/>
                    <a:pt x="453" y="38"/>
                  </a:cubicBezTo>
                  <a:cubicBezTo>
                    <a:pt x="463" y="48"/>
                    <a:pt x="463" y="48"/>
                    <a:pt x="463" y="48"/>
                  </a:cubicBezTo>
                  <a:cubicBezTo>
                    <a:pt x="483" y="52"/>
                    <a:pt x="483" y="52"/>
                    <a:pt x="483" y="52"/>
                  </a:cubicBezTo>
                  <a:cubicBezTo>
                    <a:pt x="488" y="55"/>
                    <a:pt x="488" y="55"/>
                    <a:pt x="488" y="55"/>
                  </a:cubicBezTo>
                  <a:cubicBezTo>
                    <a:pt x="484" y="64"/>
                    <a:pt x="484" y="64"/>
                    <a:pt x="484" y="64"/>
                  </a:cubicBezTo>
                  <a:cubicBezTo>
                    <a:pt x="485" y="69"/>
                    <a:pt x="485" y="69"/>
                    <a:pt x="485" y="69"/>
                  </a:cubicBezTo>
                  <a:cubicBezTo>
                    <a:pt x="491" y="77"/>
                    <a:pt x="491" y="77"/>
                    <a:pt x="491" y="77"/>
                  </a:cubicBezTo>
                  <a:cubicBezTo>
                    <a:pt x="496" y="79"/>
                    <a:pt x="496" y="79"/>
                    <a:pt x="496" y="79"/>
                  </a:cubicBezTo>
                  <a:cubicBezTo>
                    <a:pt x="523" y="81"/>
                    <a:pt x="523" y="81"/>
                    <a:pt x="523" y="81"/>
                  </a:cubicBezTo>
                  <a:cubicBezTo>
                    <a:pt x="551" y="79"/>
                    <a:pt x="551" y="79"/>
                    <a:pt x="551" y="79"/>
                  </a:cubicBezTo>
                  <a:cubicBezTo>
                    <a:pt x="583" y="77"/>
                    <a:pt x="583" y="77"/>
                    <a:pt x="583" y="77"/>
                  </a:cubicBezTo>
                  <a:cubicBezTo>
                    <a:pt x="602" y="81"/>
                    <a:pt x="602" y="81"/>
                    <a:pt x="602" y="81"/>
                  </a:cubicBezTo>
                  <a:cubicBezTo>
                    <a:pt x="631" y="82"/>
                    <a:pt x="631" y="82"/>
                    <a:pt x="631" y="82"/>
                  </a:cubicBezTo>
                  <a:cubicBezTo>
                    <a:pt x="636" y="87"/>
                    <a:pt x="636" y="87"/>
                    <a:pt x="636" y="87"/>
                  </a:cubicBezTo>
                  <a:cubicBezTo>
                    <a:pt x="635" y="93"/>
                    <a:pt x="635" y="93"/>
                    <a:pt x="635" y="93"/>
                  </a:cubicBezTo>
                  <a:cubicBezTo>
                    <a:pt x="644" y="89"/>
                    <a:pt x="644" y="89"/>
                    <a:pt x="644" y="89"/>
                  </a:cubicBezTo>
                  <a:cubicBezTo>
                    <a:pt x="647" y="91"/>
                    <a:pt x="647" y="91"/>
                    <a:pt x="647" y="91"/>
                  </a:cubicBezTo>
                  <a:cubicBezTo>
                    <a:pt x="648" y="97"/>
                    <a:pt x="648" y="97"/>
                    <a:pt x="648" y="97"/>
                  </a:cubicBezTo>
                  <a:cubicBezTo>
                    <a:pt x="689" y="126"/>
                    <a:pt x="689" y="126"/>
                    <a:pt x="689" y="126"/>
                  </a:cubicBezTo>
                  <a:cubicBezTo>
                    <a:pt x="700" y="129"/>
                    <a:pt x="700" y="129"/>
                    <a:pt x="700" y="129"/>
                  </a:cubicBezTo>
                  <a:cubicBezTo>
                    <a:pt x="718" y="127"/>
                    <a:pt x="718" y="127"/>
                    <a:pt x="718" y="127"/>
                  </a:cubicBezTo>
                  <a:cubicBezTo>
                    <a:pt x="727" y="132"/>
                    <a:pt x="727" y="132"/>
                    <a:pt x="727" y="132"/>
                  </a:cubicBezTo>
                  <a:cubicBezTo>
                    <a:pt x="749" y="136"/>
                    <a:pt x="749" y="136"/>
                    <a:pt x="749" y="136"/>
                  </a:cubicBezTo>
                  <a:cubicBezTo>
                    <a:pt x="770" y="139"/>
                    <a:pt x="770" y="139"/>
                    <a:pt x="770" y="139"/>
                  </a:cubicBezTo>
                  <a:cubicBezTo>
                    <a:pt x="775" y="142"/>
                    <a:pt x="775" y="142"/>
                    <a:pt x="775" y="142"/>
                  </a:cubicBezTo>
                  <a:cubicBezTo>
                    <a:pt x="782" y="142"/>
                    <a:pt x="782" y="142"/>
                    <a:pt x="782" y="142"/>
                  </a:cubicBezTo>
                  <a:cubicBezTo>
                    <a:pt x="793" y="160"/>
                    <a:pt x="793" y="160"/>
                    <a:pt x="793" y="160"/>
                  </a:cubicBezTo>
                  <a:cubicBezTo>
                    <a:pt x="801" y="164"/>
                    <a:pt x="801" y="164"/>
                    <a:pt x="801" y="164"/>
                  </a:cubicBezTo>
                  <a:cubicBezTo>
                    <a:pt x="810" y="159"/>
                    <a:pt x="810" y="159"/>
                    <a:pt x="810" y="159"/>
                  </a:cubicBezTo>
                  <a:cubicBezTo>
                    <a:pt x="831" y="190"/>
                    <a:pt x="831" y="190"/>
                    <a:pt x="831" y="190"/>
                  </a:cubicBezTo>
                  <a:cubicBezTo>
                    <a:pt x="840" y="197"/>
                    <a:pt x="840" y="197"/>
                    <a:pt x="840" y="197"/>
                  </a:cubicBezTo>
                  <a:cubicBezTo>
                    <a:pt x="844" y="193"/>
                    <a:pt x="844" y="193"/>
                    <a:pt x="844" y="193"/>
                  </a:cubicBezTo>
                  <a:cubicBezTo>
                    <a:pt x="837" y="187"/>
                    <a:pt x="837" y="187"/>
                    <a:pt x="837" y="187"/>
                  </a:cubicBezTo>
                  <a:cubicBezTo>
                    <a:pt x="838" y="184"/>
                    <a:pt x="838" y="184"/>
                    <a:pt x="838" y="184"/>
                  </a:cubicBezTo>
                  <a:cubicBezTo>
                    <a:pt x="854" y="184"/>
                    <a:pt x="854" y="184"/>
                    <a:pt x="854" y="184"/>
                  </a:cubicBezTo>
                  <a:cubicBezTo>
                    <a:pt x="871" y="180"/>
                    <a:pt x="871" y="180"/>
                    <a:pt x="871" y="180"/>
                  </a:cubicBezTo>
                  <a:cubicBezTo>
                    <a:pt x="879" y="185"/>
                    <a:pt x="879" y="185"/>
                    <a:pt x="879" y="185"/>
                  </a:cubicBezTo>
                  <a:cubicBezTo>
                    <a:pt x="884" y="185"/>
                    <a:pt x="884" y="185"/>
                    <a:pt x="884" y="185"/>
                  </a:cubicBezTo>
                  <a:cubicBezTo>
                    <a:pt x="898" y="177"/>
                    <a:pt x="898" y="177"/>
                    <a:pt x="898" y="177"/>
                  </a:cubicBezTo>
                  <a:cubicBezTo>
                    <a:pt x="908" y="156"/>
                    <a:pt x="908" y="156"/>
                    <a:pt x="908" y="156"/>
                  </a:cubicBezTo>
                  <a:cubicBezTo>
                    <a:pt x="907" y="150"/>
                    <a:pt x="907" y="150"/>
                    <a:pt x="907" y="150"/>
                  </a:cubicBezTo>
                  <a:cubicBezTo>
                    <a:pt x="902" y="141"/>
                    <a:pt x="902" y="141"/>
                    <a:pt x="902" y="141"/>
                  </a:cubicBezTo>
                  <a:cubicBezTo>
                    <a:pt x="888" y="134"/>
                    <a:pt x="888" y="134"/>
                    <a:pt x="888" y="134"/>
                  </a:cubicBezTo>
                  <a:cubicBezTo>
                    <a:pt x="892" y="130"/>
                    <a:pt x="892" y="130"/>
                    <a:pt x="892" y="130"/>
                  </a:cubicBezTo>
                  <a:cubicBezTo>
                    <a:pt x="905" y="134"/>
                    <a:pt x="905" y="134"/>
                    <a:pt x="905" y="134"/>
                  </a:cubicBezTo>
                  <a:cubicBezTo>
                    <a:pt x="910" y="128"/>
                    <a:pt x="910" y="128"/>
                    <a:pt x="910" y="128"/>
                  </a:cubicBezTo>
                  <a:cubicBezTo>
                    <a:pt x="916" y="134"/>
                    <a:pt x="916" y="134"/>
                    <a:pt x="916" y="134"/>
                  </a:cubicBezTo>
                  <a:cubicBezTo>
                    <a:pt x="927" y="133"/>
                    <a:pt x="927" y="133"/>
                    <a:pt x="927" y="133"/>
                  </a:cubicBezTo>
                  <a:cubicBezTo>
                    <a:pt x="932" y="132"/>
                    <a:pt x="932" y="132"/>
                    <a:pt x="932" y="132"/>
                  </a:cubicBezTo>
                  <a:cubicBezTo>
                    <a:pt x="938" y="138"/>
                    <a:pt x="938" y="138"/>
                    <a:pt x="938" y="138"/>
                  </a:cubicBezTo>
                  <a:cubicBezTo>
                    <a:pt x="967" y="143"/>
                    <a:pt x="967" y="143"/>
                    <a:pt x="967" y="143"/>
                  </a:cubicBezTo>
                  <a:cubicBezTo>
                    <a:pt x="977" y="152"/>
                    <a:pt x="977" y="152"/>
                    <a:pt x="977" y="152"/>
                  </a:cubicBezTo>
                  <a:cubicBezTo>
                    <a:pt x="983" y="152"/>
                    <a:pt x="983" y="152"/>
                    <a:pt x="983" y="152"/>
                  </a:cubicBezTo>
                  <a:cubicBezTo>
                    <a:pt x="990" y="158"/>
                    <a:pt x="990" y="158"/>
                    <a:pt x="990" y="158"/>
                  </a:cubicBezTo>
                  <a:cubicBezTo>
                    <a:pt x="1001" y="158"/>
                    <a:pt x="1001" y="158"/>
                    <a:pt x="1001" y="158"/>
                  </a:cubicBezTo>
                  <a:cubicBezTo>
                    <a:pt x="1020" y="170"/>
                    <a:pt x="1020" y="170"/>
                    <a:pt x="1020" y="170"/>
                  </a:cubicBezTo>
                  <a:cubicBezTo>
                    <a:pt x="1019" y="176"/>
                    <a:pt x="1019" y="176"/>
                    <a:pt x="1019" y="176"/>
                  </a:cubicBezTo>
                  <a:cubicBezTo>
                    <a:pt x="1024" y="183"/>
                    <a:pt x="1024" y="183"/>
                    <a:pt x="1024" y="183"/>
                  </a:cubicBezTo>
                  <a:cubicBezTo>
                    <a:pt x="1045" y="180"/>
                    <a:pt x="1045" y="180"/>
                    <a:pt x="1045" y="180"/>
                  </a:cubicBezTo>
                  <a:cubicBezTo>
                    <a:pt x="1047" y="181"/>
                    <a:pt x="1047" y="181"/>
                    <a:pt x="1047" y="181"/>
                  </a:cubicBezTo>
                  <a:cubicBezTo>
                    <a:pt x="1044" y="191"/>
                    <a:pt x="1044" y="191"/>
                    <a:pt x="1044" y="191"/>
                  </a:cubicBezTo>
                  <a:cubicBezTo>
                    <a:pt x="1046" y="200"/>
                    <a:pt x="1046" y="200"/>
                    <a:pt x="1046" y="200"/>
                  </a:cubicBezTo>
                  <a:cubicBezTo>
                    <a:pt x="1056" y="208"/>
                    <a:pt x="1056" y="208"/>
                    <a:pt x="1056" y="208"/>
                  </a:cubicBezTo>
                  <a:cubicBezTo>
                    <a:pt x="1068" y="211"/>
                    <a:pt x="1068" y="211"/>
                    <a:pt x="1068" y="211"/>
                  </a:cubicBezTo>
                  <a:cubicBezTo>
                    <a:pt x="1082" y="224"/>
                    <a:pt x="1082" y="224"/>
                    <a:pt x="1082" y="224"/>
                  </a:cubicBezTo>
                  <a:cubicBezTo>
                    <a:pt x="1095" y="235"/>
                    <a:pt x="1095" y="235"/>
                    <a:pt x="1095" y="235"/>
                  </a:cubicBezTo>
                  <a:cubicBezTo>
                    <a:pt x="1138" y="255"/>
                    <a:pt x="1138" y="255"/>
                    <a:pt x="1138" y="255"/>
                  </a:cubicBezTo>
                  <a:cubicBezTo>
                    <a:pt x="1183" y="293"/>
                    <a:pt x="1183" y="293"/>
                    <a:pt x="1183" y="293"/>
                  </a:cubicBezTo>
                  <a:cubicBezTo>
                    <a:pt x="1200" y="302"/>
                    <a:pt x="1200" y="302"/>
                    <a:pt x="1200" y="302"/>
                  </a:cubicBezTo>
                  <a:cubicBezTo>
                    <a:pt x="1189" y="329"/>
                    <a:pt x="1189" y="329"/>
                    <a:pt x="1189" y="329"/>
                  </a:cubicBezTo>
                  <a:cubicBezTo>
                    <a:pt x="1189" y="329"/>
                    <a:pt x="1189" y="345"/>
                    <a:pt x="1188" y="353"/>
                  </a:cubicBezTo>
                  <a:cubicBezTo>
                    <a:pt x="1186" y="362"/>
                    <a:pt x="1169" y="372"/>
                    <a:pt x="1157" y="374"/>
                  </a:cubicBezTo>
                  <a:cubicBezTo>
                    <a:pt x="1145" y="375"/>
                    <a:pt x="1122" y="367"/>
                    <a:pt x="1122" y="367"/>
                  </a:cubicBezTo>
                  <a:cubicBezTo>
                    <a:pt x="1106" y="367"/>
                    <a:pt x="1106" y="367"/>
                    <a:pt x="1106" y="367"/>
                  </a:cubicBezTo>
                  <a:cubicBezTo>
                    <a:pt x="1083" y="376"/>
                    <a:pt x="1083" y="376"/>
                    <a:pt x="1083" y="376"/>
                  </a:cubicBezTo>
                  <a:cubicBezTo>
                    <a:pt x="1083" y="376"/>
                    <a:pt x="1082" y="363"/>
                    <a:pt x="1078" y="358"/>
                  </a:cubicBezTo>
                  <a:cubicBezTo>
                    <a:pt x="1074" y="352"/>
                    <a:pt x="1060" y="351"/>
                    <a:pt x="1060" y="351"/>
                  </a:cubicBezTo>
                  <a:cubicBezTo>
                    <a:pt x="1053" y="354"/>
                    <a:pt x="1038" y="350"/>
                    <a:pt x="1036" y="341"/>
                  </a:cubicBezTo>
                  <a:cubicBezTo>
                    <a:pt x="1034" y="329"/>
                    <a:pt x="1012" y="348"/>
                    <a:pt x="1008" y="351"/>
                  </a:cubicBezTo>
                  <a:cubicBezTo>
                    <a:pt x="1008" y="351"/>
                    <a:pt x="1007" y="350"/>
                    <a:pt x="1007" y="350"/>
                  </a:cubicBezTo>
                  <a:cubicBezTo>
                    <a:pt x="1007" y="351"/>
                    <a:pt x="1007" y="351"/>
                    <a:pt x="1008" y="351"/>
                  </a:cubicBezTo>
                  <a:cubicBezTo>
                    <a:pt x="1019" y="356"/>
                    <a:pt x="1016" y="367"/>
                    <a:pt x="1027" y="381"/>
                  </a:cubicBezTo>
                  <a:cubicBezTo>
                    <a:pt x="1031" y="394"/>
                    <a:pt x="1019" y="392"/>
                    <a:pt x="1019" y="402"/>
                  </a:cubicBezTo>
                  <a:cubicBezTo>
                    <a:pt x="1011" y="413"/>
                    <a:pt x="990" y="411"/>
                    <a:pt x="986" y="428"/>
                  </a:cubicBezTo>
                  <a:cubicBezTo>
                    <a:pt x="998" y="451"/>
                    <a:pt x="1005" y="410"/>
                    <a:pt x="1016" y="432"/>
                  </a:cubicBezTo>
                  <a:cubicBezTo>
                    <a:pt x="1017" y="446"/>
                    <a:pt x="1035" y="429"/>
                    <a:pt x="1048" y="433"/>
                  </a:cubicBezTo>
                  <a:cubicBezTo>
                    <a:pt x="1053" y="429"/>
                    <a:pt x="1055" y="438"/>
                    <a:pt x="1066" y="443"/>
                  </a:cubicBezTo>
                  <a:cubicBezTo>
                    <a:pt x="1065" y="449"/>
                    <a:pt x="1085" y="449"/>
                    <a:pt x="1082" y="457"/>
                  </a:cubicBezTo>
                  <a:cubicBezTo>
                    <a:pt x="1082" y="477"/>
                    <a:pt x="1058" y="452"/>
                    <a:pt x="1059" y="472"/>
                  </a:cubicBezTo>
                  <a:cubicBezTo>
                    <a:pt x="1052" y="478"/>
                    <a:pt x="1044" y="486"/>
                    <a:pt x="1043" y="501"/>
                  </a:cubicBezTo>
                  <a:cubicBezTo>
                    <a:pt x="1039" y="514"/>
                    <a:pt x="1033" y="529"/>
                    <a:pt x="1020" y="532"/>
                  </a:cubicBezTo>
                  <a:cubicBezTo>
                    <a:pt x="1035" y="540"/>
                    <a:pt x="1019" y="557"/>
                    <a:pt x="1022" y="571"/>
                  </a:cubicBezTo>
                  <a:cubicBezTo>
                    <a:pt x="1026" y="575"/>
                    <a:pt x="1037" y="588"/>
                    <a:pt x="1035" y="604"/>
                  </a:cubicBezTo>
                  <a:cubicBezTo>
                    <a:pt x="1033" y="628"/>
                    <a:pt x="1052" y="607"/>
                    <a:pt x="1066" y="602"/>
                  </a:cubicBezTo>
                  <a:cubicBezTo>
                    <a:pt x="1081" y="594"/>
                    <a:pt x="1096" y="587"/>
                    <a:pt x="1110" y="578"/>
                  </a:cubicBezTo>
                  <a:cubicBezTo>
                    <a:pt x="1111" y="593"/>
                    <a:pt x="1115" y="608"/>
                    <a:pt x="1117" y="624"/>
                  </a:cubicBezTo>
                  <a:cubicBezTo>
                    <a:pt x="1099" y="635"/>
                    <a:pt x="1137" y="642"/>
                    <a:pt x="1147" y="649"/>
                  </a:cubicBezTo>
                  <a:cubicBezTo>
                    <a:pt x="1160" y="655"/>
                    <a:pt x="1174" y="655"/>
                    <a:pt x="1180" y="664"/>
                  </a:cubicBezTo>
                  <a:cubicBezTo>
                    <a:pt x="1189" y="673"/>
                    <a:pt x="1194" y="689"/>
                    <a:pt x="1183" y="698"/>
                  </a:cubicBezTo>
                  <a:cubicBezTo>
                    <a:pt x="1178" y="715"/>
                    <a:pt x="1210" y="703"/>
                    <a:pt x="1202" y="726"/>
                  </a:cubicBezTo>
                  <a:cubicBezTo>
                    <a:pt x="1204" y="739"/>
                    <a:pt x="1189" y="733"/>
                    <a:pt x="1191" y="744"/>
                  </a:cubicBezTo>
                  <a:cubicBezTo>
                    <a:pt x="1190" y="753"/>
                    <a:pt x="1190" y="757"/>
                    <a:pt x="1192" y="769"/>
                  </a:cubicBezTo>
                  <a:cubicBezTo>
                    <a:pt x="1199" y="780"/>
                    <a:pt x="1164" y="788"/>
                    <a:pt x="1168" y="772"/>
                  </a:cubicBezTo>
                  <a:cubicBezTo>
                    <a:pt x="1158" y="753"/>
                    <a:pt x="1158" y="784"/>
                    <a:pt x="1137" y="778"/>
                  </a:cubicBezTo>
                  <a:cubicBezTo>
                    <a:pt x="1117" y="776"/>
                    <a:pt x="1119" y="796"/>
                    <a:pt x="1105" y="805"/>
                  </a:cubicBezTo>
                  <a:cubicBezTo>
                    <a:pt x="1089" y="801"/>
                    <a:pt x="1088" y="805"/>
                    <a:pt x="1089" y="827"/>
                  </a:cubicBezTo>
                  <a:cubicBezTo>
                    <a:pt x="1086" y="863"/>
                    <a:pt x="1086" y="900"/>
                    <a:pt x="1083" y="936"/>
                  </a:cubicBezTo>
                  <a:cubicBezTo>
                    <a:pt x="1090" y="937"/>
                    <a:pt x="1093" y="939"/>
                    <a:pt x="1094" y="942"/>
                  </a:cubicBezTo>
                  <a:cubicBezTo>
                    <a:pt x="1098" y="950"/>
                    <a:pt x="1085" y="961"/>
                    <a:pt x="1078" y="967"/>
                  </a:cubicBezTo>
                  <a:cubicBezTo>
                    <a:pt x="1073" y="983"/>
                    <a:pt x="1087" y="998"/>
                    <a:pt x="1079" y="1013"/>
                  </a:cubicBezTo>
                  <a:cubicBezTo>
                    <a:pt x="1074" y="1027"/>
                    <a:pt x="1061" y="1036"/>
                    <a:pt x="1045" y="1036"/>
                  </a:cubicBezTo>
                  <a:cubicBezTo>
                    <a:pt x="1029" y="1031"/>
                    <a:pt x="1020" y="1048"/>
                    <a:pt x="1008" y="1055"/>
                  </a:cubicBezTo>
                  <a:cubicBezTo>
                    <a:pt x="1004" y="1058"/>
                    <a:pt x="1000" y="1059"/>
                    <a:pt x="998" y="1059"/>
                  </a:cubicBezTo>
                  <a:cubicBezTo>
                    <a:pt x="998" y="1060"/>
                    <a:pt x="998" y="1060"/>
                    <a:pt x="998" y="1060"/>
                  </a:cubicBezTo>
                  <a:cubicBezTo>
                    <a:pt x="996" y="1056"/>
                    <a:pt x="994" y="1052"/>
                    <a:pt x="991" y="1048"/>
                  </a:cubicBezTo>
                  <a:cubicBezTo>
                    <a:pt x="972" y="1059"/>
                    <a:pt x="943" y="1065"/>
                    <a:pt x="925" y="1078"/>
                  </a:cubicBezTo>
                  <a:cubicBezTo>
                    <a:pt x="909" y="1091"/>
                    <a:pt x="888" y="1107"/>
                    <a:pt x="864" y="1105"/>
                  </a:cubicBezTo>
                  <a:cubicBezTo>
                    <a:pt x="866" y="1103"/>
                    <a:pt x="861" y="1086"/>
                    <a:pt x="848" y="1081"/>
                  </a:cubicBezTo>
                  <a:cubicBezTo>
                    <a:pt x="830" y="1085"/>
                    <a:pt x="836" y="1086"/>
                    <a:pt x="819" y="1088"/>
                  </a:cubicBezTo>
                  <a:cubicBezTo>
                    <a:pt x="825" y="1102"/>
                    <a:pt x="796" y="1096"/>
                    <a:pt x="805" y="1112"/>
                  </a:cubicBezTo>
                  <a:cubicBezTo>
                    <a:pt x="813" y="1128"/>
                    <a:pt x="785" y="1116"/>
                    <a:pt x="791" y="1130"/>
                  </a:cubicBezTo>
                  <a:cubicBezTo>
                    <a:pt x="790" y="1141"/>
                    <a:pt x="807" y="1157"/>
                    <a:pt x="786" y="1159"/>
                  </a:cubicBezTo>
                  <a:cubicBezTo>
                    <a:pt x="784" y="1169"/>
                    <a:pt x="784" y="1180"/>
                    <a:pt x="765" y="1177"/>
                  </a:cubicBezTo>
                  <a:cubicBezTo>
                    <a:pt x="752" y="1182"/>
                    <a:pt x="761" y="1197"/>
                    <a:pt x="742" y="1189"/>
                  </a:cubicBezTo>
                  <a:cubicBezTo>
                    <a:pt x="725" y="1190"/>
                    <a:pt x="720" y="1191"/>
                    <a:pt x="712" y="1182"/>
                  </a:cubicBezTo>
                  <a:cubicBezTo>
                    <a:pt x="714" y="1169"/>
                    <a:pt x="696" y="1168"/>
                    <a:pt x="698" y="1155"/>
                  </a:cubicBezTo>
                  <a:cubicBezTo>
                    <a:pt x="679" y="1152"/>
                    <a:pt x="700" y="1140"/>
                    <a:pt x="690" y="1127"/>
                  </a:cubicBezTo>
                  <a:cubicBezTo>
                    <a:pt x="679" y="1120"/>
                    <a:pt x="663" y="1127"/>
                    <a:pt x="651" y="1130"/>
                  </a:cubicBezTo>
                  <a:cubicBezTo>
                    <a:pt x="649" y="1146"/>
                    <a:pt x="643" y="1135"/>
                    <a:pt x="632" y="1137"/>
                  </a:cubicBezTo>
                  <a:cubicBezTo>
                    <a:pt x="627" y="1148"/>
                    <a:pt x="636" y="1163"/>
                    <a:pt x="619" y="1163"/>
                  </a:cubicBezTo>
                  <a:cubicBezTo>
                    <a:pt x="605" y="1170"/>
                    <a:pt x="588" y="1170"/>
                    <a:pt x="571" y="1171"/>
                  </a:cubicBezTo>
                  <a:cubicBezTo>
                    <a:pt x="563" y="1171"/>
                    <a:pt x="538" y="1168"/>
                    <a:pt x="538" y="1175"/>
                  </a:cubicBezTo>
                  <a:cubicBezTo>
                    <a:pt x="537" y="1175"/>
                    <a:pt x="537" y="1175"/>
                    <a:pt x="537" y="1175"/>
                  </a:cubicBezTo>
                  <a:cubicBezTo>
                    <a:pt x="531" y="1181"/>
                    <a:pt x="524" y="1163"/>
                    <a:pt x="526" y="1164"/>
                  </a:cubicBezTo>
                  <a:cubicBezTo>
                    <a:pt x="535" y="1161"/>
                    <a:pt x="525" y="1156"/>
                    <a:pt x="532" y="1152"/>
                  </a:cubicBezTo>
                  <a:cubicBezTo>
                    <a:pt x="532" y="1149"/>
                    <a:pt x="537" y="1145"/>
                    <a:pt x="539" y="1136"/>
                  </a:cubicBezTo>
                  <a:cubicBezTo>
                    <a:pt x="546" y="1122"/>
                    <a:pt x="527" y="1116"/>
                    <a:pt x="532" y="1102"/>
                  </a:cubicBezTo>
                  <a:cubicBezTo>
                    <a:pt x="532" y="1088"/>
                    <a:pt x="540" y="1078"/>
                    <a:pt x="522" y="1075"/>
                  </a:cubicBezTo>
                  <a:cubicBezTo>
                    <a:pt x="522" y="1056"/>
                    <a:pt x="510" y="1063"/>
                    <a:pt x="511" y="1055"/>
                  </a:cubicBezTo>
                  <a:cubicBezTo>
                    <a:pt x="517" y="1050"/>
                    <a:pt x="506" y="1037"/>
                    <a:pt x="513" y="1032"/>
                  </a:cubicBezTo>
                  <a:cubicBezTo>
                    <a:pt x="516" y="1017"/>
                    <a:pt x="508" y="1019"/>
                    <a:pt x="496" y="1013"/>
                  </a:cubicBezTo>
                  <a:cubicBezTo>
                    <a:pt x="486" y="1007"/>
                    <a:pt x="471" y="1004"/>
                    <a:pt x="472" y="989"/>
                  </a:cubicBezTo>
                  <a:cubicBezTo>
                    <a:pt x="476" y="970"/>
                    <a:pt x="447" y="983"/>
                    <a:pt x="444" y="966"/>
                  </a:cubicBezTo>
                  <a:cubicBezTo>
                    <a:pt x="441" y="950"/>
                    <a:pt x="443" y="927"/>
                    <a:pt x="423" y="919"/>
                  </a:cubicBezTo>
                  <a:cubicBezTo>
                    <a:pt x="414" y="905"/>
                    <a:pt x="394" y="932"/>
                    <a:pt x="384" y="916"/>
                  </a:cubicBezTo>
                  <a:cubicBezTo>
                    <a:pt x="380" y="911"/>
                    <a:pt x="362" y="893"/>
                    <a:pt x="363" y="899"/>
                  </a:cubicBezTo>
                  <a:cubicBezTo>
                    <a:pt x="361" y="913"/>
                    <a:pt x="343" y="918"/>
                    <a:pt x="343" y="904"/>
                  </a:cubicBezTo>
                  <a:cubicBezTo>
                    <a:pt x="337" y="889"/>
                    <a:pt x="336" y="909"/>
                    <a:pt x="330" y="911"/>
                  </a:cubicBezTo>
                  <a:cubicBezTo>
                    <a:pt x="316" y="899"/>
                    <a:pt x="326" y="889"/>
                    <a:pt x="336" y="879"/>
                  </a:cubicBezTo>
                  <a:cubicBezTo>
                    <a:pt x="338" y="867"/>
                    <a:pt x="347" y="859"/>
                    <a:pt x="342" y="849"/>
                  </a:cubicBezTo>
                  <a:cubicBezTo>
                    <a:pt x="331" y="835"/>
                    <a:pt x="354" y="838"/>
                    <a:pt x="348" y="824"/>
                  </a:cubicBezTo>
                  <a:cubicBezTo>
                    <a:pt x="350" y="812"/>
                    <a:pt x="362" y="803"/>
                    <a:pt x="375" y="808"/>
                  </a:cubicBezTo>
                  <a:cubicBezTo>
                    <a:pt x="372" y="796"/>
                    <a:pt x="382" y="786"/>
                    <a:pt x="378" y="775"/>
                  </a:cubicBezTo>
                  <a:cubicBezTo>
                    <a:pt x="383" y="765"/>
                    <a:pt x="387" y="754"/>
                    <a:pt x="402" y="756"/>
                  </a:cubicBezTo>
                  <a:cubicBezTo>
                    <a:pt x="413" y="744"/>
                    <a:pt x="402" y="732"/>
                    <a:pt x="403" y="718"/>
                  </a:cubicBezTo>
                  <a:cubicBezTo>
                    <a:pt x="400" y="709"/>
                    <a:pt x="392" y="697"/>
                    <a:pt x="383" y="708"/>
                  </a:cubicBezTo>
                  <a:cubicBezTo>
                    <a:pt x="373" y="725"/>
                    <a:pt x="365" y="695"/>
                    <a:pt x="356" y="703"/>
                  </a:cubicBezTo>
                  <a:cubicBezTo>
                    <a:pt x="335" y="701"/>
                    <a:pt x="345" y="693"/>
                    <a:pt x="346" y="684"/>
                  </a:cubicBezTo>
                  <a:cubicBezTo>
                    <a:pt x="335" y="669"/>
                    <a:pt x="334" y="701"/>
                    <a:pt x="324" y="699"/>
                  </a:cubicBezTo>
                  <a:cubicBezTo>
                    <a:pt x="313" y="698"/>
                    <a:pt x="304" y="683"/>
                    <a:pt x="298" y="696"/>
                  </a:cubicBezTo>
                  <a:cubicBezTo>
                    <a:pt x="286" y="694"/>
                    <a:pt x="284" y="687"/>
                    <a:pt x="271" y="681"/>
                  </a:cubicBezTo>
                  <a:cubicBezTo>
                    <a:pt x="260" y="682"/>
                    <a:pt x="262" y="657"/>
                    <a:pt x="253" y="673"/>
                  </a:cubicBezTo>
                  <a:cubicBezTo>
                    <a:pt x="243" y="681"/>
                    <a:pt x="240" y="686"/>
                    <a:pt x="228" y="686"/>
                  </a:cubicBezTo>
                  <a:cubicBezTo>
                    <a:pt x="221" y="688"/>
                    <a:pt x="212" y="678"/>
                    <a:pt x="218" y="673"/>
                  </a:cubicBezTo>
                  <a:cubicBezTo>
                    <a:pt x="218" y="658"/>
                    <a:pt x="214" y="653"/>
                    <a:pt x="202" y="647"/>
                  </a:cubicBezTo>
                  <a:cubicBezTo>
                    <a:pt x="191" y="634"/>
                    <a:pt x="181" y="647"/>
                    <a:pt x="170" y="656"/>
                  </a:cubicBezTo>
                  <a:cubicBezTo>
                    <a:pt x="159" y="665"/>
                    <a:pt x="150" y="662"/>
                    <a:pt x="136" y="662"/>
                  </a:cubicBezTo>
                  <a:cubicBezTo>
                    <a:pt x="119" y="675"/>
                    <a:pt x="158" y="684"/>
                    <a:pt x="134" y="683"/>
                  </a:cubicBezTo>
                  <a:cubicBezTo>
                    <a:pt x="118" y="685"/>
                    <a:pt x="103" y="685"/>
                    <a:pt x="89" y="680"/>
                  </a:cubicBezTo>
                  <a:cubicBezTo>
                    <a:pt x="76" y="673"/>
                    <a:pt x="92" y="660"/>
                    <a:pt x="73" y="659"/>
                  </a:cubicBezTo>
                  <a:cubicBezTo>
                    <a:pt x="93" y="647"/>
                    <a:pt x="86" y="641"/>
                    <a:pt x="65" y="642"/>
                  </a:cubicBezTo>
                  <a:cubicBezTo>
                    <a:pt x="45" y="628"/>
                    <a:pt x="27" y="607"/>
                    <a:pt x="10" y="589"/>
                  </a:cubicBezTo>
                  <a:cubicBezTo>
                    <a:pt x="0" y="585"/>
                    <a:pt x="1" y="583"/>
                    <a:pt x="3" y="581"/>
                  </a:cubicBezTo>
                  <a:close/>
                </a:path>
              </a:pathLst>
            </a:custGeom>
            <a:grpFill/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62E39E0F-41D3-E0E2-7AB6-18819B87B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7889" y="1854201"/>
              <a:ext cx="1844676" cy="1476376"/>
            </a:xfrm>
            <a:custGeom>
              <a:avLst/>
              <a:gdLst>
                <a:gd name="T0" fmla="*/ 132 w 1100"/>
                <a:gd name="T1" fmla="*/ 320 h 883"/>
                <a:gd name="T2" fmla="*/ 200 w 1100"/>
                <a:gd name="T3" fmla="*/ 343 h 883"/>
                <a:gd name="T4" fmla="*/ 227 w 1100"/>
                <a:gd name="T5" fmla="*/ 278 h 883"/>
                <a:gd name="T6" fmla="*/ 251 w 1100"/>
                <a:gd name="T7" fmla="*/ 246 h 883"/>
                <a:gd name="T8" fmla="*/ 305 w 1100"/>
                <a:gd name="T9" fmla="*/ 216 h 883"/>
                <a:gd name="T10" fmla="*/ 416 w 1100"/>
                <a:gd name="T11" fmla="*/ 207 h 883"/>
                <a:gd name="T12" fmla="*/ 423 w 1100"/>
                <a:gd name="T13" fmla="*/ 159 h 883"/>
                <a:gd name="T14" fmla="*/ 431 w 1100"/>
                <a:gd name="T15" fmla="*/ 88 h 883"/>
                <a:gd name="T16" fmla="*/ 499 w 1100"/>
                <a:gd name="T17" fmla="*/ 18 h 883"/>
                <a:gd name="T18" fmla="*/ 558 w 1100"/>
                <a:gd name="T19" fmla="*/ 29 h 883"/>
                <a:gd name="T20" fmla="*/ 615 w 1100"/>
                <a:gd name="T21" fmla="*/ 49 h 883"/>
                <a:gd name="T22" fmla="*/ 677 w 1100"/>
                <a:gd name="T23" fmla="*/ 4 h 883"/>
                <a:gd name="T24" fmla="*/ 739 w 1100"/>
                <a:gd name="T25" fmla="*/ 76 h 883"/>
                <a:gd name="T26" fmla="*/ 801 w 1100"/>
                <a:gd name="T27" fmla="*/ 135 h 883"/>
                <a:gd name="T28" fmla="*/ 835 w 1100"/>
                <a:gd name="T29" fmla="*/ 163 h 883"/>
                <a:gd name="T30" fmla="*/ 948 w 1100"/>
                <a:gd name="T31" fmla="*/ 211 h 883"/>
                <a:gd name="T32" fmla="*/ 975 w 1100"/>
                <a:gd name="T33" fmla="*/ 281 h 883"/>
                <a:gd name="T34" fmla="*/ 1041 w 1100"/>
                <a:gd name="T35" fmla="*/ 320 h 883"/>
                <a:gd name="T36" fmla="*/ 1100 w 1100"/>
                <a:gd name="T37" fmla="*/ 363 h 883"/>
                <a:gd name="T38" fmla="*/ 1076 w 1100"/>
                <a:gd name="T39" fmla="*/ 466 h 883"/>
                <a:gd name="T40" fmla="*/ 1034 w 1100"/>
                <a:gd name="T41" fmla="*/ 504 h 883"/>
                <a:gd name="T42" fmla="*/ 983 w 1100"/>
                <a:gd name="T43" fmla="*/ 484 h 883"/>
                <a:gd name="T44" fmla="*/ 949 w 1100"/>
                <a:gd name="T45" fmla="*/ 481 h 883"/>
                <a:gd name="T46" fmla="*/ 929 w 1100"/>
                <a:gd name="T47" fmla="*/ 461 h 883"/>
                <a:gd name="T48" fmla="*/ 892 w 1100"/>
                <a:gd name="T49" fmla="*/ 484 h 883"/>
                <a:gd name="T50" fmla="*/ 869 w 1100"/>
                <a:gd name="T51" fmla="*/ 515 h 883"/>
                <a:gd name="T52" fmla="*/ 886 w 1100"/>
                <a:gd name="T53" fmla="*/ 587 h 883"/>
                <a:gd name="T54" fmla="*/ 875 w 1100"/>
                <a:gd name="T55" fmla="*/ 611 h 883"/>
                <a:gd name="T56" fmla="*/ 870 w 1100"/>
                <a:gd name="T57" fmla="*/ 639 h 883"/>
                <a:gd name="T58" fmla="*/ 849 w 1100"/>
                <a:gd name="T59" fmla="*/ 682 h 883"/>
                <a:gd name="T60" fmla="*/ 862 w 1100"/>
                <a:gd name="T61" fmla="*/ 720 h 883"/>
                <a:gd name="T62" fmla="*/ 872 w 1100"/>
                <a:gd name="T63" fmla="*/ 755 h 883"/>
                <a:gd name="T64" fmla="*/ 863 w 1100"/>
                <a:gd name="T65" fmla="*/ 797 h 883"/>
                <a:gd name="T66" fmla="*/ 808 w 1100"/>
                <a:gd name="T67" fmla="*/ 810 h 883"/>
                <a:gd name="T68" fmla="*/ 749 w 1100"/>
                <a:gd name="T69" fmla="*/ 872 h 883"/>
                <a:gd name="T70" fmla="*/ 743 w 1100"/>
                <a:gd name="T71" fmla="*/ 766 h 883"/>
                <a:gd name="T72" fmla="*/ 664 w 1100"/>
                <a:gd name="T73" fmla="*/ 755 h 883"/>
                <a:gd name="T74" fmla="*/ 593 w 1100"/>
                <a:gd name="T75" fmla="*/ 756 h 883"/>
                <a:gd name="T76" fmla="*/ 535 w 1100"/>
                <a:gd name="T77" fmla="*/ 746 h 883"/>
                <a:gd name="T78" fmla="*/ 437 w 1100"/>
                <a:gd name="T79" fmla="*/ 800 h 883"/>
                <a:gd name="T80" fmla="*/ 372 w 1100"/>
                <a:gd name="T81" fmla="*/ 783 h 883"/>
                <a:gd name="T82" fmla="*/ 310 w 1100"/>
                <a:gd name="T83" fmla="*/ 855 h 883"/>
                <a:gd name="T84" fmla="*/ 183 w 1100"/>
                <a:gd name="T85" fmla="*/ 852 h 883"/>
                <a:gd name="T86" fmla="*/ 80 w 1100"/>
                <a:gd name="T87" fmla="*/ 827 h 883"/>
                <a:gd name="T88" fmla="*/ 73 w 1100"/>
                <a:gd name="T89" fmla="*/ 782 h 883"/>
                <a:gd name="T90" fmla="*/ 43 w 1100"/>
                <a:gd name="T91" fmla="*/ 738 h 883"/>
                <a:gd name="T92" fmla="*/ 19 w 1100"/>
                <a:gd name="T93" fmla="*/ 714 h 883"/>
                <a:gd name="T94" fmla="*/ 63 w 1100"/>
                <a:gd name="T95" fmla="*/ 660 h 883"/>
                <a:gd name="T96" fmla="*/ 103 w 1100"/>
                <a:gd name="T97" fmla="*/ 613 h 883"/>
                <a:gd name="T98" fmla="*/ 82 w 1100"/>
                <a:gd name="T99" fmla="*/ 548 h 883"/>
                <a:gd name="T100" fmla="*/ 60 w 1100"/>
                <a:gd name="T101" fmla="*/ 481 h 883"/>
                <a:gd name="T102" fmla="*/ 12 w 1100"/>
                <a:gd name="T103" fmla="*/ 410 h 883"/>
                <a:gd name="T104" fmla="*/ 40 w 1100"/>
                <a:gd name="T105" fmla="*/ 358 h 883"/>
                <a:gd name="T106" fmla="*/ 78 w 1100"/>
                <a:gd name="T107" fmla="*/ 316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0" h="883">
                  <a:moveTo>
                    <a:pt x="78" y="316"/>
                  </a:moveTo>
                  <a:cubicBezTo>
                    <a:pt x="86" y="313"/>
                    <a:pt x="96" y="334"/>
                    <a:pt x="100" y="314"/>
                  </a:cubicBezTo>
                  <a:cubicBezTo>
                    <a:pt x="113" y="304"/>
                    <a:pt x="126" y="302"/>
                    <a:pt x="132" y="320"/>
                  </a:cubicBezTo>
                  <a:cubicBezTo>
                    <a:pt x="137" y="332"/>
                    <a:pt x="155" y="334"/>
                    <a:pt x="160" y="326"/>
                  </a:cubicBezTo>
                  <a:cubicBezTo>
                    <a:pt x="166" y="318"/>
                    <a:pt x="171" y="319"/>
                    <a:pt x="181" y="318"/>
                  </a:cubicBezTo>
                  <a:cubicBezTo>
                    <a:pt x="187" y="327"/>
                    <a:pt x="186" y="339"/>
                    <a:pt x="200" y="343"/>
                  </a:cubicBezTo>
                  <a:cubicBezTo>
                    <a:pt x="216" y="342"/>
                    <a:pt x="186" y="316"/>
                    <a:pt x="207" y="317"/>
                  </a:cubicBezTo>
                  <a:cubicBezTo>
                    <a:pt x="217" y="324"/>
                    <a:pt x="221" y="298"/>
                    <a:pt x="212" y="303"/>
                  </a:cubicBezTo>
                  <a:cubicBezTo>
                    <a:pt x="206" y="290"/>
                    <a:pt x="223" y="290"/>
                    <a:pt x="227" y="278"/>
                  </a:cubicBezTo>
                  <a:cubicBezTo>
                    <a:pt x="226" y="274"/>
                    <a:pt x="242" y="267"/>
                    <a:pt x="249" y="275"/>
                  </a:cubicBezTo>
                  <a:cubicBezTo>
                    <a:pt x="254" y="276"/>
                    <a:pt x="273" y="268"/>
                    <a:pt x="260" y="261"/>
                  </a:cubicBezTo>
                  <a:cubicBezTo>
                    <a:pt x="252" y="257"/>
                    <a:pt x="265" y="238"/>
                    <a:pt x="251" y="246"/>
                  </a:cubicBezTo>
                  <a:cubicBezTo>
                    <a:pt x="233" y="251"/>
                    <a:pt x="254" y="237"/>
                    <a:pt x="252" y="231"/>
                  </a:cubicBezTo>
                  <a:cubicBezTo>
                    <a:pt x="240" y="223"/>
                    <a:pt x="252" y="209"/>
                    <a:pt x="264" y="222"/>
                  </a:cubicBezTo>
                  <a:cubicBezTo>
                    <a:pt x="274" y="222"/>
                    <a:pt x="285" y="211"/>
                    <a:pt x="305" y="216"/>
                  </a:cubicBezTo>
                  <a:cubicBezTo>
                    <a:pt x="319" y="213"/>
                    <a:pt x="335" y="219"/>
                    <a:pt x="345" y="206"/>
                  </a:cubicBezTo>
                  <a:cubicBezTo>
                    <a:pt x="358" y="201"/>
                    <a:pt x="371" y="195"/>
                    <a:pt x="383" y="204"/>
                  </a:cubicBezTo>
                  <a:cubicBezTo>
                    <a:pt x="394" y="199"/>
                    <a:pt x="406" y="204"/>
                    <a:pt x="416" y="207"/>
                  </a:cubicBezTo>
                  <a:cubicBezTo>
                    <a:pt x="418" y="207"/>
                    <a:pt x="424" y="207"/>
                    <a:pt x="429" y="205"/>
                  </a:cubicBezTo>
                  <a:cubicBezTo>
                    <a:pt x="441" y="212"/>
                    <a:pt x="436" y="196"/>
                    <a:pt x="436" y="184"/>
                  </a:cubicBezTo>
                  <a:cubicBezTo>
                    <a:pt x="442" y="163"/>
                    <a:pt x="429" y="171"/>
                    <a:pt x="423" y="159"/>
                  </a:cubicBezTo>
                  <a:cubicBezTo>
                    <a:pt x="416" y="151"/>
                    <a:pt x="403" y="141"/>
                    <a:pt x="424" y="142"/>
                  </a:cubicBezTo>
                  <a:cubicBezTo>
                    <a:pt x="446" y="143"/>
                    <a:pt x="442" y="130"/>
                    <a:pt x="427" y="121"/>
                  </a:cubicBezTo>
                  <a:cubicBezTo>
                    <a:pt x="419" y="111"/>
                    <a:pt x="429" y="98"/>
                    <a:pt x="431" y="88"/>
                  </a:cubicBezTo>
                  <a:cubicBezTo>
                    <a:pt x="435" y="78"/>
                    <a:pt x="426" y="50"/>
                    <a:pt x="449" y="65"/>
                  </a:cubicBezTo>
                  <a:cubicBezTo>
                    <a:pt x="465" y="66"/>
                    <a:pt x="468" y="49"/>
                    <a:pt x="481" y="43"/>
                  </a:cubicBezTo>
                  <a:cubicBezTo>
                    <a:pt x="478" y="25"/>
                    <a:pt x="498" y="29"/>
                    <a:pt x="499" y="18"/>
                  </a:cubicBezTo>
                  <a:cubicBezTo>
                    <a:pt x="509" y="13"/>
                    <a:pt x="533" y="26"/>
                    <a:pt x="523" y="17"/>
                  </a:cubicBezTo>
                  <a:cubicBezTo>
                    <a:pt x="532" y="19"/>
                    <a:pt x="539" y="11"/>
                    <a:pt x="545" y="23"/>
                  </a:cubicBezTo>
                  <a:cubicBezTo>
                    <a:pt x="551" y="27"/>
                    <a:pt x="556" y="17"/>
                    <a:pt x="558" y="29"/>
                  </a:cubicBezTo>
                  <a:cubicBezTo>
                    <a:pt x="563" y="28"/>
                    <a:pt x="555" y="2"/>
                    <a:pt x="571" y="15"/>
                  </a:cubicBezTo>
                  <a:cubicBezTo>
                    <a:pt x="575" y="21"/>
                    <a:pt x="580" y="36"/>
                    <a:pt x="591" y="29"/>
                  </a:cubicBezTo>
                  <a:cubicBezTo>
                    <a:pt x="603" y="30"/>
                    <a:pt x="609" y="49"/>
                    <a:pt x="615" y="49"/>
                  </a:cubicBezTo>
                  <a:cubicBezTo>
                    <a:pt x="635" y="61"/>
                    <a:pt x="614" y="32"/>
                    <a:pt x="632" y="39"/>
                  </a:cubicBezTo>
                  <a:cubicBezTo>
                    <a:pt x="645" y="41"/>
                    <a:pt x="611" y="13"/>
                    <a:pt x="631" y="12"/>
                  </a:cubicBezTo>
                  <a:cubicBezTo>
                    <a:pt x="648" y="14"/>
                    <a:pt x="663" y="12"/>
                    <a:pt x="677" y="4"/>
                  </a:cubicBezTo>
                  <a:cubicBezTo>
                    <a:pt x="693" y="0"/>
                    <a:pt x="710" y="13"/>
                    <a:pt x="726" y="3"/>
                  </a:cubicBezTo>
                  <a:cubicBezTo>
                    <a:pt x="724" y="19"/>
                    <a:pt x="717" y="36"/>
                    <a:pt x="722" y="52"/>
                  </a:cubicBezTo>
                  <a:cubicBezTo>
                    <a:pt x="711" y="74"/>
                    <a:pt x="735" y="67"/>
                    <a:pt x="739" y="76"/>
                  </a:cubicBezTo>
                  <a:cubicBezTo>
                    <a:pt x="739" y="83"/>
                    <a:pt x="735" y="100"/>
                    <a:pt x="743" y="104"/>
                  </a:cubicBezTo>
                  <a:cubicBezTo>
                    <a:pt x="734" y="121"/>
                    <a:pt x="761" y="123"/>
                    <a:pt x="772" y="129"/>
                  </a:cubicBezTo>
                  <a:cubicBezTo>
                    <a:pt x="787" y="136"/>
                    <a:pt x="792" y="118"/>
                    <a:pt x="801" y="135"/>
                  </a:cubicBezTo>
                  <a:cubicBezTo>
                    <a:pt x="808" y="137"/>
                    <a:pt x="815" y="128"/>
                    <a:pt x="817" y="135"/>
                  </a:cubicBezTo>
                  <a:cubicBezTo>
                    <a:pt x="817" y="143"/>
                    <a:pt x="818" y="144"/>
                    <a:pt x="824" y="152"/>
                  </a:cubicBezTo>
                  <a:cubicBezTo>
                    <a:pt x="826" y="153"/>
                    <a:pt x="831" y="156"/>
                    <a:pt x="835" y="163"/>
                  </a:cubicBezTo>
                  <a:cubicBezTo>
                    <a:pt x="832" y="170"/>
                    <a:pt x="848" y="181"/>
                    <a:pt x="856" y="191"/>
                  </a:cubicBezTo>
                  <a:cubicBezTo>
                    <a:pt x="877" y="195"/>
                    <a:pt x="896" y="209"/>
                    <a:pt x="919" y="202"/>
                  </a:cubicBezTo>
                  <a:cubicBezTo>
                    <a:pt x="930" y="198"/>
                    <a:pt x="933" y="211"/>
                    <a:pt x="948" y="211"/>
                  </a:cubicBezTo>
                  <a:cubicBezTo>
                    <a:pt x="955" y="222"/>
                    <a:pt x="978" y="213"/>
                    <a:pt x="977" y="222"/>
                  </a:cubicBezTo>
                  <a:cubicBezTo>
                    <a:pt x="968" y="231"/>
                    <a:pt x="957" y="244"/>
                    <a:pt x="971" y="255"/>
                  </a:cubicBezTo>
                  <a:cubicBezTo>
                    <a:pt x="986" y="268"/>
                    <a:pt x="972" y="270"/>
                    <a:pt x="975" y="281"/>
                  </a:cubicBezTo>
                  <a:cubicBezTo>
                    <a:pt x="981" y="295"/>
                    <a:pt x="988" y="298"/>
                    <a:pt x="1007" y="297"/>
                  </a:cubicBezTo>
                  <a:cubicBezTo>
                    <a:pt x="1000" y="306"/>
                    <a:pt x="1002" y="312"/>
                    <a:pt x="1022" y="308"/>
                  </a:cubicBezTo>
                  <a:cubicBezTo>
                    <a:pt x="1029" y="316"/>
                    <a:pt x="1046" y="310"/>
                    <a:pt x="1041" y="320"/>
                  </a:cubicBezTo>
                  <a:cubicBezTo>
                    <a:pt x="1027" y="329"/>
                    <a:pt x="1058" y="335"/>
                    <a:pt x="1059" y="341"/>
                  </a:cubicBezTo>
                  <a:cubicBezTo>
                    <a:pt x="1054" y="359"/>
                    <a:pt x="1089" y="353"/>
                    <a:pt x="1099" y="363"/>
                  </a:cubicBezTo>
                  <a:cubicBezTo>
                    <a:pt x="1100" y="363"/>
                    <a:pt x="1100" y="363"/>
                    <a:pt x="1100" y="363"/>
                  </a:cubicBezTo>
                  <a:cubicBezTo>
                    <a:pt x="1094" y="376"/>
                    <a:pt x="1077" y="379"/>
                    <a:pt x="1065" y="386"/>
                  </a:cubicBezTo>
                  <a:cubicBezTo>
                    <a:pt x="1052" y="392"/>
                    <a:pt x="1076" y="407"/>
                    <a:pt x="1079" y="417"/>
                  </a:cubicBezTo>
                  <a:cubicBezTo>
                    <a:pt x="1083" y="432"/>
                    <a:pt x="1076" y="450"/>
                    <a:pt x="1076" y="466"/>
                  </a:cubicBezTo>
                  <a:cubicBezTo>
                    <a:pt x="1077" y="483"/>
                    <a:pt x="1056" y="485"/>
                    <a:pt x="1043" y="495"/>
                  </a:cubicBezTo>
                  <a:cubicBezTo>
                    <a:pt x="1043" y="495"/>
                    <a:pt x="1043" y="496"/>
                    <a:pt x="1042" y="496"/>
                  </a:cubicBezTo>
                  <a:cubicBezTo>
                    <a:pt x="1034" y="504"/>
                    <a:pt x="1034" y="504"/>
                    <a:pt x="1034" y="504"/>
                  </a:cubicBezTo>
                  <a:cubicBezTo>
                    <a:pt x="1027" y="500"/>
                    <a:pt x="1027" y="500"/>
                    <a:pt x="1027" y="500"/>
                  </a:cubicBezTo>
                  <a:cubicBezTo>
                    <a:pt x="1018" y="514"/>
                    <a:pt x="1018" y="514"/>
                    <a:pt x="1018" y="514"/>
                  </a:cubicBezTo>
                  <a:cubicBezTo>
                    <a:pt x="983" y="484"/>
                    <a:pt x="983" y="484"/>
                    <a:pt x="983" y="484"/>
                  </a:cubicBezTo>
                  <a:cubicBezTo>
                    <a:pt x="967" y="490"/>
                    <a:pt x="967" y="490"/>
                    <a:pt x="967" y="490"/>
                  </a:cubicBezTo>
                  <a:cubicBezTo>
                    <a:pt x="957" y="483"/>
                    <a:pt x="957" y="483"/>
                    <a:pt x="957" y="483"/>
                  </a:cubicBezTo>
                  <a:cubicBezTo>
                    <a:pt x="949" y="481"/>
                    <a:pt x="949" y="481"/>
                    <a:pt x="949" y="481"/>
                  </a:cubicBezTo>
                  <a:cubicBezTo>
                    <a:pt x="947" y="462"/>
                    <a:pt x="947" y="462"/>
                    <a:pt x="947" y="462"/>
                  </a:cubicBezTo>
                  <a:cubicBezTo>
                    <a:pt x="933" y="450"/>
                    <a:pt x="933" y="450"/>
                    <a:pt x="933" y="450"/>
                  </a:cubicBezTo>
                  <a:cubicBezTo>
                    <a:pt x="929" y="461"/>
                    <a:pt x="929" y="461"/>
                    <a:pt x="929" y="461"/>
                  </a:cubicBezTo>
                  <a:cubicBezTo>
                    <a:pt x="914" y="451"/>
                    <a:pt x="914" y="451"/>
                    <a:pt x="914" y="451"/>
                  </a:cubicBezTo>
                  <a:cubicBezTo>
                    <a:pt x="914" y="451"/>
                    <a:pt x="899" y="466"/>
                    <a:pt x="899" y="468"/>
                  </a:cubicBezTo>
                  <a:cubicBezTo>
                    <a:pt x="899" y="471"/>
                    <a:pt x="892" y="484"/>
                    <a:pt x="892" y="484"/>
                  </a:cubicBezTo>
                  <a:cubicBezTo>
                    <a:pt x="879" y="484"/>
                    <a:pt x="879" y="484"/>
                    <a:pt x="879" y="484"/>
                  </a:cubicBezTo>
                  <a:cubicBezTo>
                    <a:pt x="879" y="484"/>
                    <a:pt x="878" y="495"/>
                    <a:pt x="879" y="499"/>
                  </a:cubicBezTo>
                  <a:cubicBezTo>
                    <a:pt x="880" y="502"/>
                    <a:pt x="869" y="515"/>
                    <a:pt x="869" y="515"/>
                  </a:cubicBezTo>
                  <a:cubicBezTo>
                    <a:pt x="875" y="553"/>
                    <a:pt x="875" y="553"/>
                    <a:pt x="875" y="553"/>
                  </a:cubicBezTo>
                  <a:cubicBezTo>
                    <a:pt x="887" y="563"/>
                    <a:pt x="887" y="563"/>
                    <a:pt x="887" y="563"/>
                  </a:cubicBezTo>
                  <a:cubicBezTo>
                    <a:pt x="886" y="587"/>
                    <a:pt x="886" y="587"/>
                    <a:pt x="886" y="587"/>
                  </a:cubicBezTo>
                  <a:cubicBezTo>
                    <a:pt x="868" y="587"/>
                    <a:pt x="868" y="587"/>
                    <a:pt x="868" y="587"/>
                  </a:cubicBezTo>
                  <a:cubicBezTo>
                    <a:pt x="864" y="596"/>
                    <a:pt x="864" y="596"/>
                    <a:pt x="864" y="596"/>
                  </a:cubicBezTo>
                  <a:cubicBezTo>
                    <a:pt x="875" y="611"/>
                    <a:pt x="875" y="611"/>
                    <a:pt x="875" y="611"/>
                  </a:cubicBezTo>
                  <a:cubicBezTo>
                    <a:pt x="875" y="611"/>
                    <a:pt x="885" y="608"/>
                    <a:pt x="885" y="612"/>
                  </a:cubicBezTo>
                  <a:cubicBezTo>
                    <a:pt x="886" y="617"/>
                    <a:pt x="883" y="630"/>
                    <a:pt x="883" y="630"/>
                  </a:cubicBezTo>
                  <a:cubicBezTo>
                    <a:pt x="870" y="639"/>
                    <a:pt x="870" y="639"/>
                    <a:pt x="870" y="639"/>
                  </a:cubicBezTo>
                  <a:cubicBezTo>
                    <a:pt x="851" y="644"/>
                    <a:pt x="851" y="644"/>
                    <a:pt x="851" y="644"/>
                  </a:cubicBezTo>
                  <a:cubicBezTo>
                    <a:pt x="852" y="668"/>
                    <a:pt x="852" y="668"/>
                    <a:pt x="852" y="668"/>
                  </a:cubicBezTo>
                  <a:cubicBezTo>
                    <a:pt x="849" y="682"/>
                    <a:pt x="849" y="682"/>
                    <a:pt x="849" y="682"/>
                  </a:cubicBezTo>
                  <a:cubicBezTo>
                    <a:pt x="866" y="684"/>
                    <a:pt x="866" y="684"/>
                    <a:pt x="866" y="684"/>
                  </a:cubicBezTo>
                  <a:cubicBezTo>
                    <a:pt x="872" y="694"/>
                    <a:pt x="872" y="694"/>
                    <a:pt x="872" y="694"/>
                  </a:cubicBezTo>
                  <a:cubicBezTo>
                    <a:pt x="862" y="720"/>
                    <a:pt x="862" y="720"/>
                    <a:pt x="862" y="720"/>
                  </a:cubicBezTo>
                  <a:cubicBezTo>
                    <a:pt x="851" y="721"/>
                    <a:pt x="851" y="721"/>
                    <a:pt x="851" y="721"/>
                  </a:cubicBezTo>
                  <a:cubicBezTo>
                    <a:pt x="851" y="735"/>
                    <a:pt x="851" y="735"/>
                    <a:pt x="851" y="735"/>
                  </a:cubicBezTo>
                  <a:cubicBezTo>
                    <a:pt x="872" y="755"/>
                    <a:pt x="872" y="755"/>
                    <a:pt x="872" y="755"/>
                  </a:cubicBezTo>
                  <a:cubicBezTo>
                    <a:pt x="867" y="771"/>
                    <a:pt x="867" y="771"/>
                    <a:pt x="867" y="771"/>
                  </a:cubicBezTo>
                  <a:cubicBezTo>
                    <a:pt x="876" y="778"/>
                    <a:pt x="876" y="778"/>
                    <a:pt x="876" y="778"/>
                  </a:cubicBezTo>
                  <a:cubicBezTo>
                    <a:pt x="873" y="780"/>
                    <a:pt x="865" y="790"/>
                    <a:pt x="863" y="797"/>
                  </a:cubicBezTo>
                  <a:cubicBezTo>
                    <a:pt x="862" y="799"/>
                    <a:pt x="854" y="811"/>
                    <a:pt x="849" y="807"/>
                  </a:cubicBezTo>
                  <a:cubicBezTo>
                    <a:pt x="846" y="812"/>
                    <a:pt x="832" y="807"/>
                    <a:pt x="836" y="799"/>
                  </a:cubicBezTo>
                  <a:cubicBezTo>
                    <a:pt x="825" y="797"/>
                    <a:pt x="814" y="809"/>
                    <a:pt x="808" y="810"/>
                  </a:cubicBezTo>
                  <a:cubicBezTo>
                    <a:pt x="806" y="823"/>
                    <a:pt x="786" y="818"/>
                    <a:pt x="786" y="832"/>
                  </a:cubicBezTo>
                  <a:cubicBezTo>
                    <a:pt x="783" y="847"/>
                    <a:pt x="768" y="853"/>
                    <a:pt x="768" y="871"/>
                  </a:cubicBezTo>
                  <a:cubicBezTo>
                    <a:pt x="767" y="878"/>
                    <a:pt x="740" y="881"/>
                    <a:pt x="749" y="872"/>
                  </a:cubicBezTo>
                  <a:cubicBezTo>
                    <a:pt x="738" y="865"/>
                    <a:pt x="744" y="850"/>
                    <a:pt x="739" y="847"/>
                  </a:cubicBezTo>
                  <a:cubicBezTo>
                    <a:pt x="733" y="833"/>
                    <a:pt x="734" y="818"/>
                    <a:pt x="737" y="804"/>
                  </a:cubicBezTo>
                  <a:cubicBezTo>
                    <a:pt x="735" y="790"/>
                    <a:pt x="750" y="778"/>
                    <a:pt x="743" y="766"/>
                  </a:cubicBezTo>
                  <a:cubicBezTo>
                    <a:pt x="737" y="753"/>
                    <a:pt x="722" y="753"/>
                    <a:pt x="714" y="746"/>
                  </a:cubicBezTo>
                  <a:cubicBezTo>
                    <a:pt x="715" y="746"/>
                    <a:pt x="696" y="726"/>
                    <a:pt x="692" y="736"/>
                  </a:cubicBezTo>
                  <a:cubicBezTo>
                    <a:pt x="679" y="738"/>
                    <a:pt x="673" y="749"/>
                    <a:pt x="664" y="755"/>
                  </a:cubicBezTo>
                  <a:cubicBezTo>
                    <a:pt x="659" y="765"/>
                    <a:pt x="649" y="768"/>
                    <a:pt x="642" y="769"/>
                  </a:cubicBezTo>
                  <a:cubicBezTo>
                    <a:pt x="644" y="769"/>
                    <a:pt x="634" y="755"/>
                    <a:pt x="623" y="766"/>
                  </a:cubicBezTo>
                  <a:cubicBezTo>
                    <a:pt x="610" y="770"/>
                    <a:pt x="603" y="757"/>
                    <a:pt x="593" y="756"/>
                  </a:cubicBezTo>
                  <a:cubicBezTo>
                    <a:pt x="582" y="757"/>
                    <a:pt x="582" y="740"/>
                    <a:pt x="573" y="744"/>
                  </a:cubicBezTo>
                  <a:cubicBezTo>
                    <a:pt x="568" y="753"/>
                    <a:pt x="559" y="746"/>
                    <a:pt x="555" y="748"/>
                  </a:cubicBezTo>
                  <a:cubicBezTo>
                    <a:pt x="552" y="743"/>
                    <a:pt x="541" y="733"/>
                    <a:pt x="535" y="746"/>
                  </a:cubicBezTo>
                  <a:cubicBezTo>
                    <a:pt x="527" y="760"/>
                    <a:pt x="524" y="778"/>
                    <a:pt x="506" y="784"/>
                  </a:cubicBezTo>
                  <a:cubicBezTo>
                    <a:pt x="495" y="790"/>
                    <a:pt x="482" y="793"/>
                    <a:pt x="470" y="800"/>
                  </a:cubicBezTo>
                  <a:cubicBezTo>
                    <a:pt x="463" y="807"/>
                    <a:pt x="432" y="813"/>
                    <a:pt x="437" y="800"/>
                  </a:cubicBezTo>
                  <a:cubicBezTo>
                    <a:pt x="421" y="795"/>
                    <a:pt x="460" y="787"/>
                    <a:pt x="447" y="777"/>
                  </a:cubicBezTo>
                  <a:cubicBezTo>
                    <a:pt x="436" y="766"/>
                    <a:pt x="422" y="745"/>
                    <a:pt x="405" y="759"/>
                  </a:cubicBezTo>
                  <a:cubicBezTo>
                    <a:pt x="402" y="774"/>
                    <a:pt x="386" y="776"/>
                    <a:pt x="372" y="783"/>
                  </a:cubicBezTo>
                  <a:cubicBezTo>
                    <a:pt x="354" y="788"/>
                    <a:pt x="363" y="808"/>
                    <a:pt x="355" y="820"/>
                  </a:cubicBezTo>
                  <a:cubicBezTo>
                    <a:pt x="349" y="829"/>
                    <a:pt x="353" y="832"/>
                    <a:pt x="340" y="843"/>
                  </a:cubicBezTo>
                  <a:cubicBezTo>
                    <a:pt x="332" y="845"/>
                    <a:pt x="311" y="844"/>
                    <a:pt x="310" y="855"/>
                  </a:cubicBezTo>
                  <a:cubicBezTo>
                    <a:pt x="297" y="856"/>
                    <a:pt x="281" y="868"/>
                    <a:pt x="277" y="876"/>
                  </a:cubicBezTo>
                  <a:cubicBezTo>
                    <a:pt x="274" y="883"/>
                    <a:pt x="257" y="870"/>
                    <a:pt x="249" y="867"/>
                  </a:cubicBezTo>
                  <a:cubicBezTo>
                    <a:pt x="228" y="862"/>
                    <a:pt x="204" y="856"/>
                    <a:pt x="183" y="852"/>
                  </a:cubicBezTo>
                  <a:cubicBezTo>
                    <a:pt x="175" y="840"/>
                    <a:pt x="154" y="843"/>
                    <a:pt x="152" y="836"/>
                  </a:cubicBezTo>
                  <a:cubicBezTo>
                    <a:pt x="145" y="830"/>
                    <a:pt x="133" y="841"/>
                    <a:pt x="121" y="842"/>
                  </a:cubicBezTo>
                  <a:cubicBezTo>
                    <a:pt x="103" y="853"/>
                    <a:pt x="93" y="837"/>
                    <a:pt x="80" y="827"/>
                  </a:cubicBezTo>
                  <a:cubicBezTo>
                    <a:pt x="74" y="824"/>
                    <a:pt x="67" y="815"/>
                    <a:pt x="61" y="811"/>
                  </a:cubicBezTo>
                  <a:cubicBezTo>
                    <a:pt x="60" y="811"/>
                    <a:pt x="60" y="811"/>
                    <a:pt x="60" y="811"/>
                  </a:cubicBezTo>
                  <a:cubicBezTo>
                    <a:pt x="65" y="802"/>
                    <a:pt x="70" y="791"/>
                    <a:pt x="73" y="782"/>
                  </a:cubicBezTo>
                  <a:cubicBezTo>
                    <a:pt x="85" y="772"/>
                    <a:pt x="76" y="757"/>
                    <a:pt x="90" y="756"/>
                  </a:cubicBezTo>
                  <a:cubicBezTo>
                    <a:pt x="81" y="750"/>
                    <a:pt x="85" y="727"/>
                    <a:pt x="72" y="732"/>
                  </a:cubicBezTo>
                  <a:cubicBezTo>
                    <a:pt x="63" y="738"/>
                    <a:pt x="46" y="757"/>
                    <a:pt x="43" y="738"/>
                  </a:cubicBezTo>
                  <a:cubicBezTo>
                    <a:pt x="28" y="749"/>
                    <a:pt x="17" y="740"/>
                    <a:pt x="14" y="734"/>
                  </a:cubicBezTo>
                  <a:cubicBezTo>
                    <a:pt x="10" y="735"/>
                    <a:pt x="10" y="726"/>
                    <a:pt x="13" y="719"/>
                  </a:cubicBezTo>
                  <a:cubicBezTo>
                    <a:pt x="15" y="717"/>
                    <a:pt x="17" y="715"/>
                    <a:pt x="19" y="714"/>
                  </a:cubicBezTo>
                  <a:cubicBezTo>
                    <a:pt x="38" y="719"/>
                    <a:pt x="39" y="697"/>
                    <a:pt x="55" y="692"/>
                  </a:cubicBezTo>
                  <a:cubicBezTo>
                    <a:pt x="62" y="681"/>
                    <a:pt x="72" y="679"/>
                    <a:pt x="88" y="678"/>
                  </a:cubicBezTo>
                  <a:cubicBezTo>
                    <a:pt x="92" y="659"/>
                    <a:pt x="66" y="674"/>
                    <a:pt x="63" y="660"/>
                  </a:cubicBezTo>
                  <a:cubicBezTo>
                    <a:pt x="56" y="646"/>
                    <a:pt x="48" y="657"/>
                    <a:pt x="61" y="639"/>
                  </a:cubicBezTo>
                  <a:cubicBezTo>
                    <a:pt x="71" y="627"/>
                    <a:pt x="62" y="613"/>
                    <a:pt x="66" y="605"/>
                  </a:cubicBezTo>
                  <a:cubicBezTo>
                    <a:pt x="78" y="615"/>
                    <a:pt x="89" y="611"/>
                    <a:pt x="103" y="613"/>
                  </a:cubicBezTo>
                  <a:cubicBezTo>
                    <a:pt x="110" y="606"/>
                    <a:pt x="114" y="590"/>
                    <a:pt x="106" y="581"/>
                  </a:cubicBezTo>
                  <a:cubicBezTo>
                    <a:pt x="97" y="579"/>
                    <a:pt x="87" y="590"/>
                    <a:pt x="94" y="571"/>
                  </a:cubicBezTo>
                  <a:cubicBezTo>
                    <a:pt x="85" y="563"/>
                    <a:pt x="74" y="564"/>
                    <a:pt x="82" y="548"/>
                  </a:cubicBezTo>
                  <a:cubicBezTo>
                    <a:pt x="72" y="545"/>
                    <a:pt x="62" y="535"/>
                    <a:pt x="78" y="527"/>
                  </a:cubicBezTo>
                  <a:cubicBezTo>
                    <a:pt x="80" y="516"/>
                    <a:pt x="51" y="526"/>
                    <a:pt x="57" y="512"/>
                  </a:cubicBezTo>
                  <a:cubicBezTo>
                    <a:pt x="66" y="503"/>
                    <a:pt x="48" y="492"/>
                    <a:pt x="60" y="481"/>
                  </a:cubicBezTo>
                  <a:cubicBezTo>
                    <a:pt x="65" y="471"/>
                    <a:pt x="40" y="473"/>
                    <a:pt x="39" y="466"/>
                  </a:cubicBezTo>
                  <a:cubicBezTo>
                    <a:pt x="32" y="457"/>
                    <a:pt x="24" y="451"/>
                    <a:pt x="21" y="439"/>
                  </a:cubicBezTo>
                  <a:cubicBezTo>
                    <a:pt x="14" y="429"/>
                    <a:pt x="21" y="420"/>
                    <a:pt x="12" y="410"/>
                  </a:cubicBezTo>
                  <a:cubicBezTo>
                    <a:pt x="0" y="400"/>
                    <a:pt x="15" y="394"/>
                    <a:pt x="21" y="383"/>
                  </a:cubicBezTo>
                  <a:cubicBezTo>
                    <a:pt x="22" y="382"/>
                    <a:pt x="22" y="382"/>
                    <a:pt x="22" y="382"/>
                  </a:cubicBezTo>
                  <a:cubicBezTo>
                    <a:pt x="28" y="372"/>
                    <a:pt x="38" y="370"/>
                    <a:pt x="40" y="358"/>
                  </a:cubicBezTo>
                  <a:cubicBezTo>
                    <a:pt x="48" y="351"/>
                    <a:pt x="52" y="352"/>
                    <a:pt x="58" y="341"/>
                  </a:cubicBezTo>
                  <a:cubicBezTo>
                    <a:pt x="65" y="333"/>
                    <a:pt x="73" y="329"/>
                    <a:pt x="76" y="316"/>
                  </a:cubicBezTo>
                  <a:cubicBezTo>
                    <a:pt x="77" y="316"/>
                    <a:pt x="77" y="316"/>
                    <a:pt x="78" y="316"/>
                  </a:cubicBezTo>
                  <a:close/>
                </a:path>
              </a:pathLst>
            </a:custGeom>
            <a:grpFill/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D9EAFD8B-BDE1-4DC3-8D1A-C5A19E404A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33976" y="3021014"/>
              <a:ext cx="2643188" cy="2376489"/>
            </a:xfrm>
            <a:custGeom>
              <a:avLst/>
              <a:gdLst>
                <a:gd name="T0" fmla="*/ 1 w 1577"/>
                <a:gd name="T1" fmla="*/ 319 h 1422"/>
                <a:gd name="T2" fmla="*/ 33 w 1577"/>
                <a:gd name="T3" fmla="*/ 272 h 1422"/>
                <a:gd name="T4" fmla="*/ 4 w 1577"/>
                <a:gd name="T5" fmla="*/ 183 h 1422"/>
                <a:gd name="T6" fmla="*/ 17 w 1577"/>
                <a:gd name="T7" fmla="*/ 120 h 1422"/>
                <a:gd name="T8" fmla="*/ 63 w 1577"/>
                <a:gd name="T9" fmla="*/ 95 h 1422"/>
                <a:gd name="T10" fmla="*/ 87 w 1577"/>
                <a:gd name="T11" fmla="*/ 77 h 1422"/>
                <a:gd name="T12" fmla="*/ 145 w 1577"/>
                <a:gd name="T13" fmla="*/ 48 h 1422"/>
                <a:gd name="T14" fmla="*/ 225 w 1577"/>
                <a:gd name="T15" fmla="*/ 24 h 1422"/>
                <a:gd name="T16" fmla="*/ 372 w 1577"/>
                <a:gd name="T17" fmla="*/ 45 h 1422"/>
                <a:gd name="T18" fmla="*/ 458 w 1577"/>
                <a:gd name="T19" fmla="*/ 89 h 1422"/>
                <a:gd name="T20" fmla="*/ 488 w 1577"/>
                <a:gd name="T21" fmla="*/ 20 h 1422"/>
                <a:gd name="T22" fmla="*/ 572 w 1577"/>
                <a:gd name="T23" fmla="*/ 130 h 1422"/>
                <a:gd name="T24" fmla="*/ 897 w 1577"/>
                <a:gd name="T25" fmla="*/ 62 h 1422"/>
                <a:gd name="T26" fmla="*/ 1134 w 1577"/>
                <a:gd name="T27" fmla="*/ 72 h 1422"/>
                <a:gd name="T28" fmla="*/ 1300 w 1577"/>
                <a:gd name="T29" fmla="*/ 113 h 1422"/>
                <a:gd name="T30" fmla="*/ 1541 w 1577"/>
                <a:gd name="T31" fmla="*/ 104 h 1422"/>
                <a:gd name="T32" fmla="*/ 1465 w 1577"/>
                <a:gd name="T33" fmla="*/ 338 h 1422"/>
                <a:gd name="T34" fmla="*/ 1316 w 1577"/>
                <a:gd name="T35" fmla="*/ 514 h 1422"/>
                <a:gd name="T36" fmla="*/ 1447 w 1577"/>
                <a:gd name="T37" fmla="*/ 745 h 1422"/>
                <a:gd name="T38" fmla="*/ 1439 w 1577"/>
                <a:gd name="T39" fmla="*/ 905 h 1422"/>
                <a:gd name="T40" fmla="*/ 1414 w 1577"/>
                <a:gd name="T41" fmla="*/ 1016 h 1422"/>
                <a:gd name="T42" fmla="*/ 1334 w 1577"/>
                <a:gd name="T43" fmla="*/ 1144 h 1422"/>
                <a:gd name="T44" fmla="*/ 1070 w 1577"/>
                <a:gd name="T45" fmla="*/ 1240 h 1422"/>
                <a:gd name="T46" fmla="*/ 985 w 1577"/>
                <a:gd name="T47" fmla="*/ 1278 h 1422"/>
                <a:gd name="T48" fmla="*/ 895 w 1577"/>
                <a:gd name="T49" fmla="*/ 1299 h 1422"/>
                <a:gd name="T50" fmla="*/ 878 w 1577"/>
                <a:gd name="T51" fmla="*/ 1299 h 1422"/>
                <a:gd name="T52" fmla="*/ 876 w 1577"/>
                <a:gd name="T53" fmla="*/ 1306 h 1422"/>
                <a:gd name="T54" fmla="*/ 808 w 1577"/>
                <a:gd name="T55" fmla="*/ 1404 h 1422"/>
                <a:gd name="T56" fmla="*/ 739 w 1577"/>
                <a:gd name="T57" fmla="*/ 1391 h 1422"/>
                <a:gd name="T58" fmla="*/ 805 w 1577"/>
                <a:gd name="T59" fmla="*/ 1197 h 1422"/>
                <a:gd name="T60" fmla="*/ 847 w 1577"/>
                <a:gd name="T61" fmla="*/ 1007 h 1422"/>
                <a:gd name="T62" fmla="*/ 831 w 1577"/>
                <a:gd name="T63" fmla="*/ 907 h 1422"/>
                <a:gd name="T64" fmla="*/ 834 w 1577"/>
                <a:gd name="T65" fmla="*/ 825 h 1422"/>
                <a:gd name="T66" fmla="*/ 930 w 1577"/>
                <a:gd name="T67" fmla="*/ 735 h 1422"/>
                <a:gd name="T68" fmla="*/ 846 w 1577"/>
                <a:gd name="T69" fmla="*/ 624 h 1422"/>
                <a:gd name="T70" fmla="*/ 734 w 1577"/>
                <a:gd name="T71" fmla="*/ 605 h 1422"/>
                <a:gd name="T72" fmla="*/ 665 w 1577"/>
                <a:gd name="T73" fmla="*/ 743 h 1422"/>
                <a:gd name="T74" fmla="*/ 634 w 1577"/>
                <a:gd name="T75" fmla="*/ 781 h 1422"/>
                <a:gd name="T76" fmla="*/ 573 w 1577"/>
                <a:gd name="T77" fmla="*/ 796 h 1422"/>
                <a:gd name="T78" fmla="*/ 525 w 1577"/>
                <a:gd name="T79" fmla="*/ 833 h 1422"/>
                <a:gd name="T80" fmla="*/ 449 w 1577"/>
                <a:gd name="T81" fmla="*/ 734 h 1422"/>
                <a:gd name="T82" fmla="*/ 430 w 1577"/>
                <a:gd name="T83" fmla="*/ 739 h 1422"/>
                <a:gd name="T84" fmla="*/ 388 w 1577"/>
                <a:gd name="T85" fmla="*/ 701 h 1422"/>
                <a:gd name="T86" fmla="*/ 319 w 1577"/>
                <a:gd name="T87" fmla="*/ 702 h 1422"/>
                <a:gd name="T88" fmla="*/ 255 w 1577"/>
                <a:gd name="T89" fmla="*/ 663 h 1422"/>
                <a:gd name="T90" fmla="*/ 225 w 1577"/>
                <a:gd name="T91" fmla="*/ 664 h 1422"/>
                <a:gd name="T92" fmla="*/ 204 w 1577"/>
                <a:gd name="T93" fmla="*/ 657 h 1422"/>
                <a:gd name="T94" fmla="*/ 178 w 1577"/>
                <a:gd name="T95" fmla="*/ 558 h 1422"/>
                <a:gd name="T96" fmla="*/ 162 w 1577"/>
                <a:gd name="T97" fmla="*/ 467 h 1422"/>
                <a:gd name="T98" fmla="*/ 159 w 1577"/>
                <a:gd name="T99" fmla="*/ 404 h 1422"/>
                <a:gd name="T100" fmla="*/ 138 w 1577"/>
                <a:gd name="T101" fmla="*/ 401 h 1422"/>
                <a:gd name="T102" fmla="*/ 93 w 1577"/>
                <a:gd name="T103" fmla="*/ 359 h 1422"/>
                <a:gd name="T104" fmla="*/ 61 w 1577"/>
                <a:gd name="T105" fmla="*/ 326 h 1422"/>
                <a:gd name="T106" fmla="*/ 54 w 1577"/>
                <a:gd name="T107" fmla="*/ 279 h 1422"/>
                <a:gd name="T108" fmla="*/ 55 w 1577"/>
                <a:gd name="T109" fmla="*/ 339 h 1422"/>
                <a:gd name="T110" fmla="*/ 556 w 1577"/>
                <a:gd name="T111" fmla="*/ 843 h 1422"/>
                <a:gd name="T112" fmla="*/ 534 w 1577"/>
                <a:gd name="T113" fmla="*/ 888 h 1422"/>
                <a:gd name="T114" fmla="*/ 395 w 1577"/>
                <a:gd name="T115" fmla="*/ 1031 h 1422"/>
                <a:gd name="T116" fmla="*/ 433 w 1577"/>
                <a:gd name="T117" fmla="*/ 1025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77" h="1422">
                  <a:moveTo>
                    <a:pt x="34" y="326"/>
                  </a:moveTo>
                  <a:cubicBezTo>
                    <a:pt x="23" y="337"/>
                    <a:pt x="23" y="337"/>
                    <a:pt x="23" y="337"/>
                  </a:cubicBezTo>
                  <a:cubicBezTo>
                    <a:pt x="22" y="346"/>
                    <a:pt x="22" y="346"/>
                    <a:pt x="22" y="346"/>
                  </a:cubicBezTo>
                  <a:cubicBezTo>
                    <a:pt x="17" y="339"/>
                    <a:pt x="17" y="339"/>
                    <a:pt x="17" y="339"/>
                  </a:cubicBezTo>
                  <a:cubicBezTo>
                    <a:pt x="18" y="332"/>
                    <a:pt x="18" y="332"/>
                    <a:pt x="18" y="332"/>
                  </a:cubicBezTo>
                  <a:cubicBezTo>
                    <a:pt x="15" y="328"/>
                    <a:pt x="15" y="328"/>
                    <a:pt x="15" y="328"/>
                  </a:cubicBezTo>
                  <a:cubicBezTo>
                    <a:pt x="10" y="330"/>
                    <a:pt x="10" y="330"/>
                    <a:pt x="10" y="330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3" y="322"/>
                    <a:pt x="3" y="322"/>
                    <a:pt x="3" y="322"/>
                  </a:cubicBezTo>
                  <a:cubicBezTo>
                    <a:pt x="1" y="319"/>
                    <a:pt x="1" y="319"/>
                    <a:pt x="1" y="319"/>
                  </a:cubicBezTo>
                  <a:cubicBezTo>
                    <a:pt x="4" y="310"/>
                    <a:pt x="4" y="310"/>
                    <a:pt x="4" y="310"/>
                  </a:cubicBezTo>
                  <a:cubicBezTo>
                    <a:pt x="12" y="305"/>
                    <a:pt x="12" y="305"/>
                    <a:pt x="12" y="305"/>
                  </a:cubicBezTo>
                  <a:cubicBezTo>
                    <a:pt x="19" y="305"/>
                    <a:pt x="19" y="305"/>
                    <a:pt x="19" y="305"/>
                  </a:cubicBezTo>
                  <a:cubicBezTo>
                    <a:pt x="21" y="292"/>
                    <a:pt x="21" y="292"/>
                    <a:pt x="21" y="292"/>
                  </a:cubicBezTo>
                  <a:cubicBezTo>
                    <a:pt x="22" y="292"/>
                    <a:pt x="22" y="292"/>
                    <a:pt x="22" y="292"/>
                  </a:cubicBezTo>
                  <a:cubicBezTo>
                    <a:pt x="27" y="283"/>
                    <a:pt x="27" y="283"/>
                    <a:pt x="27" y="283"/>
                  </a:cubicBezTo>
                  <a:cubicBezTo>
                    <a:pt x="30" y="282"/>
                    <a:pt x="30" y="282"/>
                    <a:pt x="30" y="282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34" y="276"/>
                    <a:pt x="34" y="276"/>
                    <a:pt x="34" y="276"/>
                  </a:cubicBezTo>
                  <a:cubicBezTo>
                    <a:pt x="33" y="272"/>
                    <a:pt x="33" y="272"/>
                    <a:pt x="33" y="272"/>
                  </a:cubicBezTo>
                  <a:cubicBezTo>
                    <a:pt x="26" y="275"/>
                    <a:pt x="26" y="275"/>
                    <a:pt x="26" y="275"/>
                  </a:cubicBezTo>
                  <a:cubicBezTo>
                    <a:pt x="24" y="272"/>
                    <a:pt x="24" y="272"/>
                    <a:pt x="24" y="272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1" y="243"/>
                    <a:pt x="21" y="243"/>
                    <a:pt x="21" y="243"/>
                  </a:cubicBezTo>
                  <a:cubicBezTo>
                    <a:pt x="18" y="225"/>
                    <a:pt x="18" y="225"/>
                    <a:pt x="18" y="225"/>
                  </a:cubicBezTo>
                  <a:cubicBezTo>
                    <a:pt x="14" y="214"/>
                    <a:pt x="14" y="214"/>
                    <a:pt x="14" y="214"/>
                  </a:cubicBezTo>
                  <a:cubicBezTo>
                    <a:pt x="15" y="202"/>
                    <a:pt x="15" y="202"/>
                    <a:pt x="15" y="202"/>
                  </a:cubicBezTo>
                  <a:cubicBezTo>
                    <a:pt x="9" y="192"/>
                    <a:pt x="9" y="192"/>
                    <a:pt x="9" y="192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4" y="183"/>
                    <a:pt x="4" y="183"/>
                    <a:pt x="4" y="183"/>
                  </a:cubicBezTo>
                  <a:cubicBezTo>
                    <a:pt x="4" y="178"/>
                    <a:pt x="4" y="178"/>
                    <a:pt x="4" y="178"/>
                  </a:cubicBezTo>
                  <a:cubicBezTo>
                    <a:pt x="9" y="170"/>
                    <a:pt x="9" y="170"/>
                    <a:pt x="9" y="170"/>
                  </a:cubicBezTo>
                  <a:cubicBezTo>
                    <a:pt x="9" y="157"/>
                    <a:pt x="9" y="157"/>
                    <a:pt x="9" y="15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6" y="130"/>
                    <a:pt x="6" y="130"/>
                    <a:pt x="6" y="130"/>
                  </a:cubicBezTo>
                  <a:cubicBezTo>
                    <a:pt x="11" y="128"/>
                    <a:pt x="11" y="128"/>
                    <a:pt x="11" y="128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13" y="108"/>
                    <a:pt x="13" y="108"/>
                    <a:pt x="13" y="108"/>
                  </a:cubicBezTo>
                  <a:cubicBezTo>
                    <a:pt x="18" y="105"/>
                    <a:pt x="18" y="105"/>
                    <a:pt x="18" y="105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63" y="95"/>
                    <a:pt x="63" y="95"/>
                    <a:pt x="63" y="95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109" y="66"/>
                    <a:pt x="109" y="66"/>
                    <a:pt x="109" y="66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30" y="69"/>
                    <a:pt x="130" y="69"/>
                    <a:pt x="130" y="69"/>
                  </a:cubicBezTo>
                  <a:cubicBezTo>
                    <a:pt x="137" y="72"/>
                    <a:pt x="137" y="72"/>
                    <a:pt x="137" y="72"/>
                  </a:cubicBezTo>
                  <a:cubicBezTo>
                    <a:pt x="142" y="67"/>
                    <a:pt x="142" y="67"/>
                    <a:pt x="142" y="67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53"/>
                    <a:pt x="136" y="53"/>
                    <a:pt x="136" y="53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5" y="48"/>
                    <a:pt x="145" y="48"/>
                    <a:pt x="145" y="48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61" y="46"/>
                    <a:pt x="161" y="46"/>
                    <a:pt x="161" y="46"/>
                  </a:cubicBezTo>
                  <a:cubicBezTo>
                    <a:pt x="167" y="43"/>
                    <a:pt x="167" y="43"/>
                    <a:pt x="167" y="43"/>
                  </a:cubicBezTo>
                  <a:cubicBezTo>
                    <a:pt x="173" y="43"/>
                    <a:pt x="173" y="43"/>
                    <a:pt x="173" y="43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99" y="45"/>
                    <a:pt x="199" y="45"/>
                    <a:pt x="199" y="45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25" y="30"/>
                    <a:pt x="225" y="30"/>
                    <a:pt x="225" y="30"/>
                  </a:cubicBezTo>
                  <a:cubicBezTo>
                    <a:pt x="225" y="24"/>
                    <a:pt x="225" y="24"/>
                    <a:pt x="225" y="24"/>
                  </a:cubicBezTo>
                  <a:cubicBezTo>
                    <a:pt x="219" y="14"/>
                    <a:pt x="219" y="14"/>
                    <a:pt x="219" y="14"/>
                  </a:cubicBezTo>
                  <a:cubicBezTo>
                    <a:pt x="219" y="11"/>
                    <a:pt x="219" y="11"/>
                    <a:pt x="219" y="11"/>
                  </a:cubicBezTo>
                  <a:cubicBezTo>
                    <a:pt x="221" y="11"/>
                    <a:pt x="221" y="11"/>
                    <a:pt x="221" y="11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33" y="20"/>
                    <a:pt x="333" y="20"/>
                    <a:pt x="333" y="20"/>
                  </a:cubicBezTo>
                  <a:cubicBezTo>
                    <a:pt x="361" y="42"/>
                    <a:pt x="361" y="42"/>
                    <a:pt x="361" y="42"/>
                  </a:cubicBezTo>
                  <a:cubicBezTo>
                    <a:pt x="361" y="42"/>
                    <a:pt x="362" y="43"/>
                    <a:pt x="363" y="43"/>
                  </a:cubicBezTo>
                  <a:cubicBezTo>
                    <a:pt x="372" y="45"/>
                    <a:pt x="372" y="45"/>
                    <a:pt x="372" y="45"/>
                  </a:cubicBezTo>
                  <a:cubicBezTo>
                    <a:pt x="373" y="45"/>
                    <a:pt x="374" y="45"/>
                    <a:pt x="375" y="45"/>
                  </a:cubicBezTo>
                  <a:cubicBezTo>
                    <a:pt x="384" y="41"/>
                    <a:pt x="384" y="41"/>
                    <a:pt x="384" y="41"/>
                  </a:cubicBezTo>
                  <a:cubicBezTo>
                    <a:pt x="401" y="42"/>
                    <a:pt x="401" y="42"/>
                    <a:pt x="401" y="42"/>
                  </a:cubicBezTo>
                  <a:cubicBezTo>
                    <a:pt x="407" y="44"/>
                    <a:pt x="407" y="44"/>
                    <a:pt x="407" y="44"/>
                  </a:cubicBezTo>
                  <a:cubicBezTo>
                    <a:pt x="426" y="73"/>
                    <a:pt x="426" y="73"/>
                    <a:pt x="426" y="73"/>
                  </a:cubicBezTo>
                  <a:cubicBezTo>
                    <a:pt x="426" y="74"/>
                    <a:pt x="426" y="74"/>
                    <a:pt x="427" y="74"/>
                  </a:cubicBezTo>
                  <a:cubicBezTo>
                    <a:pt x="441" y="84"/>
                    <a:pt x="441" y="84"/>
                    <a:pt x="441" y="84"/>
                  </a:cubicBezTo>
                  <a:cubicBezTo>
                    <a:pt x="442" y="84"/>
                    <a:pt x="442" y="84"/>
                    <a:pt x="443" y="85"/>
                  </a:cubicBezTo>
                  <a:cubicBezTo>
                    <a:pt x="457" y="88"/>
                    <a:pt x="457" y="88"/>
                    <a:pt x="457" y="88"/>
                  </a:cubicBezTo>
                  <a:cubicBezTo>
                    <a:pt x="458" y="89"/>
                    <a:pt x="458" y="89"/>
                    <a:pt x="458" y="89"/>
                  </a:cubicBezTo>
                  <a:cubicBezTo>
                    <a:pt x="458" y="89"/>
                    <a:pt x="459" y="89"/>
                    <a:pt x="459" y="89"/>
                  </a:cubicBezTo>
                  <a:cubicBezTo>
                    <a:pt x="473" y="87"/>
                    <a:pt x="473" y="87"/>
                    <a:pt x="473" y="87"/>
                  </a:cubicBezTo>
                  <a:cubicBezTo>
                    <a:pt x="474" y="87"/>
                    <a:pt x="475" y="86"/>
                    <a:pt x="476" y="85"/>
                  </a:cubicBezTo>
                  <a:cubicBezTo>
                    <a:pt x="485" y="73"/>
                    <a:pt x="485" y="73"/>
                    <a:pt x="485" y="73"/>
                  </a:cubicBezTo>
                  <a:cubicBezTo>
                    <a:pt x="500" y="63"/>
                    <a:pt x="500" y="63"/>
                    <a:pt x="500" y="63"/>
                  </a:cubicBezTo>
                  <a:cubicBezTo>
                    <a:pt x="501" y="62"/>
                    <a:pt x="501" y="61"/>
                    <a:pt x="501" y="59"/>
                  </a:cubicBezTo>
                  <a:cubicBezTo>
                    <a:pt x="502" y="58"/>
                    <a:pt x="501" y="57"/>
                    <a:pt x="500" y="56"/>
                  </a:cubicBezTo>
                  <a:cubicBezTo>
                    <a:pt x="488" y="41"/>
                    <a:pt x="488" y="41"/>
                    <a:pt x="488" y="41"/>
                  </a:cubicBezTo>
                  <a:cubicBezTo>
                    <a:pt x="485" y="33"/>
                    <a:pt x="485" y="33"/>
                    <a:pt x="485" y="33"/>
                  </a:cubicBezTo>
                  <a:cubicBezTo>
                    <a:pt x="488" y="20"/>
                    <a:pt x="488" y="20"/>
                    <a:pt x="488" y="20"/>
                  </a:cubicBezTo>
                  <a:cubicBezTo>
                    <a:pt x="504" y="21"/>
                    <a:pt x="504" y="21"/>
                    <a:pt x="504" y="21"/>
                  </a:cubicBezTo>
                  <a:cubicBezTo>
                    <a:pt x="505" y="22"/>
                    <a:pt x="505" y="22"/>
                    <a:pt x="505" y="22"/>
                  </a:cubicBezTo>
                  <a:cubicBezTo>
                    <a:pt x="502" y="29"/>
                    <a:pt x="502" y="38"/>
                    <a:pt x="506" y="37"/>
                  </a:cubicBezTo>
                  <a:cubicBezTo>
                    <a:pt x="509" y="42"/>
                    <a:pt x="520" y="52"/>
                    <a:pt x="535" y="41"/>
                  </a:cubicBezTo>
                  <a:cubicBezTo>
                    <a:pt x="538" y="60"/>
                    <a:pt x="555" y="41"/>
                    <a:pt x="564" y="35"/>
                  </a:cubicBezTo>
                  <a:cubicBezTo>
                    <a:pt x="577" y="30"/>
                    <a:pt x="573" y="53"/>
                    <a:pt x="582" y="59"/>
                  </a:cubicBezTo>
                  <a:cubicBezTo>
                    <a:pt x="568" y="60"/>
                    <a:pt x="577" y="75"/>
                    <a:pt x="565" y="85"/>
                  </a:cubicBezTo>
                  <a:cubicBezTo>
                    <a:pt x="562" y="94"/>
                    <a:pt x="557" y="105"/>
                    <a:pt x="553" y="114"/>
                  </a:cubicBezTo>
                  <a:cubicBezTo>
                    <a:pt x="553" y="114"/>
                    <a:pt x="553" y="114"/>
                    <a:pt x="553" y="114"/>
                  </a:cubicBezTo>
                  <a:cubicBezTo>
                    <a:pt x="559" y="118"/>
                    <a:pt x="566" y="127"/>
                    <a:pt x="572" y="130"/>
                  </a:cubicBezTo>
                  <a:cubicBezTo>
                    <a:pt x="585" y="140"/>
                    <a:pt x="595" y="156"/>
                    <a:pt x="613" y="145"/>
                  </a:cubicBezTo>
                  <a:cubicBezTo>
                    <a:pt x="625" y="144"/>
                    <a:pt x="637" y="133"/>
                    <a:pt x="644" y="139"/>
                  </a:cubicBezTo>
                  <a:cubicBezTo>
                    <a:pt x="646" y="146"/>
                    <a:pt x="667" y="143"/>
                    <a:pt x="675" y="155"/>
                  </a:cubicBezTo>
                  <a:cubicBezTo>
                    <a:pt x="696" y="159"/>
                    <a:pt x="720" y="165"/>
                    <a:pt x="741" y="170"/>
                  </a:cubicBezTo>
                  <a:cubicBezTo>
                    <a:pt x="749" y="173"/>
                    <a:pt x="766" y="186"/>
                    <a:pt x="769" y="179"/>
                  </a:cubicBezTo>
                  <a:cubicBezTo>
                    <a:pt x="773" y="170"/>
                    <a:pt x="789" y="159"/>
                    <a:pt x="802" y="158"/>
                  </a:cubicBezTo>
                  <a:cubicBezTo>
                    <a:pt x="804" y="147"/>
                    <a:pt x="824" y="148"/>
                    <a:pt x="832" y="146"/>
                  </a:cubicBezTo>
                  <a:cubicBezTo>
                    <a:pt x="845" y="135"/>
                    <a:pt x="841" y="132"/>
                    <a:pt x="847" y="123"/>
                  </a:cubicBezTo>
                  <a:cubicBezTo>
                    <a:pt x="855" y="111"/>
                    <a:pt x="846" y="91"/>
                    <a:pt x="864" y="86"/>
                  </a:cubicBezTo>
                  <a:cubicBezTo>
                    <a:pt x="878" y="79"/>
                    <a:pt x="894" y="77"/>
                    <a:pt x="897" y="62"/>
                  </a:cubicBezTo>
                  <a:cubicBezTo>
                    <a:pt x="914" y="48"/>
                    <a:pt x="928" y="69"/>
                    <a:pt x="939" y="80"/>
                  </a:cubicBezTo>
                  <a:cubicBezTo>
                    <a:pt x="952" y="90"/>
                    <a:pt x="913" y="98"/>
                    <a:pt x="929" y="103"/>
                  </a:cubicBezTo>
                  <a:cubicBezTo>
                    <a:pt x="924" y="116"/>
                    <a:pt x="955" y="110"/>
                    <a:pt x="962" y="103"/>
                  </a:cubicBezTo>
                  <a:cubicBezTo>
                    <a:pt x="974" y="96"/>
                    <a:pt x="987" y="93"/>
                    <a:pt x="998" y="87"/>
                  </a:cubicBezTo>
                  <a:cubicBezTo>
                    <a:pt x="1016" y="81"/>
                    <a:pt x="1019" y="63"/>
                    <a:pt x="1027" y="49"/>
                  </a:cubicBezTo>
                  <a:cubicBezTo>
                    <a:pt x="1033" y="36"/>
                    <a:pt x="1044" y="46"/>
                    <a:pt x="1047" y="51"/>
                  </a:cubicBezTo>
                  <a:cubicBezTo>
                    <a:pt x="1051" y="49"/>
                    <a:pt x="1060" y="56"/>
                    <a:pt x="1065" y="47"/>
                  </a:cubicBezTo>
                  <a:cubicBezTo>
                    <a:pt x="1074" y="43"/>
                    <a:pt x="1074" y="60"/>
                    <a:pt x="1085" y="59"/>
                  </a:cubicBezTo>
                  <a:cubicBezTo>
                    <a:pt x="1095" y="60"/>
                    <a:pt x="1102" y="73"/>
                    <a:pt x="1115" y="69"/>
                  </a:cubicBezTo>
                  <a:cubicBezTo>
                    <a:pt x="1126" y="58"/>
                    <a:pt x="1136" y="72"/>
                    <a:pt x="1134" y="72"/>
                  </a:cubicBezTo>
                  <a:cubicBezTo>
                    <a:pt x="1141" y="71"/>
                    <a:pt x="1151" y="68"/>
                    <a:pt x="1156" y="58"/>
                  </a:cubicBezTo>
                  <a:cubicBezTo>
                    <a:pt x="1165" y="52"/>
                    <a:pt x="1171" y="41"/>
                    <a:pt x="1184" y="39"/>
                  </a:cubicBezTo>
                  <a:cubicBezTo>
                    <a:pt x="1188" y="29"/>
                    <a:pt x="1207" y="49"/>
                    <a:pt x="1206" y="49"/>
                  </a:cubicBezTo>
                  <a:cubicBezTo>
                    <a:pt x="1214" y="56"/>
                    <a:pt x="1229" y="56"/>
                    <a:pt x="1235" y="69"/>
                  </a:cubicBezTo>
                  <a:cubicBezTo>
                    <a:pt x="1242" y="81"/>
                    <a:pt x="1227" y="93"/>
                    <a:pt x="1229" y="106"/>
                  </a:cubicBezTo>
                  <a:cubicBezTo>
                    <a:pt x="1226" y="121"/>
                    <a:pt x="1225" y="136"/>
                    <a:pt x="1231" y="150"/>
                  </a:cubicBezTo>
                  <a:cubicBezTo>
                    <a:pt x="1236" y="153"/>
                    <a:pt x="1230" y="168"/>
                    <a:pt x="1241" y="175"/>
                  </a:cubicBezTo>
                  <a:cubicBezTo>
                    <a:pt x="1232" y="184"/>
                    <a:pt x="1259" y="181"/>
                    <a:pt x="1260" y="174"/>
                  </a:cubicBezTo>
                  <a:cubicBezTo>
                    <a:pt x="1260" y="156"/>
                    <a:pt x="1275" y="150"/>
                    <a:pt x="1278" y="135"/>
                  </a:cubicBezTo>
                  <a:cubicBezTo>
                    <a:pt x="1278" y="121"/>
                    <a:pt x="1298" y="126"/>
                    <a:pt x="1300" y="113"/>
                  </a:cubicBezTo>
                  <a:cubicBezTo>
                    <a:pt x="1306" y="112"/>
                    <a:pt x="1317" y="100"/>
                    <a:pt x="1328" y="102"/>
                  </a:cubicBezTo>
                  <a:cubicBezTo>
                    <a:pt x="1325" y="110"/>
                    <a:pt x="1338" y="115"/>
                    <a:pt x="1341" y="110"/>
                  </a:cubicBezTo>
                  <a:cubicBezTo>
                    <a:pt x="1346" y="113"/>
                    <a:pt x="1354" y="102"/>
                    <a:pt x="1355" y="100"/>
                  </a:cubicBezTo>
                  <a:cubicBezTo>
                    <a:pt x="1357" y="93"/>
                    <a:pt x="1365" y="83"/>
                    <a:pt x="1368" y="81"/>
                  </a:cubicBezTo>
                  <a:cubicBezTo>
                    <a:pt x="1368" y="80"/>
                    <a:pt x="1369" y="80"/>
                    <a:pt x="1369" y="80"/>
                  </a:cubicBezTo>
                  <a:cubicBezTo>
                    <a:pt x="1377" y="88"/>
                    <a:pt x="1396" y="89"/>
                    <a:pt x="1402" y="86"/>
                  </a:cubicBezTo>
                  <a:cubicBezTo>
                    <a:pt x="1408" y="92"/>
                    <a:pt x="1427" y="90"/>
                    <a:pt x="1438" y="96"/>
                  </a:cubicBezTo>
                  <a:cubicBezTo>
                    <a:pt x="1452" y="95"/>
                    <a:pt x="1470" y="79"/>
                    <a:pt x="1483" y="88"/>
                  </a:cubicBezTo>
                  <a:cubicBezTo>
                    <a:pt x="1496" y="90"/>
                    <a:pt x="1515" y="93"/>
                    <a:pt x="1526" y="91"/>
                  </a:cubicBezTo>
                  <a:cubicBezTo>
                    <a:pt x="1527" y="97"/>
                    <a:pt x="1539" y="91"/>
                    <a:pt x="1541" y="104"/>
                  </a:cubicBezTo>
                  <a:cubicBezTo>
                    <a:pt x="1546" y="96"/>
                    <a:pt x="1562" y="109"/>
                    <a:pt x="1574" y="115"/>
                  </a:cubicBezTo>
                  <a:cubicBezTo>
                    <a:pt x="1577" y="117"/>
                    <a:pt x="1573" y="126"/>
                    <a:pt x="1572" y="127"/>
                  </a:cubicBezTo>
                  <a:cubicBezTo>
                    <a:pt x="1569" y="135"/>
                    <a:pt x="1561" y="154"/>
                    <a:pt x="1556" y="168"/>
                  </a:cubicBezTo>
                  <a:cubicBezTo>
                    <a:pt x="1548" y="188"/>
                    <a:pt x="1539" y="209"/>
                    <a:pt x="1533" y="230"/>
                  </a:cubicBezTo>
                  <a:cubicBezTo>
                    <a:pt x="1531" y="232"/>
                    <a:pt x="1529" y="234"/>
                    <a:pt x="1525" y="236"/>
                  </a:cubicBezTo>
                  <a:cubicBezTo>
                    <a:pt x="1514" y="242"/>
                    <a:pt x="1495" y="243"/>
                    <a:pt x="1496" y="252"/>
                  </a:cubicBezTo>
                  <a:cubicBezTo>
                    <a:pt x="1490" y="268"/>
                    <a:pt x="1494" y="270"/>
                    <a:pt x="1504" y="266"/>
                  </a:cubicBezTo>
                  <a:cubicBezTo>
                    <a:pt x="1507" y="281"/>
                    <a:pt x="1502" y="293"/>
                    <a:pt x="1511" y="304"/>
                  </a:cubicBezTo>
                  <a:cubicBezTo>
                    <a:pt x="1500" y="316"/>
                    <a:pt x="1538" y="325"/>
                    <a:pt x="1508" y="325"/>
                  </a:cubicBezTo>
                  <a:cubicBezTo>
                    <a:pt x="1493" y="327"/>
                    <a:pt x="1472" y="322"/>
                    <a:pt x="1465" y="338"/>
                  </a:cubicBezTo>
                  <a:cubicBezTo>
                    <a:pt x="1482" y="346"/>
                    <a:pt x="1449" y="350"/>
                    <a:pt x="1458" y="364"/>
                  </a:cubicBezTo>
                  <a:cubicBezTo>
                    <a:pt x="1451" y="369"/>
                    <a:pt x="1468" y="376"/>
                    <a:pt x="1449" y="381"/>
                  </a:cubicBezTo>
                  <a:cubicBezTo>
                    <a:pt x="1439" y="397"/>
                    <a:pt x="1446" y="366"/>
                    <a:pt x="1431" y="380"/>
                  </a:cubicBezTo>
                  <a:cubicBezTo>
                    <a:pt x="1421" y="385"/>
                    <a:pt x="1417" y="406"/>
                    <a:pt x="1410" y="397"/>
                  </a:cubicBezTo>
                  <a:cubicBezTo>
                    <a:pt x="1401" y="409"/>
                    <a:pt x="1390" y="407"/>
                    <a:pt x="1381" y="405"/>
                  </a:cubicBezTo>
                  <a:cubicBezTo>
                    <a:pt x="1368" y="406"/>
                    <a:pt x="1375" y="430"/>
                    <a:pt x="1354" y="422"/>
                  </a:cubicBezTo>
                  <a:cubicBezTo>
                    <a:pt x="1339" y="423"/>
                    <a:pt x="1328" y="428"/>
                    <a:pt x="1330" y="444"/>
                  </a:cubicBezTo>
                  <a:cubicBezTo>
                    <a:pt x="1321" y="454"/>
                    <a:pt x="1308" y="458"/>
                    <a:pt x="1314" y="475"/>
                  </a:cubicBezTo>
                  <a:cubicBezTo>
                    <a:pt x="1316" y="488"/>
                    <a:pt x="1315" y="503"/>
                    <a:pt x="1312" y="509"/>
                  </a:cubicBezTo>
                  <a:cubicBezTo>
                    <a:pt x="1313" y="510"/>
                    <a:pt x="1317" y="517"/>
                    <a:pt x="1316" y="514"/>
                  </a:cubicBezTo>
                  <a:cubicBezTo>
                    <a:pt x="1318" y="523"/>
                    <a:pt x="1311" y="523"/>
                    <a:pt x="1318" y="532"/>
                  </a:cubicBezTo>
                  <a:cubicBezTo>
                    <a:pt x="1312" y="533"/>
                    <a:pt x="1304" y="558"/>
                    <a:pt x="1296" y="550"/>
                  </a:cubicBezTo>
                  <a:cubicBezTo>
                    <a:pt x="1288" y="542"/>
                    <a:pt x="1289" y="550"/>
                    <a:pt x="1291" y="563"/>
                  </a:cubicBezTo>
                  <a:cubicBezTo>
                    <a:pt x="1294" y="598"/>
                    <a:pt x="1284" y="632"/>
                    <a:pt x="1278" y="666"/>
                  </a:cubicBezTo>
                  <a:cubicBezTo>
                    <a:pt x="1277" y="678"/>
                    <a:pt x="1282" y="694"/>
                    <a:pt x="1286" y="705"/>
                  </a:cubicBezTo>
                  <a:cubicBezTo>
                    <a:pt x="1301" y="701"/>
                    <a:pt x="1318" y="698"/>
                    <a:pt x="1336" y="695"/>
                  </a:cubicBezTo>
                  <a:cubicBezTo>
                    <a:pt x="1349" y="698"/>
                    <a:pt x="1360" y="706"/>
                    <a:pt x="1374" y="707"/>
                  </a:cubicBezTo>
                  <a:cubicBezTo>
                    <a:pt x="1388" y="709"/>
                    <a:pt x="1386" y="701"/>
                    <a:pt x="1390" y="713"/>
                  </a:cubicBezTo>
                  <a:cubicBezTo>
                    <a:pt x="1385" y="733"/>
                    <a:pt x="1400" y="711"/>
                    <a:pt x="1411" y="712"/>
                  </a:cubicBezTo>
                  <a:cubicBezTo>
                    <a:pt x="1432" y="704"/>
                    <a:pt x="1440" y="731"/>
                    <a:pt x="1447" y="745"/>
                  </a:cubicBezTo>
                  <a:cubicBezTo>
                    <a:pt x="1450" y="764"/>
                    <a:pt x="1468" y="767"/>
                    <a:pt x="1486" y="768"/>
                  </a:cubicBezTo>
                  <a:cubicBezTo>
                    <a:pt x="1500" y="772"/>
                    <a:pt x="1523" y="775"/>
                    <a:pt x="1532" y="777"/>
                  </a:cubicBezTo>
                  <a:cubicBezTo>
                    <a:pt x="1535" y="787"/>
                    <a:pt x="1533" y="792"/>
                    <a:pt x="1536" y="807"/>
                  </a:cubicBezTo>
                  <a:cubicBezTo>
                    <a:pt x="1544" y="819"/>
                    <a:pt x="1524" y="812"/>
                    <a:pt x="1522" y="820"/>
                  </a:cubicBezTo>
                  <a:cubicBezTo>
                    <a:pt x="1505" y="824"/>
                    <a:pt x="1519" y="838"/>
                    <a:pt x="1521" y="844"/>
                  </a:cubicBezTo>
                  <a:cubicBezTo>
                    <a:pt x="1534" y="858"/>
                    <a:pt x="1515" y="873"/>
                    <a:pt x="1525" y="888"/>
                  </a:cubicBezTo>
                  <a:cubicBezTo>
                    <a:pt x="1525" y="900"/>
                    <a:pt x="1505" y="893"/>
                    <a:pt x="1512" y="908"/>
                  </a:cubicBezTo>
                  <a:cubicBezTo>
                    <a:pt x="1502" y="903"/>
                    <a:pt x="1508" y="883"/>
                    <a:pt x="1493" y="889"/>
                  </a:cubicBezTo>
                  <a:cubicBezTo>
                    <a:pt x="1481" y="894"/>
                    <a:pt x="1492" y="903"/>
                    <a:pt x="1477" y="904"/>
                  </a:cubicBezTo>
                  <a:cubicBezTo>
                    <a:pt x="1467" y="905"/>
                    <a:pt x="1451" y="897"/>
                    <a:pt x="1439" y="905"/>
                  </a:cubicBezTo>
                  <a:cubicBezTo>
                    <a:pt x="1435" y="913"/>
                    <a:pt x="1427" y="921"/>
                    <a:pt x="1447" y="919"/>
                  </a:cubicBezTo>
                  <a:cubicBezTo>
                    <a:pt x="1450" y="937"/>
                    <a:pt x="1427" y="929"/>
                    <a:pt x="1425" y="945"/>
                  </a:cubicBezTo>
                  <a:cubicBezTo>
                    <a:pt x="1426" y="947"/>
                    <a:pt x="1425" y="950"/>
                    <a:pt x="1428" y="956"/>
                  </a:cubicBezTo>
                  <a:cubicBezTo>
                    <a:pt x="1432" y="957"/>
                    <a:pt x="1436" y="954"/>
                    <a:pt x="1433" y="961"/>
                  </a:cubicBezTo>
                  <a:cubicBezTo>
                    <a:pt x="1438" y="961"/>
                    <a:pt x="1421" y="974"/>
                    <a:pt x="1424" y="974"/>
                  </a:cubicBezTo>
                  <a:cubicBezTo>
                    <a:pt x="1414" y="980"/>
                    <a:pt x="1423" y="965"/>
                    <a:pt x="1422" y="959"/>
                  </a:cubicBezTo>
                  <a:cubicBezTo>
                    <a:pt x="1423" y="947"/>
                    <a:pt x="1404" y="925"/>
                    <a:pt x="1405" y="944"/>
                  </a:cubicBezTo>
                  <a:cubicBezTo>
                    <a:pt x="1395" y="960"/>
                    <a:pt x="1419" y="958"/>
                    <a:pt x="1404" y="972"/>
                  </a:cubicBezTo>
                  <a:cubicBezTo>
                    <a:pt x="1383" y="964"/>
                    <a:pt x="1393" y="995"/>
                    <a:pt x="1405" y="995"/>
                  </a:cubicBezTo>
                  <a:cubicBezTo>
                    <a:pt x="1406" y="997"/>
                    <a:pt x="1423" y="999"/>
                    <a:pt x="1414" y="1016"/>
                  </a:cubicBezTo>
                  <a:cubicBezTo>
                    <a:pt x="1415" y="1042"/>
                    <a:pt x="1402" y="1003"/>
                    <a:pt x="1395" y="1027"/>
                  </a:cubicBezTo>
                  <a:cubicBezTo>
                    <a:pt x="1387" y="1015"/>
                    <a:pt x="1377" y="1015"/>
                    <a:pt x="1360" y="1018"/>
                  </a:cubicBezTo>
                  <a:cubicBezTo>
                    <a:pt x="1345" y="1014"/>
                    <a:pt x="1349" y="1024"/>
                    <a:pt x="1348" y="1034"/>
                  </a:cubicBezTo>
                  <a:cubicBezTo>
                    <a:pt x="1366" y="1048"/>
                    <a:pt x="1336" y="1051"/>
                    <a:pt x="1326" y="1058"/>
                  </a:cubicBezTo>
                  <a:cubicBezTo>
                    <a:pt x="1315" y="1065"/>
                    <a:pt x="1314" y="1076"/>
                    <a:pt x="1311" y="1089"/>
                  </a:cubicBezTo>
                  <a:cubicBezTo>
                    <a:pt x="1321" y="1089"/>
                    <a:pt x="1330" y="1101"/>
                    <a:pt x="1324" y="1115"/>
                  </a:cubicBezTo>
                  <a:cubicBezTo>
                    <a:pt x="1325" y="1129"/>
                    <a:pt x="1336" y="1128"/>
                    <a:pt x="1338" y="1139"/>
                  </a:cubicBezTo>
                  <a:cubicBezTo>
                    <a:pt x="1334" y="1144"/>
                    <a:pt x="1334" y="1144"/>
                    <a:pt x="1334" y="1144"/>
                  </a:cubicBezTo>
                  <a:cubicBezTo>
                    <a:pt x="1334" y="1144"/>
                    <a:pt x="1334" y="1144"/>
                    <a:pt x="1334" y="1144"/>
                  </a:cubicBezTo>
                  <a:cubicBezTo>
                    <a:pt x="1334" y="1144"/>
                    <a:pt x="1334" y="1144"/>
                    <a:pt x="1334" y="1144"/>
                  </a:cubicBezTo>
                  <a:cubicBezTo>
                    <a:pt x="1333" y="1144"/>
                    <a:pt x="1333" y="1144"/>
                    <a:pt x="1333" y="1144"/>
                  </a:cubicBezTo>
                  <a:cubicBezTo>
                    <a:pt x="1305" y="1185"/>
                    <a:pt x="1305" y="1185"/>
                    <a:pt x="1305" y="1185"/>
                  </a:cubicBezTo>
                  <a:cubicBezTo>
                    <a:pt x="1289" y="1194"/>
                    <a:pt x="1289" y="1194"/>
                    <a:pt x="1289" y="1194"/>
                  </a:cubicBezTo>
                  <a:cubicBezTo>
                    <a:pt x="1247" y="1198"/>
                    <a:pt x="1247" y="1198"/>
                    <a:pt x="1247" y="1198"/>
                  </a:cubicBezTo>
                  <a:cubicBezTo>
                    <a:pt x="1247" y="1198"/>
                    <a:pt x="1247" y="1198"/>
                    <a:pt x="1247" y="1198"/>
                  </a:cubicBezTo>
                  <a:cubicBezTo>
                    <a:pt x="1145" y="1254"/>
                    <a:pt x="1145" y="1254"/>
                    <a:pt x="1145" y="1254"/>
                  </a:cubicBezTo>
                  <a:cubicBezTo>
                    <a:pt x="1125" y="1229"/>
                    <a:pt x="1125" y="1229"/>
                    <a:pt x="1125" y="1229"/>
                  </a:cubicBezTo>
                  <a:cubicBezTo>
                    <a:pt x="1088" y="1236"/>
                    <a:pt x="1088" y="1236"/>
                    <a:pt x="1088" y="1236"/>
                  </a:cubicBezTo>
                  <a:cubicBezTo>
                    <a:pt x="1088" y="1236"/>
                    <a:pt x="1088" y="1236"/>
                    <a:pt x="1088" y="1236"/>
                  </a:cubicBezTo>
                  <a:cubicBezTo>
                    <a:pt x="1070" y="1240"/>
                    <a:pt x="1070" y="1240"/>
                    <a:pt x="1070" y="1240"/>
                  </a:cubicBezTo>
                  <a:cubicBezTo>
                    <a:pt x="1070" y="1265"/>
                    <a:pt x="1070" y="1265"/>
                    <a:pt x="1070" y="1265"/>
                  </a:cubicBezTo>
                  <a:cubicBezTo>
                    <a:pt x="1070" y="1268"/>
                    <a:pt x="1070" y="1268"/>
                    <a:pt x="1070" y="1268"/>
                  </a:cubicBezTo>
                  <a:cubicBezTo>
                    <a:pt x="1064" y="1272"/>
                    <a:pt x="1064" y="1272"/>
                    <a:pt x="1064" y="1272"/>
                  </a:cubicBezTo>
                  <a:cubicBezTo>
                    <a:pt x="1044" y="1272"/>
                    <a:pt x="1044" y="1272"/>
                    <a:pt x="1044" y="1272"/>
                  </a:cubicBezTo>
                  <a:cubicBezTo>
                    <a:pt x="1043" y="1273"/>
                    <a:pt x="1043" y="1273"/>
                    <a:pt x="1043" y="1273"/>
                  </a:cubicBezTo>
                  <a:cubicBezTo>
                    <a:pt x="1037" y="1281"/>
                    <a:pt x="1037" y="1281"/>
                    <a:pt x="1037" y="1281"/>
                  </a:cubicBezTo>
                  <a:cubicBezTo>
                    <a:pt x="1026" y="1297"/>
                    <a:pt x="1026" y="1297"/>
                    <a:pt x="1026" y="1297"/>
                  </a:cubicBezTo>
                  <a:cubicBezTo>
                    <a:pt x="1010" y="1277"/>
                    <a:pt x="1010" y="1277"/>
                    <a:pt x="1010" y="1277"/>
                  </a:cubicBezTo>
                  <a:cubicBezTo>
                    <a:pt x="990" y="1278"/>
                    <a:pt x="990" y="1278"/>
                    <a:pt x="990" y="1278"/>
                  </a:cubicBezTo>
                  <a:cubicBezTo>
                    <a:pt x="985" y="1278"/>
                    <a:pt x="985" y="1278"/>
                    <a:pt x="985" y="1278"/>
                  </a:cubicBezTo>
                  <a:cubicBezTo>
                    <a:pt x="982" y="1289"/>
                    <a:pt x="982" y="1289"/>
                    <a:pt x="982" y="1289"/>
                  </a:cubicBezTo>
                  <a:cubicBezTo>
                    <a:pt x="981" y="1290"/>
                    <a:pt x="981" y="1290"/>
                    <a:pt x="981" y="1290"/>
                  </a:cubicBezTo>
                  <a:cubicBezTo>
                    <a:pt x="979" y="1292"/>
                    <a:pt x="979" y="1292"/>
                    <a:pt x="979" y="1292"/>
                  </a:cubicBezTo>
                  <a:cubicBezTo>
                    <a:pt x="971" y="1302"/>
                    <a:pt x="971" y="1302"/>
                    <a:pt x="971" y="1302"/>
                  </a:cubicBezTo>
                  <a:cubicBezTo>
                    <a:pt x="960" y="1300"/>
                    <a:pt x="960" y="1300"/>
                    <a:pt x="960" y="1300"/>
                  </a:cubicBezTo>
                  <a:cubicBezTo>
                    <a:pt x="960" y="1300"/>
                    <a:pt x="954" y="1292"/>
                    <a:pt x="951" y="1288"/>
                  </a:cubicBezTo>
                  <a:cubicBezTo>
                    <a:pt x="949" y="1285"/>
                    <a:pt x="930" y="1273"/>
                    <a:pt x="930" y="1273"/>
                  </a:cubicBezTo>
                  <a:cubicBezTo>
                    <a:pt x="920" y="1286"/>
                    <a:pt x="920" y="1286"/>
                    <a:pt x="920" y="1286"/>
                  </a:cubicBezTo>
                  <a:cubicBezTo>
                    <a:pt x="901" y="1292"/>
                    <a:pt x="901" y="1292"/>
                    <a:pt x="901" y="1292"/>
                  </a:cubicBezTo>
                  <a:cubicBezTo>
                    <a:pt x="895" y="1299"/>
                    <a:pt x="895" y="1299"/>
                    <a:pt x="895" y="1299"/>
                  </a:cubicBezTo>
                  <a:cubicBezTo>
                    <a:pt x="895" y="1299"/>
                    <a:pt x="894" y="1299"/>
                    <a:pt x="892" y="1298"/>
                  </a:cubicBezTo>
                  <a:cubicBezTo>
                    <a:pt x="890" y="1298"/>
                    <a:pt x="888" y="1298"/>
                    <a:pt x="886" y="1298"/>
                  </a:cubicBezTo>
                  <a:cubicBezTo>
                    <a:pt x="885" y="1298"/>
                    <a:pt x="884" y="1298"/>
                    <a:pt x="883" y="1298"/>
                  </a:cubicBezTo>
                  <a:cubicBezTo>
                    <a:pt x="883" y="1298"/>
                    <a:pt x="883" y="1298"/>
                    <a:pt x="883" y="1298"/>
                  </a:cubicBezTo>
                  <a:cubicBezTo>
                    <a:pt x="882" y="1298"/>
                    <a:pt x="881" y="1298"/>
                    <a:pt x="880" y="1297"/>
                  </a:cubicBezTo>
                  <a:cubicBezTo>
                    <a:pt x="880" y="1297"/>
                    <a:pt x="879" y="1298"/>
                    <a:pt x="879" y="1298"/>
                  </a:cubicBezTo>
                  <a:cubicBezTo>
                    <a:pt x="879" y="1298"/>
                    <a:pt x="879" y="1298"/>
                    <a:pt x="879" y="1298"/>
                  </a:cubicBezTo>
                  <a:cubicBezTo>
                    <a:pt x="879" y="1298"/>
                    <a:pt x="878" y="1298"/>
                    <a:pt x="878" y="1298"/>
                  </a:cubicBezTo>
                  <a:cubicBezTo>
                    <a:pt x="878" y="1298"/>
                    <a:pt x="878" y="1298"/>
                    <a:pt x="878" y="1299"/>
                  </a:cubicBezTo>
                  <a:cubicBezTo>
                    <a:pt x="878" y="1299"/>
                    <a:pt x="878" y="1299"/>
                    <a:pt x="878" y="1299"/>
                  </a:cubicBezTo>
                  <a:cubicBezTo>
                    <a:pt x="878" y="1299"/>
                    <a:pt x="877" y="1299"/>
                    <a:pt x="877" y="1299"/>
                  </a:cubicBezTo>
                  <a:cubicBezTo>
                    <a:pt x="877" y="1300"/>
                    <a:pt x="877" y="1300"/>
                    <a:pt x="877" y="1300"/>
                  </a:cubicBezTo>
                  <a:cubicBezTo>
                    <a:pt x="877" y="1300"/>
                    <a:pt x="877" y="1300"/>
                    <a:pt x="877" y="1301"/>
                  </a:cubicBezTo>
                  <a:cubicBezTo>
                    <a:pt x="877" y="1301"/>
                    <a:pt x="877" y="1301"/>
                    <a:pt x="877" y="1301"/>
                  </a:cubicBezTo>
                  <a:cubicBezTo>
                    <a:pt x="877" y="1302"/>
                    <a:pt x="877" y="1302"/>
                    <a:pt x="877" y="1302"/>
                  </a:cubicBezTo>
                  <a:cubicBezTo>
                    <a:pt x="877" y="1302"/>
                    <a:pt x="876" y="1303"/>
                    <a:pt x="876" y="1303"/>
                  </a:cubicBezTo>
                  <a:cubicBezTo>
                    <a:pt x="876" y="1303"/>
                    <a:pt x="876" y="1303"/>
                    <a:pt x="876" y="1303"/>
                  </a:cubicBezTo>
                  <a:cubicBezTo>
                    <a:pt x="876" y="1304"/>
                    <a:pt x="876" y="1304"/>
                    <a:pt x="876" y="1305"/>
                  </a:cubicBezTo>
                  <a:cubicBezTo>
                    <a:pt x="876" y="1305"/>
                    <a:pt x="876" y="1305"/>
                    <a:pt x="876" y="1305"/>
                  </a:cubicBezTo>
                  <a:cubicBezTo>
                    <a:pt x="876" y="1305"/>
                    <a:pt x="876" y="1306"/>
                    <a:pt x="876" y="1306"/>
                  </a:cubicBezTo>
                  <a:cubicBezTo>
                    <a:pt x="876" y="1310"/>
                    <a:pt x="877" y="1313"/>
                    <a:pt x="877" y="1313"/>
                  </a:cubicBezTo>
                  <a:cubicBezTo>
                    <a:pt x="869" y="1313"/>
                    <a:pt x="869" y="1313"/>
                    <a:pt x="869" y="1313"/>
                  </a:cubicBezTo>
                  <a:cubicBezTo>
                    <a:pt x="869" y="1322"/>
                    <a:pt x="869" y="1322"/>
                    <a:pt x="869" y="1322"/>
                  </a:cubicBezTo>
                  <a:cubicBezTo>
                    <a:pt x="833" y="1329"/>
                    <a:pt x="833" y="1329"/>
                    <a:pt x="833" y="1329"/>
                  </a:cubicBezTo>
                  <a:cubicBezTo>
                    <a:pt x="823" y="1337"/>
                    <a:pt x="823" y="1337"/>
                    <a:pt x="823" y="1337"/>
                  </a:cubicBezTo>
                  <a:cubicBezTo>
                    <a:pt x="812" y="1355"/>
                    <a:pt x="812" y="1355"/>
                    <a:pt x="812" y="1355"/>
                  </a:cubicBezTo>
                  <a:cubicBezTo>
                    <a:pt x="826" y="1360"/>
                    <a:pt x="826" y="1360"/>
                    <a:pt x="826" y="1360"/>
                  </a:cubicBezTo>
                  <a:cubicBezTo>
                    <a:pt x="819" y="1370"/>
                    <a:pt x="819" y="1370"/>
                    <a:pt x="819" y="1370"/>
                  </a:cubicBezTo>
                  <a:cubicBezTo>
                    <a:pt x="823" y="1396"/>
                    <a:pt x="823" y="1396"/>
                    <a:pt x="823" y="1396"/>
                  </a:cubicBezTo>
                  <a:cubicBezTo>
                    <a:pt x="808" y="1404"/>
                    <a:pt x="808" y="1404"/>
                    <a:pt x="808" y="1404"/>
                  </a:cubicBezTo>
                  <a:cubicBezTo>
                    <a:pt x="782" y="1422"/>
                    <a:pt x="782" y="1422"/>
                    <a:pt x="782" y="1422"/>
                  </a:cubicBezTo>
                  <a:cubicBezTo>
                    <a:pt x="781" y="1413"/>
                    <a:pt x="781" y="1413"/>
                    <a:pt x="781" y="1413"/>
                  </a:cubicBezTo>
                  <a:cubicBezTo>
                    <a:pt x="757" y="1407"/>
                    <a:pt x="757" y="1407"/>
                    <a:pt x="757" y="1407"/>
                  </a:cubicBezTo>
                  <a:cubicBezTo>
                    <a:pt x="730" y="1410"/>
                    <a:pt x="730" y="1410"/>
                    <a:pt x="730" y="1410"/>
                  </a:cubicBezTo>
                  <a:cubicBezTo>
                    <a:pt x="730" y="1409"/>
                    <a:pt x="730" y="1409"/>
                    <a:pt x="730" y="1409"/>
                  </a:cubicBezTo>
                  <a:cubicBezTo>
                    <a:pt x="746" y="1397"/>
                    <a:pt x="746" y="1397"/>
                    <a:pt x="746" y="1397"/>
                  </a:cubicBezTo>
                  <a:cubicBezTo>
                    <a:pt x="742" y="1396"/>
                    <a:pt x="742" y="1396"/>
                    <a:pt x="742" y="1396"/>
                  </a:cubicBezTo>
                  <a:cubicBezTo>
                    <a:pt x="737" y="1396"/>
                    <a:pt x="737" y="1396"/>
                    <a:pt x="737" y="1396"/>
                  </a:cubicBezTo>
                  <a:cubicBezTo>
                    <a:pt x="737" y="1396"/>
                    <a:pt x="737" y="1396"/>
                    <a:pt x="737" y="1396"/>
                  </a:cubicBezTo>
                  <a:cubicBezTo>
                    <a:pt x="739" y="1391"/>
                    <a:pt x="739" y="1391"/>
                    <a:pt x="739" y="1391"/>
                  </a:cubicBezTo>
                  <a:cubicBezTo>
                    <a:pt x="740" y="1366"/>
                    <a:pt x="740" y="1366"/>
                    <a:pt x="740" y="1366"/>
                  </a:cubicBezTo>
                  <a:cubicBezTo>
                    <a:pt x="757" y="1331"/>
                    <a:pt x="757" y="1331"/>
                    <a:pt x="757" y="1331"/>
                  </a:cubicBezTo>
                  <a:cubicBezTo>
                    <a:pt x="763" y="1309"/>
                    <a:pt x="763" y="1309"/>
                    <a:pt x="763" y="1309"/>
                  </a:cubicBezTo>
                  <a:cubicBezTo>
                    <a:pt x="766" y="1281"/>
                    <a:pt x="766" y="1281"/>
                    <a:pt x="766" y="1281"/>
                  </a:cubicBezTo>
                  <a:cubicBezTo>
                    <a:pt x="766" y="1279"/>
                    <a:pt x="766" y="1279"/>
                    <a:pt x="766" y="1279"/>
                  </a:cubicBezTo>
                  <a:cubicBezTo>
                    <a:pt x="777" y="1258"/>
                    <a:pt x="777" y="1258"/>
                    <a:pt x="777" y="1258"/>
                  </a:cubicBezTo>
                  <a:cubicBezTo>
                    <a:pt x="776" y="1239"/>
                    <a:pt x="776" y="1239"/>
                    <a:pt x="776" y="1239"/>
                  </a:cubicBezTo>
                  <a:cubicBezTo>
                    <a:pt x="786" y="1223"/>
                    <a:pt x="786" y="1223"/>
                    <a:pt x="786" y="1223"/>
                  </a:cubicBezTo>
                  <a:cubicBezTo>
                    <a:pt x="792" y="1207"/>
                    <a:pt x="792" y="1207"/>
                    <a:pt x="792" y="1207"/>
                  </a:cubicBezTo>
                  <a:cubicBezTo>
                    <a:pt x="805" y="1197"/>
                    <a:pt x="805" y="1197"/>
                    <a:pt x="805" y="1197"/>
                  </a:cubicBezTo>
                  <a:cubicBezTo>
                    <a:pt x="814" y="1183"/>
                    <a:pt x="814" y="1183"/>
                    <a:pt x="814" y="1183"/>
                  </a:cubicBezTo>
                  <a:cubicBezTo>
                    <a:pt x="818" y="1158"/>
                    <a:pt x="818" y="1158"/>
                    <a:pt x="818" y="1158"/>
                  </a:cubicBezTo>
                  <a:cubicBezTo>
                    <a:pt x="826" y="1142"/>
                    <a:pt x="826" y="1142"/>
                    <a:pt x="826" y="1142"/>
                  </a:cubicBezTo>
                  <a:cubicBezTo>
                    <a:pt x="835" y="1114"/>
                    <a:pt x="835" y="1114"/>
                    <a:pt x="835" y="1114"/>
                  </a:cubicBezTo>
                  <a:cubicBezTo>
                    <a:pt x="839" y="1104"/>
                    <a:pt x="839" y="1104"/>
                    <a:pt x="839" y="1104"/>
                  </a:cubicBezTo>
                  <a:cubicBezTo>
                    <a:pt x="845" y="1089"/>
                    <a:pt x="845" y="1089"/>
                    <a:pt x="845" y="1089"/>
                  </a:cubicBezTo>
                  <a:cubicBezTo>
                    <a:pt x="842" y="1072"/>
                    <a:pt x="842" y="1072"/>
                    <a:pt x="842" y="1072"/>
                  </a:cubicBezTo>
                  <a:cubicBezTo>
                    <a:pt x="833" y="1055"/>
                    <a:pt x="833" y="1055"/>
                    <a:pt x="833" y="1055"/>
                  </a:cubicBezTo>
                  <a:cubicBezTo>
                    <a:pt x="846" y="1024"/>
                    <a:pt x="846" y="1024"/>
                    <a:pt x="846" y="1024"/>
                  </a:cubicBezTo>
                  <a:cubicBezTo>
                    <a:pt x="847" y="1007"/>
                    <a:pt x="847" y="1007"/>
                    <a:pt x="847" y="1007"/>
                  </a:cubicBezTo>
                  <a:cubicBezTo>
                    <a:pt x="844" y="978"/>
                    <a:pt x="844" y="978"/>
                    <a:pt x="844" y="978"/>
                  </a:cubicBezTo>
                  <a:cubicBezTo>
                    <a:pt x="838" y="956"/>
                    <a:pt x="838" y="956"/>
                    <a:pt x="838" y="956"/>
                  </a:cubicBezTo>
                  <a:cubicBezTo>
                    <a:pt x="841" y="945"/>
                    <a:pt x="841" y="945"/>
                    <a:pt x="841" y="945"/>
                  </a:cubicBezTo>
                  <a:cubicBezTo>
                    <a:pt x="834" y="939"/>
                    <a:pt x="834" y="939"/>
                    <a:pt x="834" y="939"/>
                  </a:cubicBezTo>
                  <a:cubicBezTo>
                    <a:pt x="833" y="927"/>
                    <a:pt x="833" y="927"/>
                    <a:pt x="833" y="927"/>
                  </a:cubicBezTo>
                  <a:cubicBezTo>
                    <a:pt x="826" y="938"/>
                    <a:pt x="826" y="938"/>
                    <a:pt x="826" y="938"/>
                  </a:cubicBezTo>
                  <a:cubicBezTo>
                    <a:pt x="823" y="936"/>
                    <a:pt x="823" y="936"/>
                    <a:pt x="823" y="936"/>
                  </a:cubicBezTo>
                  <a:cubicBezTo>
                    <a:pt x="825" y="920"/>
                    <a:pt x="825" y="920"/>
                    <a:pt x="825" y="920"/>
                  </a:cubicBezTo>
                  <a:cubicBezTo>
                    <a:pt x="830" y="915"/>
                    <a:pt x="830" y="915"/>
                    <a:pt x="830" y="915"/>
                  </a:cubicBezTo>
                  <a:cubicBezTo>
                    <a:pt x="831" y="907"/>
                    <a:pt x="831" y="907"/>
                    <a:pt x="831" y="907"/>
                  </a:cubicBezTo>
                  <a:cubicBezTo>
                    <a:pt x="831" y="906"/>
                    <a:pt x="831" y="906"/>
                    <a:pt x="831" y="906"/>
                  </a:cubicBezTo>
                  <a:cubicBezTo>
                    <a:pt x="836" y="901"/>
                    <a:pt x="836" y="901"/>
                    <a:pt x="836" y="901"/>
                  </a:cubicBezTo>
                  <a:cubicBezTo>
                    <a:pt x="837" y="895"/>
                    <a:pt x="837" y="895"/>
                    <a:pt x="837" y="895"/>
                  </a:cubicBezTo>
                  <a:cubicBezTo>
                    <a:pt x="832" y="881"/>
                    <a:pt x="832" y="881"/>
                    <a:pt x="832" y="881"/>
                  </a:cubicBezTo>
                  <a:cubicBezTo>
                    <a:pt x="832" y="875"/>
                    <a:pt x="832" y="875"/>
                    <a:pt x="832" y="875"/>
                  </a:cubicBezTo>
                  <a:cubicBezTo>
                    <a:pt x="840" y="867"/>
                    <a:pt x="840" y="867"/>
                    <a:pt x="840" y="867"/>
                  </a:cubicBezTo>
                  <a:cubicBezTo>
                    <a:pt x="843" y="849"/>
                    <a:pt x="843" y="849"/>
                    <a:pt x="843" y="849"/>
                  </a:cubicBezTo>
                  <a:cubicBezTo>
                    <a:pt x="844" y="840"/>
                    <a:pt x="844" y="840"/>
                    <a:pt x="844" y="840"/>
                  </a:cubicBezTo>
                  <a:cubicBezTo>
                    <a:pt x="832" y="830"/>
                    <a:pt x="832" y="830"/>
                    <a:pt x="832" y="830"/>
                  </a:cubicBezTo>
                  <a:cubicBezTo>
                    <a:pt x="834" y="825"/>
                    <a:pt x="834" y="825"/>
                    <a:pt x="834" y="825"/>
                  </a:cubicBezTo>
                  <a:cubicBezTo>
                    <a:pt x="847" y="825"/>
                    <a:pt x="847" y="825"/>
                    <a:pt x="847" y="825"/>
                  </a:cubicBezTo>
                  <a:cubicBezTo>
                    <a:pt x="850" y="815"/>
                    <a:pt x="850" y="815"/>
                    <a:pt x="850" y="815"/>
                  </a:cubicBezTo>
                  <a:cubicBezTo>
                    <a:pt x="848" y="809"/>
                    <a:pt x="848" y="809"/>
                    <a:pt x="848" y="809"/>
                  </a:cubicBezTo>
                  <a:cubicBezTo>
                    <a:pt x="861" y="807"/>
                    <a:pt x="861" y="807"/>
                    <a:pt x="861" y="807"/>
                  </a:cubicBezTo>
                  <a:cubicBezTo>
                    <a:pt x="871" y="803"/>
                    <a:pt x="871" y="803"/>
                    <a:pt x="871" y="803"/>
                  </a:cubicBezTo>
                  <a:cubicBezTo>
                    <a:pt x="878" y="794"/>
                    <a:pt x="878" y="794"/>
                    <a:pt x="878" y="794"/>
                  </a:cubicBezTo>
                  <a:cubicBezTo>
                    <a:pt x="908" y="766"/>
                    <a:pt x="908" y="766"/>
                    <a:pt x="908" y="766"/>
                  </a:cubicBezTo>
                  <a:cubicBezTo>
                    <a:pt x="920" y="754"/>
                    <a:pt x="920" y="754"/>
                    <a:pt x="920" y="754"/>
                  </a:cubicBezTo>
                  <a:cubicBezTo>
                    <a:pt x="924" y="740"/>
                    <a:pt x="924" y="740"/>
                    <a:pt x="924" y="740"/>
                  </a:cubicBezTo>
                  <a:cubicBezTo>
                    <a:pt x="930" y="735"/>
                    <a:pt x="930" y="735"/>
                    <a:pt x="930" y="735"/>
                  </a:cubicBezTo>
                  <a:cubicBezTo>
                    <a:pt x="932" y="716"/>
                    <a:pt x="932" y="716"/>
                    <a:pt x="932" y="716"/>
                  </a:cubicBezTo>
                  <a:cubicBezTo>
                    <a:pt x="927" y="690"/>
                    <a:pt x="927" y="690"/>
                    <a:pt x="927" y="690"/>
                  </a:cubicBezTo>
                  <a:cubicBezTo>
                    <a:pt x="919" y="672"/>
                    <a:pt x="919" y="672"/>
                    <a:pt x="919" y="672"/>
                  </a:cubicBezTo>
                  <a:cubicBezTo>
                    <a:pt x="902" y="653"/>
                    <a:pt x="902" y="653"/>
                    <a:pt x="902" y="653"/>
                  </a:cubicBezTo>
                  <a:cubicBezTo>
                    <a:pt x="900" y="651"/>
                    <a:pt x="900" y="651"/>
                    <a:pt x="900" y="651"/>
                  </a:cubicBezTo>
                  <a:cubicBezTo>
                    <a:pt x="896" y="647"/>
                    <a:pt x="896" y="647"/>
                    <a:pt x="896" y="647"/>
                  </a:cubicBezTo>
                  <a:cubicBezTo>
                    <a:pt x="886" y="640"/>
                    <a:pt x="886" y="640"/>
                    <a:pt x="886" y="640"/>
                  </a:cubicBezTo>
                  <a:cubicBezTo>
                    <a:pt x="874" y="633"/>
                    <a:pt x="874" y="633"/>
                    <a:pt x="874" y="633"/>
                  </a:cubicBezTo>
                  <a:cubicBezTo>
                    <a:pt x="855" y="629"/>
                    <a:pt x="855" y="629"/>
                    <a:pt x="855" y="629"/>
                  </a:cubicBezTo>
                  <a:cubicBezTo>
                    <a:pt x="846" y="624"/>
                    <a:pt x="846" y="624"/>
                    <a:pt x="846" y="624"/>
                  </a:cubicBezTo>
                  <a:cubicBezTo>
                    <a:pt x="844" y="619"/>
                    <a:pt x="844" y="619"/>
                    <a:pt x="844" y="619"/>
                  </a:cubicBezTo>
                  <a:cubicBezTo>
                    <a:pt x="836" y="622"/>
                    <a:pt x="836" y="622"/>
                    <a:pt x="836" y="622"/>
                  </a:cubicBezTo>
                  <a:cubicBezTo>
                    <a:pt x="835" y="621"/>
                    <a:pt x="835" y="621"/>
                    <a:pt x="835" y="621"/>
                  </a:cubicBezTo>
                  <a:cubicBezTo>
                    <a:pt x="833" y="618"/>
                    <a:pt x="833" y="618"/>
                    <a:pt x="833" y="618"/>
                  </a:cubicBezTo>
                  <a:cubicBezTo>
                    <a:pt x="831" y="617"/>
                    <a:pt x="831" y="617"/>
                    <a:pt x="831" y="617"/>
                  </a:cubicBezTo>
                  <a:cubicBezTo>
                    <a:pt x="824" y="610"/>
                    <a:pt x="824" y="610"/>
                    <a:pt x="824" y="610"/>
                  </a:cubicBezTo>
                  <a:cubicBezTo>
                    <a:pt x="788" y="602"/>
                    <a:pt x="788" y="602"/>
                    <a:pt x="788" y="602"/>
                  </a:cubicBezTo>
                  <a:cubicBezTo>
                    <a:pt x="749" y="609"/>
                    <a:pt x="749" y="609"/>
                    <a:pt x="749" y="609"/>
                  </a:cubicBezTo>
                  <a:cubicBezTo>
                    <a:pt x="742" y="609"/>
                    <a:pt x="742" y="609"/>
                    <a:pt x="742" y="609"/>
                  </a:cubicBezTo>
                  <a:cubicBezTo>
                    <a:pt x="734" y="605"/>
                    <a:pt x="734" y="605"/>
                    <a:pt x="734" y="605"/>
                  </a:cubicBezTo>
                  <a:cubicBezTo>
                    <a:pt x="693" y="620"/>
                    <a:pt x="693" y="620"/>
                    <a:pt x="693" y="620"/>
                  </a:cubicBezTo>
                  <a:cubicBezTo>
                    <a:pt x="691" y="623"/>
                    <a:pt x="691" y="623"/>
                    <a:pt x="691" y="623"/>
                  </a:cubicBezTo>
                  <a:cubicBezTo>
                    <a:pt x="681" y="641"/>
                    <a:pt x="681" y="641"/>
                    <a:pt x="681" y="641"/>
                  </a:cubicBezTo>
                  <a:cubicBezTo>
                    <a:pt x="675" y="662"/>
                    <a:pt x="675" y="662"/>
                    <a:pt x="675" y="662"/>
                  </a:cubicBezTo>
                  <a:cubicBezTo>
                    <a:pt x="677" y="690"/>
                    <a:pt x="677" y="690"/>
                    <a:pt x="677" y="690"/>
                  </a:cubicBezTo>
                  <a:cubicBezTo>
                    <a:pt x="681" y="698"/>
                    <a:pt x="681" y="698"/>
                    <a:pt x="681" y="698"/>
                  </a:cubicBezTo>
                  <a:cubicBezTo>
                    <a:pt x="680" y="708"/>
                    <a:pt x="680" y="708"/>
                    <a:pt x="680" y="708"/>
                  </a:cubicBezTo>
                  <a:cubicBezTo>
                    <a:pt x="672" y="720"/>
                    <a:pt x="672" y="720"/>
                    <a:pt x="672" y="720"/>
                  </a:cubicBezTo>
                  <a:cubicBezTo>
                    <a:pt x="669" y="738"/>
                    <a:pt x="669" y="738"/>
                    <a:pt x="669" y="738"/>
                  </a:cubicBezTo>
                  <a:cubicBezTo>
                    <a:pt x="665" y="743"/>
                    <a:pt x="665" y="743"/>
                    <a:pt x="665" y="743"/>
                  </a:cubicBezTo>
                  <a:cubicBezTo>
                    <a:pt x="668" y="746"/>
                    <a:pt x="668" y="746"/>
                    <a:pt x="668" y="746"/>
                  </a:cubicBezTo>
                  <a:cubicBezTo>
                    <a:pt x="667" y="751"/>
                    <a:pt x="667" y="751"/>
                    <a:pt x="667" y="751"/>
                  </a:cubicBezTo>
                  <a:cubicBezTo>
                    <a:pt x="655" y="770"/>
                    <a:pt x="655" y="770"/>
                    <a:pt x="655" y="770"/>
                  </a:cubicBezTo>
                  <a:cubicBezTo>
                    <a:pt x="660" y="774"/>
                    <a:pt x="660" y="774"/>
                    <a:pt x="660" y="774"/>
                  </a:cubicBezTo>
                  <a:cubicBezTo>
                    <a:pt x="657" y="779"/>
                    <a:pt x="657" y="779"/>
                    <a:pt x="657" y="779"/>
                  </a:cubicBezTo>
                  <a:cubicBezTo>
                    <a:pt x="649" y="779"/>
                    <a:pt x="649" y="779"/>
                    <a:pt x="649" y="779"/>
                  </a:cubicBezTo>
                  <a:cubicBezTo>
                    <a:pt x="645" y="783"/>
                    <a:pt x="645" y="783"/>
                    <a:pt x="645" y="783"/>
                  </a:cubicBezTo>
                  <a:cubicBezTo>
                    <a:pt x="640" y="784"/>
                    <a:pt x="640" y="784"/>
                    <a:pt x="640" y="784"/>
                  </a:cubicBezTo>
                  <a:cubicBezTo>
                    <a:pt x="635" y="782"/>
                    <a:pt x="635" y="782"/>
                    <a:pt x="635" y="782"/>
                  </a:cubicBezTo>
                  <a:cubicBezTo>
                    <a:pt x="634" y="781"/>
                    <a:pt x="634" y="781"/>
                    <a:pt x="634" y="781"/>
                  </a:cubicBezTo>
                  <a:cubicBezTo>
                    <a:pt x="623" y="787"/>
                    <a:pt x="623" y="787"/>
                    <a:pt x="623" y="787"/>
                  </a:cubicBezTo>
                  <a:cubicBezTo>
                    <a:pt x="614" y="788"/>
                    <a:pt x="614" y="788"/>
                    <a:pt x="614" y="788"/>
                  </a:cubicBezTo>
                  <a:cubicBezTo>
                    <a:pt x="610" y="781"/>
                    <a:pt x="610" y="781"/>
                    <a:pt x="610" y="781"/>
                  </a:cubicBezTo>
                  <a:cubicBezTo>
                    <a:pt x="607" y="783"/>
                    <a:pt x="607" y="783"/>
                    <a:pt x="607" y="783"/>
                  </a:cubicBezTo>
                  <a:cubicBezTo>
                    <a:pt x="600" y="797"/>
                    <a:pt x="600" y="797"/>
                    <a:pt x="600" y="797"/>
                  </a:cubicBezTo>
                  <a:cubicBezTo>
                    <a:pt x="593" y="790"/>
                    <a:pt x="593" y="790"/>
                    <a:pt x="593" y="790"/>
                  </a:cubicBezTo>
                  <a:cubicBezTo>
                    <a:pt x="582" y="796"/>
                    <a:pt x="582" y="796"/>
                    <a:pt x="582" y="796"/>
                  </a:cubicBezTo>
                  <a:cubicBezTo>
                    <a:pt x="577" y="785"/>
                    <a:pt x="577" y="785"/>
                    <a:pt x="577" y="785"/>
                  </a:cubicBezTo>
                  <a:cubicBezTo>
                    <a:pt x="574" y="785"/>
                    <a:pt x="574" y="785"/>
                    <a:pt x="574" y="785"/>
                  </a:cubicBezTo>
                  <a:cubicBezTo>
                    <a:pt x="573" y="796"/>
                    <a:pt x="573" y="796"/>
                    <a:pt x="573" y="796"/>
                  </a:cubicBezTo>
                  <a:cubicBezTo>
                    <a:pt x="571" y="800"/>
                    <a:pt x="571" y="800"/>
                    <a:pt x="571" y="800"/>
                  </a:cubicBezTo>
                  <a:cubicBezTo>
                    <a:pt x="567" y="801"/>
                    <a:pt x="567" y="801"/>
                    <a:pt x="567" y="801"/>
                  </a:cubicBezTo>
                  <a:cubicBezTo>
                    <a:pt x="563" y="810"/>
                    <a:pt x="563" y="810"/>
                    <a:pt x="563" y="810"/>
                  </a:cubicBezTo>
                  <a:cubicBezTo>
                    <a:pt x="556" y="812"/>
                    <a:pt x="556" y="812"/>
                    <a:pt x="556" y="812"/>
                  </a:cubicBezTo>
                  <a:cubicBezTo>
                    <a:pt x="549" y="819"/>
                    <a:pt x="549" y="819"/>
                    <a:pt x="549" y="819"/>
                  </a:cubicBezTo>
                  <a:cubicBezTo>
                    <a:pt x="545" y="818"/>
                    <a:pt x="545" y="818"/>
                    <a:pt x="545" y="818"/>
                  </a:cubicBezTo>
                  <a:cubicBezTo>
                    <a:pt x="535" y="845"/>
                    <a:pt x="535" y="845"/>
                    <a:pt x="535" y="845"/>
                  </a:cubicBezTo>
                  <a:cubicBezTo>
                    <a:pt x="532" y="846"/>
                    <a:pt x="532" y="846"/>
                    <a:pt x="532" y="846"/>
                  </a:cubicBezTo>
                  <a:cubicBezTo>
                    <a:pt x="529" y="843"/>
                    <a:pt x="529" y="843"/>
                    <a:pt x="529" y="843"/>
                  </a:cubicBezTo>
                  <a:cubicBezTo>
                    <a:pt x="525" y="833"/>
                    <a:pt x="525" y="833"/>
                    <a:pt x="525" y="833"/>
                  </a:cubicBezTo>
                  <a:cubicBezTo>
                    <a:pt x="512" y="828"/>
                    <a:pt x="512" y="828"/>
                    <a:pt x="512" y="828"/>
                  </a:cubicBezTo>
                  <a:cubicBezTo>
                    <a:pt x="494" y="816"/>
                    <a:pt x="494" y="816"/>
                    <a:pt x="494" y="816"/>
                  </a:cubicBezTo>
                  <a:cubicBezTo>
                    <a:pt x="484" y="803"/>
                    <a:pt x="484" y="803"/>
                    <a:pt x="484" y="803"/>
                  </a:cubicBezTo>
                  <a:cubicBezTo>
                    <a:pt x="475" y="774"/>
                    <a:pt x="475" y="774"/>
                    <a:pt x="475" y="774"/>
                  </a:cubicBezTo>
                  <a:cubicBezTo>
                    <a:pt x="471" y="768"/>
                    <a:pt x="471" y="768"/>
                    <a:pt x="471" y="768"/>
                  </a:cubicBezTo>
                  <a:cubicBezTo>
                    <a:pt x="473" y="764"/>
                    <a:pt x="473" y="764"/>
                    <a:pt x="473" y="764"/>
                  </a:cubicBezTo>
                  <a:cubicBezTo>
                    <a:pt x="463" y="762"/>
                    <a:pt x="463" y="762"/>
                    <a:pt x="463" y="762"/>
                  </a:cubicBezTo>
                  <a:cubicBezTo>
                    <a:pt x="459" y="738"/>
                    <a:pt x="459" y="738"/>
                    <a:pt x="459" y="738"/>
                  </a:cubicBezTo>
                  <a:cubicBezTo>
                    <a:pt x="455" y="734"/>
                    <a:pt x="455" y="734"/>
                    <a:pt x="455" y="734"/>
                  </a:cubicBezTo>
                  <a:cubicBezTo>
                    <a:pt x="449" y="734"/>
                    <a:pt x="449" y="734"/>
                    <a:pt x="449" y="734"/>
                  </a:cubicBezTo>
                  <a:cubicBezTo>
                    <a:pt x="442" y="713"/>
                    <a:pt x="442" y="713"/>
                    <a:pt x="442" y="713"/>
                  </a:cubicBezTo>
                  <a:cubicBezTo>
                    <a:pt x="436" y="707"/>
                    <a:pt x="436" y="707"/>
                    <a:pt x="436" y="707"/>
                  </a:cubicBezTo>
                  <a:cubicBezTo>
                    <a:pt x="430" y="705"/>
                    <a:pt x="430" y="705"/>
                    <a:pt x="430" y="705"/>
                  </a:cubicBezTo>
                  <a:cubicBezTo>
                    <a:pt x="426" y="705"/>
                    <a:pt x="426" y="705"/>
                    <a:pt x="426" y="705"/>
                  </a:cubicBezTo>
                  <a:cubicBezTo>
                    <a:pt x="425" y="709"/>
                    <a:pt x="425" y="709"/>
                    <a:pt x="425" y="709"/>
                  </a:cubicBezTo>
                  <a:cubicBezTo>
                    <a:pt x="430" y="715"/>
                    <a:pt x="430" y="715"/>
                    <a:pt x="430" y="715"/>
                  </a:cubicBezTo>
                  <a:cubicBezTo>
                    <a:pt x="432" y="719"/>
                    <a:pt x="432" y="719"/>
                    <a:pt x="432" y="719"/>
                  </a:cubicBezTo>
                  <a:cubicBezTo>
                    <a:pt x="431" y="733"/>
                    <a:pt x="431" y="733"/>
                    <a:pt x="431" y="733"/>
                  </a:cubicBezTo>
                  <a:cubicBezTo>
                    <a:pt x="431" y="739"/>
                    <a:pt x="431" y="739"/>
                    <a:pt x="431" y="739"/>
                  </a:cubicBezTo>
                  <a:cubicBezTo>
                    <a:pt x="430" y="739"/>
                    <a:pt x="430" y="739"/>
                    <a:pt x="430" y="739"/>
                  </a:cubicBezTo>
                  <a:cubicBezTo>
                    <a:pt x="425" y="736"/>
                    <a:pt x="425" y="736"/>
                    <a:pt x="425" y="736"/>
                  </a:cubicBezTo>
                  <a:cubicBezTo>
                    <a:pt x="416" y="719"/>
                    <a:pt x="416" y="719"/>
                    <a:pt x="416" y="719"/>
                  </a:cubicBezTo>
                  <a:cubicBezTo>
                    <a:pt x="411" y="713"/>
                    <a:pt x="411" y="713"/>
                    <a:pt x="411" y="713"/>
                  </a:cubicBezTo>
                  <a:cubicBezTo>
                    <a:pt x="410" y="719"/>
                    <a:pt x="410" y="719"/>
                    <a:pt x="410" y="719"/>
                  </a:cubicBezTo>
                  <a:cubicBezTo>
                    <a:pt x="414" y="725"/>
                    <a:pt x="414" y="725"/>
                    <a:pt x="414" y="725"/>
                  </a:cubicBezTo>
                  <a:cubicBezTo>
                    <a:pt x="412" y="728"/>
                    <a:pt x="412" y="728"/>
                    <a:pt x="412" y="728"/>
                  </a:cubicBezTo>
                  <a:cubicBezTo>
                    <a:pt x="408" y="727"/>
                    <a:pt x="408" y="727"/>
                    <a:pt x="408" y="727"/>
                  </a:cubicBezTo>
                  <a:cubicBezTo>
                    <a:pt x="400" y="710"/>
                    <a:pt x="400" y="710"/>
                    <a:pt x="400" y="710"/>
                  </a:cubicBezTo>
                  <a:cubicBezTo>
                    <a:pt x="392" y="707"/>
                    <a:pt x="392" y="707"/>
                    <a:pt x="392" y="707"/>
                  </a:cubicBezTo>
                  <a:cubicBezTo>
                    <a:pt x="388" y="701"/>
                    <a:pt x="388" y="701"/>
                    <a:pt x="388" y="701"/>
                  </a:cubicBezTo>
                  <a:cubicBezTo>
                    <a:pt x="383" y="699"/>
                    <a:pt x="383" y="699"/>
                    <a:pt x="383" y="699"/>
                  </a:cubicBezTo>
                  <a:cubicBezTo>
                    <a:pt x="378" y="700"/>
                    <a:pt x="378" y="700"/>
                    <a:pt x="378" y="700"/>
                  </a:cubicBezTo>
                  <a:cubicBezTo>
                    <a:pt x="375" y="708"/>
                    <a:pt x="375" y="708"/>
                    <a:pt x="375" y="708"/>
                  </a:cubicBezTo>
                  <a:cubicBezTo>
                    <a:pt x="354" y="693"/>
                    <a:pt x="354" y="693"/>
                    <a:pt x="354" y="693"/>
                  </a:cubicBezTo>
                  <a:cubicBezTo>
                    <a:pt x="352" y="694"/>
                    <a:pt x="352" y="694"/>
                    <a:pt x="352" y="694"/>
                  </a:cubicBezTo>
                  <a:cubicBezTo>
                    <a:pt x="351" y="714"/>
                    <a:pt x="351" y="714"/>
                    <a:pt x="351" y="714"/>
                  </a:cubicBezTo>
                  <a:cubicBezTo>
                    <a:pt x="348" y="717"/>
                    <a:pt x="348" y="717"/>
                    <a:pt x="348" y="717"/>
                  </a:cubicBezTo>
                  <a:cubicBezTo>
                    <a:pt x="343" y="718"/>
                    <a:pt x="343" y="718"/>
                    <a:pt x="343" y="718"/>
                  </a:cubicBezTo>
                  <a:cubicBezTo>
                    <a:pt x="320" y="703"/>
                    <a:pt x="320" y="703"/>
                    <a:pt x="320" y="703"/>
                  </a:cubicBezTo>
                  <a:cubicBezTo>
                    <a:pt x="319" y="702"/>
                    <a:pt x="319" y="702"/>
                    <a:pt x="319" y="702"/>
                  </a:cubicBezTo>
                  <a:cubicBezTo>
                    <a:pt x="314" y="694"/>
                    <a:pt x="314" y="694"/>
                    <a:pt x="314" y="694"/>
                  </a:cubicBezTo>
                  <a:cubicBezTo>
                    <a:pt x="315" y="688"/>
                    <a:pt x="315" y="688"/>
                    <a:pt x="315" y="688"/>
                  </a:cubicBezTo>
                  <a:cubicBezTo>
                    <a:pt x="294" y="657"/>
                    <a:pt x="294" y="657"/>
                    <a:pt x="294" y="657"/>
                  </a:cubicBezTo>
                  <a:cubicBezTo>
                    <a:pt x="284" y="649"/>
                    <a:pt x="284" y="649"/>
                    <a:pt x="284" y="649"/>
                  </a:cubicBezTo>
                  <a:cubicBezTo>
                    <a:pt x="273" y="665"/>
                    <a:pt x="273" y="665"/>
                    <a:pt x="273" y="665"/>
                  </a:cubicBezTo>
                  <a:cubicBezTo>
                    <a:pt x="273" y="671"/>
                    <a:pt x="273" y="671"/>
                    <a:pt x="273" y="671"/>
                  </a:cubicBezTo>
                  <a:cubicBezTo>
                    <a:pt x="280" y="678"/>
                    <a:pt x="280" y="678"/>
                    <a:pt x="280" y="678"/>
                  </a:cubicBezTo>
                  <a:cubicBezTo>
                    <a:pt x="271" y="681"/>
                    <a:pt x="271" y="681"/>
                    <a:pt x="271" y="681"/>
                  </a:cubicBezTo>
                  <a:cubicBezTo>
                    <a:pt x="262" y="668"/>
                    <a:pt x="262" y="668"/>
                    <a:pt x="262" y="668"/>
                  </a:cubicBezTo>
                  <a:cubicBezTo>
                    <a:pt x="255" y="663"/>
                    <a:pt x="255" y="663"/>
                    <a:pt x="255" y="663"/>
                  </a:cubicBezTo>
                  <a:cubicBezTo>
                    <a:pt x="253" y="667"/>
                    <a:pt x="253" y="667"/>
                    <a:pt x="253" y="667"/>
                  </a:cubicBezTo>
                  <a:cubicBezTo>
                    <a:pt x="255" y="671"/>
                    <a:pt x="255" y="671"/>
                    <a:pt x="255" y="671"/>
                  </a:cubicBezTo>
                  <a:cubicBezTo>
                    <a:pt x="249" y="670"/>
                    <a:pt x="249" y="670"/>
                    <a:pt x="249" y="670"/>
                  </a:cubicBezTo>
                  <a:cubicBezTo>
                    <a:pt x="246" y="663"/>
                    <a:pt x="246" y="663"/>
                    <a:pt x="246" y="663"/>
                  </a:cubicBezTo>
                  <a:cubicBezTo>
                    <a:pt x="234" y="655"/>
                    <a:pt x="234" y="655"/>
                    <a:pt x="234" y="655"/>
                  </a:cubicBezTo>
                  <a:cubicBezTo>
                    <a:pt x="232" y="645"/>
                    <a:pt x="232" y="645"/>
                    <a:pt x="232" y="645"/>
                  </a:cubicBezTo>
                  <a:cubicBezTo>
                    <a:pt x="229" y="643"/>
                    <a:pt x="229" y="643"/>
                    <a:pt x="229" y="643"/>
                  </a:cubicBezTo>
                  <a:cubicBezTo>
                    <a:pt x="229" y="656"/>
                    <a:pt x="229" y="656"/>
                    <a:pt x="229" y="656"/>
                  </a:cubicBezTo>
                  <a:cubicBezTo>
                    <a:pt x="229" y="657"/>
                    <a:pt x="229" y="657"/>
                    <a:pt x="229" y="657"/>
                  </a:cubicBezTo>
                  <a:cubicBezTo>
                    <a:pt x="225" y="664"/>
                    <a:pt x="225" y="664"/>
                    <a:pt x="225" y="664"/>
                  </a:cubicBezTo>
                  <a:cubicBezTo>
                    <a:pt x="218" y="660"/>
                    <a:pt x="218" y="660"/>
                    <a:pt x="218" y="660"/>
                  </a:cubicBezTo>
                  <a:cubicBezTo>
                    <a:pt x="216" y="660"/>
                    <a:pt x="216" y="660"/>
                    <a:pt x="216" y="660"/>
                  </a:cubicBezTo>
                  <a:cubicBezTo>
                    <a:pt x="217" y="666"/>
                    <a:pt x="217" y="666"/>
                    <a:pt x="217" y="666"/>
                  </a:cubicBezTo>
                  <a:cubicBezTo>
                    <a:pt x="224" y="671"/>
                    <a:pt x="224" y="671"/>
                    <a:pt x="224" y="671"/>
                  </a:cubicBezTo>
                  <a:cubicBezTo>
                    <a:pt x="226" y="679"/>
                    <a:pt x="226" y="679"/>
                    <a:pt x="226" y="679"/>
                  </a:cubicBezTo>
                  <a:cubicBezTo>
                    <a:pt x="223" y="684"/>
                    <a:pt x="223" y="684"/>
                    <a:pt x="223" y="684"/>
                  </a:cubicBezTo>
                  <a:cubicBezTo>
                    <a:pt x="215" y="679"/>
                    <a:pt x="215" y="679"/>
                    <a:pt x="215" y="679"/>
                  </a:cubicBezTo>
                  <a:cubicBezTo>
                    <a:pt x="207" y="665"/>
                    <a:pt x="207" y="665"/>
                    <a:pt x="207" y="665"/>
                  </a:cubicBezTo>
                  <a:cubicBezTo>
                    <a:pt x="202" y="662"/>
                    <a:pt x="202" y="662"/>
                    <a:pt x="202" y="662"/>
                  </a:cubicBezTo>
                  <a:cubicBezTo>
                    <a:pt x="204" y="657"/>
                    <a:pt x="204" y="657"/>
                    <a:pt x="204" y="657"/>
                  </a:cubicBezTo>
                  <a:cubicBezTo>
                    <a:pt x="212" y="655"/>
                    <a:pt x="212" y="655"/>
                    <a:pt x="212" y="655"/>
                  </a:cubicBezTo>
                  <a:cubicBezTo>
                    <a:pt x="213" y="646"/>
                    <a:pt x="213" y="646"/>
                    <a:pt x="213" y="646"/>
                  </a:cubicBezTo>
                  <a:cubicBezTo>
                    <a:pt x="201" y="637"/>
                    <a:pt x="201" y="637"/>
                    <a:pt x="201" y="637"/>
                  </a:cubicBezTo>
                  <a:cubicBezTo>
                    <a:pt x="199" y="630"/>
                    <a:pt x="199" y="630"/>
                    <a:pt x="199" y="630"/>
                  </a:cubicBezTo>
                  <a:cubicBezTo>
                    <a:pt x="200" y="622"/>
                    <a:pt x="200" y="622"/>
                    <a:pt x="200" y="622"/>
                  </a:cubicBezTo>
                  <a:cubicBezTo>
                    <a:pt x="189" y="607"/>
                    <a:pt x="189" y="607"/>
                    <a:pt x="189" y="607"/>
                  </a:cubicBezTo>
                  <a:cubicBezTo>
                    <a:pt x="183" y="597"/>
                    <a:pt x="183" y="597"/>
                    <a:pt x="183" y="597"/>
                  </a:cubicBezTo>
                  <a:cubicBezTo>
                    <a:pt x="183" y="571"/>
                    <a:pt x="183" y="571"/>
                    <a:pt x="183" y="571"/>
                  </a:cubicBezTo>
                  <a:cubicBezTo>
                    <a:pt x="179" y="562"/>
                    <a:pt x="179" y="562"/>
                    <a:pt x="179" y="562"/>
                  </a:cubicBezTo>
                  <a:cubicBezTo>
                    <a:pt x="178" y="558"/>
                    <a:pt x="178" y="558"/>
                    <a:pt x="178" y="558"/>
                  </a:cubicBezTo>
                  <a:cubicBezTo>
                    <a:pt x="168" y="546"/>
                    <a:pt x="168" y="546"/>
                    <a:pt x="168" y="546"/>
                  </a:cubicBezTo>
                  <a:cubicBezTo>
                    <a:pt x="166" y="531"/>
                    <a:pt x="166" y="531"/>
                    <a:pt x="166" y="531"/>
                  </a:cubicBezTo>
                  <a:cubicBezTo>
                    <a:pt x="161" y="528"/>
                    <a:pt x="161" y="528"/>
                    <a:pt x="161" y="528"/>
                  </a:cubicBezTo>
                  <a:cubicBezTo>
                    <a:pt x="157" y="530"/>
                    <a:pt x="157" y="530"/>
                    <a:pt x="157" y="530"/>
                  </a:cubicBezTo>
                  <a:cubicBezTo>
                    <a:pt x="156" y="527"/>
                    <a:pt x="156" y="527"/>
                    <a:pt x="156" y="527"/>
                  </a:cubicBezTo>
                  <a:cubicBezTo>
                    <a:pt x="161" y="519"/>
                    <a:pt x="161" y="519"/>
                    <a:pt x="161" y="519"/>
                  </a:cubicBezTo>
                  <a:cubicBezTo>
                    <a:pt x="157" y="511"/>
                    <a:pt x="157" y="511"/>
                    <a:pt x="157" y="511"/>
                  </a:cubicBezTo>
                  <a:cubicBezTo>
                    <a:pt x="163" y="491"/>
                    <a:pt x="163" y="491"/>
                    <a:pt x="163" y="491"/>
                  </a:cubicBezTo>
                  <a:cubicBezTo>
                    <a:pt x="160" y="482"/>
                    <a:pt x="160" y="482"/>
                    <a:pt x="160" y="482"/>
                  </a:cubicBezTo>
                  <a:cubicBezTo>
                    <a:pt x="162" y="467"/>
                    <a:pt x="162" y="467"/>
                    <a:pt x="162" y="467"/>
                  </a:cubicBezTo>
                  <a:cubicBezTo>
                    <a:pt x="168" y="452"/>
                    <a:pt x="168" y="452"/>
                    <a:pt x="168" y="452"/>
                  </a:cubicBezTo>
                  <a:cubicBezTo>
                    <a:pt x="167" y="445"/>
                    <a:pt x="167" y="445"/>
                    <a:pt x="167" y="445"/>
                  </a:cubicBezTo>
                  <a:cubicBezTo>
                    <a:pt x="166" y="440"/>
                    <a:pt x="166" y="440"/>
                    <a:pt x="166" y="440"/>
                  </a:cubicBezTo>
                  <a:cubicBezTo>
                    <a:pt x="163" y="439"/>
                    <a:pt x="163" y="439"/>
                    <a:pt x="163" y="439"/>
                  </a:cubicBezTo>
                  <a:cubicBezTo>
                    <a:pt x="161" y="435"/>
                    <a:pt x="161" y="435"/>
                    <a:pt x="161" y="435"/>
                  </a:cubicBezTo>
                  <a:cubicBezTo>
                    <a:pt x="163" y="427"/>
                    <a:pt x="163" y="427"/>
                    <a:pt x="163" y="427"/>
                  </a:cubicBezTo>
                  <a:cubicBezTo>
                    <a:pt x="166" y="417"/>
                    <a:pt x="166" y="417"/>
                    <a:pt x="166" y="417"/>
                  </a:cubicBezTo>
                  <a:cubicBezTo>
                    <a:pt x="159" y="408"/>
                    <a:pt x="159" y="408"/>
                    <a:pt x="159" y="408"/>
                  </a:cubicBezTo>
                  <a:cubicBezTo>
                    <a:pt x="159" y="407"/>
                    <a:pt x="159" y="407"/>
                    <a:pt x="159" y="407"/>
                  </a:cubicBezTo>
                  <a:cubicBezTo>
                    <a:pt x="159" y="404"/>
                    <a:pt x="159" y="404"/>
                    <a:pt x="159" y="404"/>
                  </a:cubicBezTo>
                  <a:cubicBezTo>
                    <a:pt x="159" y="398"/>
                    <a:pt x="159" y="398"/>
                    <a:pt x="159" y="398"/>
                  </a:cubicBezTo>
                  <a:cubicBezTo>
                    <a:pt x="162" y="398"/>
                    <a:pt x="162" y="398"/>
                    <a:pt x="162" y="398"/>
                  </a:cubicBezTo>
                  <a:cubicBezTo>
                    <a:pt x="164" y="393"/>
                    <a:pt x="164" y="393"/>
                    <a:pt x="164" y="393"/>
                  </a:cubicBezTo>
                  <a:cubicBezTo>
                    <a:pt x="158" y="391"/>
                    <a:pt x="158" y="391"/>
                    <a:pt x="158" y="391"/>
                  </a:cubicBezTo>
                  <a:cubicBezTo>
                    <a:pt x="157" y="391"/>
                    <a:pt x="157" y="391"/>
                    <a:pt x="157" y="391"/>
                  </a:cubicBezTo>
                  <a:cubicBezTo>
                    <a:pt x="156" y="385"/>
                    <a:pt x="156" y="385"/>
                    <a:pt x="156" y="385"/>
                  </a:cubicBezTo>
                  <a:cubicBezTo>
                    <a:pt x="149" y="381"/>
                    <a:pt x="149" y="381"/>
                    <a:pt x="149" y="381"/>
                  </a:cubicBezTo>
                  <a:cubicBezTo>
                    <a:pt x="145" y="386"/>
                    <a:pt x="145" y="386"/>
                    <a:pt x="145" y="386"/>
                  </a:cubicBezTo>
                  <a:cubicBezTo>
                    <a:pt x="144" y="405"/>
                    <a:pt x="144" y="405"/>
                    <a:pt x="144" y="405"/>
                  </a:cubicBezTo>
                  <a:cubicBezTo>
                    <a:pt x="138" y="401"/>
                    <a:pt x="138" y="401"/>
                    <a:pt x="138" y="401"/>
                  </a:cubicBezTo>
                  <a:cubicBezTo>
                    <a:pt x="135" y="401"/>
                    <a:pt x="135" y="401"/>
                    <a:pt x="135" y="401"/>
                  </a:cubicBezTo>
                  <a:cubicBezTo>
                    <a:pt x="137" y="395"/>
                    <a:pt x="137" y="395"/>
                    <a:pt x="137" y="395"/>
                  </a:cubicBezTo>
                  <a:cubicBezTo>
                    <a:pt x="133" y="391"/>
                    <a:pt x="133" y="391"/>
                    <a:pt x="133" y="391"/>
                  </a:cubicBezTo>
                  <a:cubicBezTo>
                    <a:pt x="128" y="389"/>
                    <a:pt x="128" y="389"/>
                    <a:pt x="128" y="389"/>
                  </a:cubicBezTo>
                  <a:cubicBezTo>
                    <a:pt x="123" y="396"/>
                    <a:pt x="123" y="396"/>
                    <a:pt x="123" y="396"/>
                  </a:cubicBezTo>
                  <a:cubicBezTo>
                    <a:pt x="111" y="383"/>
                    <a:pt x="111" y="383"/>
                    <a:pt x="111" y="383"/>
                  </a:cubicBezTo>
                  <a:cubicBezTo>
                    <a:pt x="110" y="378"/>
                    <a:pt x="110" y="378"/>
                    <a:pt x="110" y="378"/>
                  </a:cubicBezTo>
                  <a:cubicBezTo>
                    <a:pt x="101" y="371"/>
                    <a:pt x="101" y="371"/>
                    <a:pt x="101" y="371"/>
                  </a:cubicBezTo>
                  <a:cubicBezTo>
                    <a:pt x="91" y="367"/>
                    <a:pt x="91" y="367"/>
                    <a:pt x="91" y="367"/>
                  </a:cubicBezTo>
                  <a:cubicBezTo>
                    <a:pt x="93" y="359"/>
                    <a:pt x="93" y="359"/>
                    <a:pt x="93" y="359"/>
                  </a:cubicBezTo>
                  <a:cubicBezTo>
                    <a:pt x="91" y="355"/>
                    <a:pt x="91" y="355"/>
                    <a:pt x="91" y="355"/>
                  </a:cubicBezTo>
                  <a:cubicBezTo>
                    <a:pt x="85" y="350"/>
                    <a:pt x="85" y="350"/>
                    <a:pt x="85" y="350"/>
                  </a:cubicBezTo>
                  <a:cubicBezTo>
                    <a:pt x="78" y="350"/>
                    <a:pt x="78" y="350"/>
                    <a:pt x="78" y="350"/>
                  </a:cubicBezTo>
                  <a:cubicBezTo>
                    <a:pt x="71" y="353"/>
                    <a:pt x="71" y="353"/>
                    <a:pt x="71" y="353"/>
                  </a:cubicBezTo>
                  <a:cubicBezTo>
                    <a:pt x="68" y="350"/>
                    <a:pt x="68" y="350"/>
                    <a:pt x="68" y="350"/>
                  </a:cubicBezTo>
                  <a:cubicBezTo>
                    <a:pt x="74" y="344"/>
                    <a:pt x="74" y="344"/>
                    <a:pt x="74" y="344"/>
                  </a:cubicBezTo>
                  <a:cubicBezTo>
                    <a:pt x="75" y="339"/>
                    <a:pt x="75" y="339"/>
                    <a:pt x="75" y="339"/>
                  </a:cubicBezTo>
                  <a:cubicBezTo>
                    <a:pt x="70" y="330"/>
                    <a:pt x="70" y="330"/>
                    <a:pt x="70" y="330"/>
                  </a:cubicBezTo>
                  <a:cubicBezTo>
                    <a:pt x="62" y="332"/>
                    <a:pt x="62" y="332"/>
                    <a:pt x="62" y="332"/>
                  </a:cubicBezTo>
                  <a:cubicBezTo>
                    <a:pt x="61" y="326"/>
                    <a:pt x="61" y="326"/>
                    <a:pt x="61" y="326"/>
                  </a:cubicBezTo>
                  <a:cubicBezTo>
                    <a:pt x="67" y="319"/>
                    <a:pt x="67" y="319"/>
                    <a:pt x="67" y="319"/>
                  </a:cubicBezTo>
                  <a:cubicBezTo>
                    <a:pt x="64" y="314"/>
                    <a:pt x="64" y="314"/>
                    <a:pt x="64" y="314"/>
                  </a:cubicBezTo>
                  <a:cubicBezTo>
                    <a:pt x="67" y="308"/>
                    <a:pt x="67" y="308"/>
                    <a:pt x="67" y="308"/>
                  </a:cubicBezTo>
                  <a:cubicBezTo>
                    <a:pt x="74" y="305"/>
                    <a:pt x="74" y="305"/>
                    <a:pt x="74" y="305"/>
                  </a:cubicBezTo>
                  <a:cubicBezTo>
                    <a:pt x="74" y="302"/>
                    <a:pt x="74" y="302"/>
                    <a:pt x="74" y="302"/>
                  </a:cubicBezTo>
                  <a:cubicBezTo>
                    <a:pt x="72" y="298"/>
                    <a:pt x="72" y="298"/>
                    <a:pt x="72" y="298"/>
                  </a:cubicBezTo>
                  <a:cubicBezTo>
                    <a:pt x="66" y="299"/>
                    <a:pt x="66" y="299"/>
                    <a:pt x="66" y="299"/>
                  </a:cubicBezTo>
                  <a:cubicBezTo>
                    <a:pt x="61" y="295"/>
                    <a:pt x="61" y="295"/>
                    <a:pt x="61" y="295"/>
                  </a:cubicBezTo>
                  <a:cubicBezTo>
                    <a:pt x="55" y="281"/>
                    <a:pt x="55" y="281"/>
                    <a:pt x="55" y="281"/>
                  </a:cubicBezTo>
                  <a:cubicBezTo>
                    <a:pt x="54" y="279"/>
                    <a:pt x="54" y="279"/>
                    <a:pt x="54" y="279"/>
                  </a:cubicBezTo>
                  <a:cubicBezTo>
                    <a:pt x="47" y="281"/>
                    <a:pt x="47" y="281"/>
                    <a:pt x="47" y="281"/>
                  </a:cubicBezTo>
                  <a:cubicBezTo>
                    <a:pt x="45" y="284"/>
                    <a:pt x="45" y="284"/>
                    <a:pt x="45" y="284"/>
                  </a:cubicBezTo>
                  <a:cubicBezTo>
                    <a:pt x="44" y="285"/>
                    <a:pt x="44" y="285"/>
                    <a:pt x="44" y="285"/>
                  </a:cubicBezTo>
                  <a:cubicBezTo>
                    <a:pt x="46" y="287"/>
                    <a:pt x="46" y="287"/>
                    <a:pt x="46" y="287"/>
                  </a:cubicBezTo>
                  <a:cubicBezTo>
                    <a:pt x="53" y="298"/>
                    <a:pt x="53" y="298"/>
                    <a:pt x="53" y="298"/>
                  </a:cubicBezTo>
                  <a:cubicBezTo>
                    <a:pt x="53" y="306"/>
                    <a:pt x="53" y="306"/>
                    <a:pt x="53" y="306"/>
                  </a:cubicBezTo>
                  <a:cubicBezTo>
                    <a:pt x="53" y="308"/>
                    <a:pt x="53" y="308"/>
                    <a:pt x="53" y="308"/>
                  </a:cubicBezTo>
                  <a:cubicBezTo>
                    <a:pt x="49" y="318"/>
                    <a:pt x="49" y="318"/>
                    <a:pt x="49" y="318"/>
                  </a:cubicBezTo>
                  <a:cubicBezTo>
                    <a:pt x="49" y="324"/>
                    <a:pt x="49" y="324"/>
                    <a:pt x="49" y="324"/>
                  </a:cubicBezTo>
                  <a:cubicBezTo>
                    <a:pt x="55" y="339"/>
                    <a:pt x="55" y="339"/>
                    <a:pt x="55" y="339"/>
                  </a:cubicBezTo>
                  <a:cubicBezTo>
                    <a:pt x="50" y="344"/>
                    <a:pt x="50" y="344"/>
                    <a:pt x="50" y="344"/>
                  </a:cubicBezTo>
                  <a:cubicBezTo>
                    <a:pt x="46" y="340"/>
                    <a:pt x="46" y="340"/>
                    <a:pt x="46" y="340"/>
                  </a:cubicBezTo>
                  <a:cubicBezTo>
                    <a:pt x="44" y="329"/>
                    <a:pt x="44" y="329"/>
                    <a:pt x="44" y="329"/>
                  </a:cubicBezTo>
                  <a:cubicBezTo>
                    <a:pt x="37" y="330"/>
                    <a:pt x="37" y="330"/>
                    <a:pt x="37" y="330"/>
                  </a:cubicBezTo>
                  <a:lnTo>
                    <a:pt x="34" y="326"/>
                  </a:lnTo>
                  <a:close/>
                  <a:moveTo>
                    <a:pt x="534" y="888"/>
                  </a:moveTo>
                  <a:cubicBezTo>
                    <a:pt x="541" y="885"/>
                    <a:pt x="541" y="885"/>
                    <a:pt x="541" y="885"/>
                  </a:cubicBezTo>
                  <a:cubicBezTo>
                    <a:pt x="553" y="863"/>
                    <a:pt x="553" y="863"/>
                    <a:pt x="553" y="863"/>
                  </a:cubicBezTo>
                  <a:cubicBezTo>
                    <a:pt x="559" y="850"/>
                    <a:pt x="559" y="850"/>
                    <a:pt x="559" y="850"/>
                  </a:cubicBezTo>
                  <a:cubicBezTo>
                    <a:pt x="556" y="843"/>
                    <a:pt x="556" y="843"/>
                    <a:pt x="556" y="843"/>
                  </a:cubicBezTo>
                  <a:cubicBezTo>
                    <a:pt x="553" y="843"/>
                    <a:pt x="553" y="843"/>
                    <a:pt x="553" y="843"/>
                  </a:cubicBezTo>
                  <a:cubicBezTo>
                    <a:pt x="542" y="858"/>
                    <a:pt x="542" y="858"/>
                    <a:pt x="542" y="858"/>
                  </a:cubicBezTo>
                  <a:cubicBezTo>
                    <a:pt x="536" y="862"/>
                    <a:pt x="536" y="862"/>
                    <a:pt x="536" y="862"/>
                  </a:cubicBezTo>
                  <a:cubicBezTo>
                    <a:pt x="535" y="867"/>
                    <a:pt x="535" y="867"/>
                    <a:pt x="535" y="867"/>
                  </a:cubicBezTo>
                  <a:cubicBezTo>
                    <a:pt x="527" y="877"/>
                    <a:pt x="527" y="877"/>
                    <a:pt x="527" y="877"/>
                  </a:cubicBezTo>
                  <a:cubicBezTo>
                    <a:pt x="523" y="877"/>
                    <a:pt x="523" y="877"/>
                    <a:pt x="523" y="877"/>
                  </a:cubicBezTo>
                  <a:cubicBezTo>
                    <a:pt x="514" y="888"/>
                    <a:pt x="514" y="888"/>
                    <a:pt x="514" y="888"/>
                  </a:cubicBezTo>
                  <a:cubicBezTo>
                    <a:pt x="517" y="890"/>
                    <a:pt x="517" y="890"/>
                    <a:pt x="517" y="890"/>
                  </a:cubicBezTo>
                  <a:cubicBezTo>
                    <a:pt x="528" y="887"/>
                    <a:pt x="528" y="887"/>
                    <a:pt x="528" y="887"/>
                  </a:cubicBezTo>
                  <a:lnTo>
                    <a:pt x="534" y="888"/>
                  </a:lnTo>
                  <a:close/>
                  <a:moveTo>
                    <a:pt x="444" y="968"/>
                  </a:moveTo>
                  <a:cubicBezTo>
                    <a:pt x="430" y="967"/>
                    <a:pt x="430" y="967"/>
                    <a:pt x="430" y="967"/>
                  </a:cubicBezTo>
                  <a:cubicBezTo>
                    <a:pt x="424" y="967"/>
                    <a:pt x="424" y="967"/>
                    <a:pt x="424" y="967"/>
                  </a:cubicBezTo>
                  <a:cubicBezTo>
                    <a:pt x="411" y="975"/>
                    <a:pt x="411" y="975"/>
                    <a:pt x="411" y="975"/>
                  </a:cubicBezTo>
                  <a:cubicBezTo>
                    <a:pt x="402" y="977"/>
                    <a:pt x="402" y="977"/>
                    <a:pt x="402" y="977"/>
                  </a:cubicBezTo>
                  <a:cubicBezTo>
                    <a:pt x="396" y="984"/>
                    <a:pt x="396" y="984"/>
                    <a:pt x="396" y="984"/>
                  </a:cubicBezTo>
                  <a:cubicBezTo>
                    <a:pt x="395" y="1004"/>
                    <a:pt x="395" y="1004"/>
                    <a:pt x="395" y="1004"/>
                  </a:cubicBezTo>
                  <a:cubicBezTo>
                    <a:pt x="389" y="1016"/>
                    <a:pt x="389" y="1016"/>
                    <a:pt x="389" y="1016"/>
                  </a:cubicBezTo>
                  <a:cubicBezTo>
                    <a:pt x="388" y="1018"/>
                    <a:pt x="388" y="1018"/>
                    <a:pt x="388" y="1018"/>
                  </a:cubicBezTo>
                  <a:cubicBezTo>
                    <a:pt x="395" y="1031"/>
                    <a:pt x="395" y="1031"/>
                    <a:pt x="395" y="1031"/>
                  </a:cubicBezTo>
                  <a:cubicBezTo>
                    <a:pt x="399" y="1054"/>
                    <a:pt x="399" y="1054"/>
                    <a:pt x="399" y="1054"/>
                  </a:cubicBezTo>
                  <a:cubicBezTo>
                    <a:pt x="401" y="1057"/>
                    <a:pt x="401" y="1057"/>
                    <a:pt x="401" y="1057"/>
                  </a:cubicBezTo>
                  <a:cubicBezTo>
                    <a:pt x="408" y="1056"/>
                    <a:pt x="408" y="1056"/>
                    <a:pt x="408" y="1056"/>
                  </a:cubicBezTo>
                  <a:cubicBezTo>
                    <a:pt x="415" y="1052"/>
                    <a:pt x="415" y="1052"/>
                    <a:pt x="415" y="1052"/>
                  </a:cubicBezTo>
                  <a:cubicBezTo>
                    <a:pt x="422" y="1054"/>
                    <a:pt x="422" y="1054"/>
                    <a:pt x="422" y="1054"/>
                  </a:cubicBezTo>
                  <a:cubicBezTo>
                    <a:pt x="426" y="1052"/>
                    <a:pt x="426" y="1052"/>
                    <a:pt x="426" y="1052"/>
                  </a:cubicBezTo>
                  <a:cubicBezTo>
                    <a:pt x="428" y="1047"/>
                    <a:pt x="428" y="1047"/>
                    <a:pt x="428" y="1047"/>
                  </a:cubicBezTo>
                  <a:cubicBezTo>
                    <a:pt x="425" y="1039"/>
                    <a:pt x="425" y="1039"/>
                    <a:pt x="425" y="1039"/>
                  </a:cubicBezTo>
                  <a:cubicBezTo>
                    <a:pt x="430" y="1031"/>
                    <a:pt x="430" y="1031"/>
                    <a:pt x="430" y="1031"/>
                  </a:cubicBezTo>
                  <a:cubicBezTo>
                    <a:pt x="433" y="1025"/>
                    <a:pt x="433" y="1025"/>
                    <a:pt x="433" y="1025"/>
                  </a:cubicBezTo>
                  <a:cubicBezTo>
                    <a:pt x="435" y="1019"/>
                    <a:pt x="435" y="1019"/>
                    <a:pt x="435" y="1019"/>
                  </a:cubicBezTo>
                  <a:cubicBezTo>
                    <a:pt x="439" y="1015"/>
                    <a:pt x="439" y="1015"/>
                    <a:pt x="439" y="1015"/>
                  </a:cubicBezTo>
                  <a:cubicBezTo>
                    <a:pt x="439" y="1001"/>
                    <a:pt x="439" y="1001"/>
                    <a:pt x="439" y="1001"/>
                  </a:cubicBezTo>
                  <a:cubicBezTo>
                    <a:pt x="445" y="988"/>
                    <a:pt x="445" y="988"/>
                    <a:pt x="445" y="988"/>
                  </a:cubicBezTo>
                  <a:cubicBezTo>
                    <a:pt x="444" y="981"/>
                    <a:pt x="444" y="981"/>
                    <a:pt x="444" y="981"/>
                  </a:cubicBezTo>
                  <a:cubicBezTo>
                    <a:pt x="447" y="973"/>
                    <a:pt x="447" y="973"/>
                    <a:pt x="447" y="973"/>
                  </a:cubicBezTo>
                  <a:lnTo>
                    <a:pt x="444" y="968"/>
                  </a:lnTo>
                  <a:close/>
                </a:path>
              </a:pathLst>
            </a:custGeom>
            <a:grpFill/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AFD8D3B9-E1E2-3869-B246-C44AC029F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9464" y="1651001"/>
              <a:ext cx="1560513" cy="1517651"/>
            </a:xfrm>
            <a:custGeom>
              <a:avLst/>
              <a:gdLst>
                <a:gd name="T0" fmla="*/ 315 w 931"/>
                <a:gd name="T1" fmla="*/ 749 h 908"/>
                <a:gd name="T2" fmla="*/ 357 w 931"/>
                <a:gd name="T3" fmla="*/ 761 h 908"/>
                <a:gd name="T4" fmla="*/ 316 w 931"/>
                <a:gd name="T5" fmla="*/ 695 h 908"/>
                <a:gd name="T6" fmla="*/ 281 w 931"/>
                <a:gd name="T7" fmla="*/ 642 h 908"/>
                <a:gd name="T8" fmla="*/ 259 w 931"/>
                <a:gd name="T9" fmla="*/ 617 h 908"/>
                <a:gd name="T10" fmla="*/ 290 w 931"/>
                <a:gd name="T11" fmla="*/ 559 h 908"/>
                <a:gd name="T12" fmla="*/ 352 w 931"/>
                <a:gd name="T13" fmla="*/ 559 h 908"/>
                <a:gd name="T14" fmla="*/ 358 w 931"/>
                <a:gd name="T15" fmla="*/ 541 h 908"/>
                <a:gd name="T16" fmla="*/ 406 w 931"/>
                <a:gd name="T17" fmla="*/ 540 h 908"/>
                <a:gd name="T18" fmla="*/ 431 w 931"/>
                <a:gd name="T19" fmla="*/ 520 h 908"/>
                <a:gd name="T20" fmla="*/ 467 w 931"/>
                <a:gd name="T21" fmla="*/ 511 h 908"/>
                <a:gd name="T22" fmla="*/ 441 w 931"/>
                <a:gd name="T23" fmla="*/ 474 h 908"/>
                <a:gd name="T24" fmla="*/ 414 w 931"/>
                <a:gd name="T25" fmla="*/ 478 h 908"/>
                <a:gd name="T26" fmla="*/ 380 w 931"/>
                <a:gd name="T27" fmla="*/ 526 h 908"/>
                <a:gd name="T28" fmla="*/ 327 w 931"/>
                <a:gd name="T29" fmla="*/ 499 h 908"/>
                <a:gd name="T30" fmla="*/ 262 w 931"/>
                <a:gd name="T31" fmla="*/ 457 h 908"/>
                <a:gd name="T32" fmla="*/ 284 w 931"/>
                <a:gd name="T33" fmla="*/ 432 h 908"/>
                <a:gd name="T34" fmla="*/ 273 w 931"/>
                <a:gd name="T35" fmla="*/ 387 h 908"/>
                <a:gd name="T36" fmla="*/ 312 w 931"/>
                <a:gd name="T37" fmla="*/ 353 h 908"/>
                <a:gd name="T38" fmla="*/ 364 w 931"/>
                <a:gd name="T39" fmla="*/ 332 h 908"/>
                <a:gd name="T40" fmla="*/ 344 w 931"/>
                <a:gd name="T41" fmla="*/ 280 h 908"/>
                <a:gd name="T42" fmla="*/ 349 w 931"/>
                <a:gd name="T43" fmla="*/ 258 h 908"/>
                <a:gd name="T44" fmla="*/ 336 w 931"/>
                <a:gd name="T45" fmla="*/ 144 h 908"/>
                <a:gd name="T46" fmla="*/ 355 w 931"/>
                <a:gd name="T47" fmla="*/ 138 h 908"/>
                <a:gd name="T48" fmla="*/ 459 w 931"/>
                <a:gd name="T49" fmla="*/ 96 h 908"/>
                <a:gd name="T50" fmla="*/ 525 w 931"/>
                <a:gd name="T51" fmla="*/ 108 h 908"/>
                <a:gd name="T52" fmla="*/ 671 w 931"/>
                <a:gd name="T53" fmla="*/ 257 h 908"/>
                <a:gd name="T54" fmla="*/ 862 w 931"/>
                <a:gd name="T55" fmla="*/ 349 h 908"/>
                <a:gd name="T56" fmla="*/ 893 w 931"/>
                <a:gd name="T57" fmla="*/ 438 h 908"/>
                <a:gd name="T58" fmla="*/ 856 w 931"/>
                <a:gd name="T59" fmla="*/ 588 h 908"/>
                <a:gd name="T60" fmla="*/ 920 w 931"/>
                <a:gd name="T61" fmla="*/ 735 h 908"/>
                <a:gd name="T62" fmla="*/ 830 w 931"/>
                <a:gd name="T63" fmla="*/ 841 h 908"/>
                <a:gd name="T64" fmla="*/ 825 w 931"/>
                <a:gd name="T65" fmla="*/ 882 h 908"/>
                <a:gd name="T66" fmla="*/ 768 w 931"/>
                <a:gd name="T67" fmla="*/ 904 h 908"/>
                <a:gd name="T68" fmla="*/ 700 w 931"/>
                <a:gd name="T69" fmla="*/ 864 h 908"/>
                <a:gd name="T70" fmla="*/ 569 w 931"/>
                <a:gd name="T71" fmla="*/ 819 h 908"/>
                <a:gd name="T72" fmla="*/ 519 w 931"/>
                <a:gd name="T73" fmla="*/ 812 h 908"/>
                <a:gd name="T74" fmla="*/ 473 w 931"/>
                <a:gd name="T75" fmla="*/ 816 h 908"/>
                <a:gd name="T76" fmla="*/ 371 w 931"/>
                <a:gd name="T77" fmla="*/ 831 h 908"/>
                <a:gd name="T78" fmla="*/ 289 w 931"/>
                <a:gd name="T79" fmla="*/ 795 h 908"/>
                <a:gd name="T80" fmla="*/ 283 w 931"/>
                <a:gd name="T81" fmla="*/ 732 h 908"/>
                <a:gd name="T82" fmla="*/ 36 w 931"/>
                <a:gd name="T83" fmla="*/ 402 h 908"/>
                <a:gd name="T84" fmla="*/ 1 w 931"/>
                <a:gd name="T85" fmla="*/ 453 h 908"/>
                <a:gd name="T86" fmla="*/ 33 w 931"/>
                <a:gd name="T87" fmla="*/ 505 h 908"/>
                <a:gd name="T88" fmla="*/ 65 w 931"/>
                <a:gd name="T89" fmla="*/ 532 h 908"/>
                <a:gd name="T90" fmla="*/ 91 w 931"/>
                <a:gd name="T91" fmla="*/ 526 h 908"/>
                <a:gd name="T92" fmla="*/ 143 w 931"/>
                <a:gd name="T93" fmla="*/ 534 h 908"/>
                <a:gd name="T94" fmla="*/ 154 w 931"/>
                <a:gd name="T95" fmla="*/ 514 h 908"/>
                <a:gd name="T96" fmla="*/ 210 w 931"/>
                <a:gd name="T97" fmla="*/ 514 h 908"/>
                <a:gd name="T98" fmla="*/ 213 w 931"/>
                <a:gd name="T99" fmla="*/ 458 h 908"/>
                <a:gd name="T100" fmla="*/ 176 w 931"/>
                <a:gd name="T101" fmla="*/ 433 h 908"/>
                <a:gd name="T102" fmla="*/ 141 w 931"/>
                <a:gd name="T103" fmla="*/ 431 h 908"/>
                <a:gd name="T104" fmla="*/ 118 w 931"/>
                <a:gd name="T105" fmla="*/ 417 h 908"/>
                <a:gd name="T106" fmla="*/ 66 w 931"/>
                <a:gd name="T107" fmla="*/ 394 h 908"/>
                <a:gd name="T108" fmla="*/ 251 w 931"/>
                <a:gd name="T109" fmla="*/ 23 h 908"/>
                <a:gd name="T110" fmla="*/ 229 w 931"/>
                <a:gd name="T111" fmla="*/ 30 h 908"/>
                <a:gd name="T112" fmla="*/ 235 w 931"/>
                <a:gd name="T113" fmla="*/ 548 h 908"/>
                <a:gd name="T114" fmla="*/ 250 w 931"/>
                <a:gd name="T115" fmla="*/ 736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31" h="908">
                  <a:moveTo>
                    <a:pt x="299" y="801"/>
                  </a:moveTo>
                  <a:cubicBezTo>
                    <a:pt x="306" y="800"/>
                    <a:pt x="306" y="800"/>
                    <a:pt x="306" y="800"/>
                  </a:cubicBezTo>
                  <a:cubicBezTo>
                    <a:pt x="307" y="784"/>
                    <a:pt x="307" y="784"/>
                    <a:pt x="307" y="784"/>
                  </a:cubicBezTo>
                  <a:cubicBezTo>
                    <a:pt x="315" y="781"/>
                    <a:pt x="315" y="781"/>
                    <a:pt x="315" y="781"/>
                  </a:cubicBezTo>
                  <a:cubicBezTo>
                    <a:pt x="319" y="777"/>
                    <a:pt x="319" y="777"/>
                    <a:pt x="319" y="777"/>
                  </a:cubicBezTo>
                  <a:cubicBezTo>
                    <a:pt x="312" y="767"/>
                    <a:pt x="312" y="767"/>
                    <a:pt x="312" y="767"/>
                  </a:cubicBezTo>
                  <a:cubicBezTo>
                    <a:pt x="315" y="749"/>
                    <a:pt x="315" y="749"/>
                    <a:pt x="315" y="749"/>
                  </a:cubicBezTo>
                  <a:cubicBezTo>
                    <a:pt x="327" y="757"/>
                    <a:pt x="327" y="757"/>
                    <a:pt x="327" y="757"/>
                  </a:cubicBezTo>
                  <a:cubicBezTo>
                    <a:pt x="325" y="763"/>
                    <a:pt x="325" y="763"/>
                    <a:pt x="325" y="763"/>
                  </a:cubicBezTo>
                  <a:cubicBezTo>
                    <a:pt x="327" y="769"/>
                    <a:pt x="327" y="769"/>
                    <a:pt x="327" y="769"/>
                  </a:cubicBezTo>
                  <a:cubicBezTo>
                    <a:pt x="336" y="776"/>
                    <a:pt x="336" y="776"/>
                    <a:pt x="336" y="776"/>
                  </a:cubicBezTo>
                  <a:cubicBezTo>
                    <a:pt x="343" y="775"/>
                    <a:pt x="343" y="775"/>
                    <a:pt x="343" y="775"/>
                  </a:cubicBezTo>
                  <a:cubicBezTo>
                    <a:pt x="357" y="766"/>
                    <a:pt x="357" y="766"/>
                    <a:pt x="357" y="766"/>
                  </a:cubicBezTo>
                  <a:cubicBezTo>
                    <a:pt x="357" y="761"/>
                    <a:pt x="357" y="761"/>
                    <a:pt x="357" y="761"/>
                  </a:cubicBezTo>
                  <a:cubicBezTo>
                    <a:pt x="351" y="747"/>
                    <a:pt x="351" y="747"/>
                    <a:pt x="351" y="747"/>
                  </a:cubicBezTo>
                  <a:cubicBezTo>
                    <a:pt x="351" y="734"/>
                    <a:pt x="351" y="734"/>
                    <a:pt x="351" y="734"/>
                  </a:cubicBezTo>
                  <a:cubicBezTo>
                    <a:pt x="351" y="731"/>
                    <a:pt x="351" y="731"/>
                    <a:pt x="351" y="731"/>
                  </a:cubicBezTo>
                  <a:cubicBezTo>
                    <a:pt x="340" y="713"/>
                    <a:pt x="340" y="713"/>
                    <a:pt x="340" y="713"/>
                  </a:cubicBezTo>
                  <a:cubicBezTo>
                    <a:pt x="333" y="710"/>
                    <a:pt x="333" y="710"/>
                    <a:pt x="333" y="710"/>
                  </a:cubicBezTo>
                  <a:cubicBezTo>
                    <a:pt x="330" y="712"/>
                    <a:pt x="330" y="712"/>
                    <a:pt x="330" y="712"/>
                  </a:cubicBezTo>
                  <a:cubicBezTo>
                    <a:pt x="316" y="695"/>
                    <a:pt x="316" y="695"/>
                    <a:pt x="316" y="695"/>
                  </a:cubicBezTo>
                  <a:cubicBezTo>
                    <a:pt x="317" y="688"/>
                    <a:pt x="317" y="688"/>
                    <a:pt x="317" y="688"/>
                  </a:cubicBezTo>
                  <a:cubicBezTo>
                    <a:pt x="314" y="679"/>
                    <a:pt x="314" y="679"/>
                    <a:pt x="314" y="679"/>
                  </a:cubicBezTo>
                  <a:cubicBezTo>
                    <a:pt x="301" y="659"/>
                    <a:pt x="301" y="659"/>
                    <a:pt x="301" y="659"/>
                  </a:cubicBezTo>
                  <a:cubicBezTo>
                    <a:pt x="289" y="648"/>
                    <a:pt x="289" y="648"/>
                    <a:pt x="289" y="648"/>
                  </a:cubicBezTo>
                  <a:cubicBezTo>
                    <a:pt x="282" y="648"/>
                    <a:pt x="282" y="648"/>
                    <a:pt x="282" y="648"/>
                  </a:cubicBezTo>
                  <a:cubicBezTo>
                    <a:pt x="279" y="645"/>
                    <a:pt x="279" y="645"/>
                    <a:pt x="279" y="645"/>
                  </a:cubicBezTo>
                  <a:cubicBezTo>
                    <a:pt x="281" y="642"/>
                    <a:pt x="281" y="642"/>
                    <a:pt x="281" y="642"/>
                  </a:cubicBezTo>
                  <a:cubicBezTo>
                    <a:pt x="293" y="642"/>
                    <a:pt x="293" y="642"/>
                    <a:pt x="293" y="642"/>
                  </a:cubicBezTo>
                  <a:cubicBezTo>
                    <a:pt x="290" y="624"/>
                    <a:pt x="290" y="624"/>
                    <a:pt x="290" y="624"/>
                  </a:cubicBezTo>
                  <a:cubicBezTo>
                    <a:pt x="288" y="621"/>
                    <a:pt x="288" y="621"/>
                    <a:pt x="288" y="621"/>
                  </a:cubicBezTo>
                  <a:cubicBezTo>
                    <a:pt x="274" y="625"/>
                    <a:pt x="274" y="625"/>
                    <a:pt x="274" y="625"/>
                  </a:cubicBezTo>
                  <a:cubicBezTo>
                    <a:pt x="269" y="621"/>
                    <a:pt x="269" y="621"/>
                    <a:pt x="269" y="621"/>
                  </a:cubicBezTo>
                  <a:cubicBezTo>
                    <a:pt x="262" y="621"/>
                    <a:pt x="262" y="621"/>
                    <a:pt x="262" y="621"/>
                  </a:cubicBezTo>
                  <a:cubicBezTo>
                    <a:pt x="259" y="617"/>
                    <a:pt x="259" y="617"/>
                    <a:pt x="259" y="617"/>
                  </a:cubicBezTo>
                  <a:cubicBezTo>
                    <a:pt x="260" y="612"/>
                    <a:pt x="260" y="612"/>
                    <a:pt x="260" y="612"/>
                  </a:cubicBezTo>
                  <a:cubicBezTo>
                    <a:pt x="270" y="600"/>
                    <a:pt x="270" y="600"/>
                    <a:pt x="270" y="600"/>
                  </a:cubicBezTo>
                  <a:cubicBezTo>
                    <a:pt x="270" y="584"/>
                    <a:pt x="270" y="584"/>
                    <a:pt x="270" y="584"/>
                  </a:cubicBezTo>
                  <a:cubicBezTo>
                    <a:pt x="267" y="571"/>
                    <a:pt x="267" y="571"/>
                    <a:pt x="267" y="571"/>
                  </a:cubicBezTo>
                  <a:cubicBezTo>
                    <a:pt x="270" y="565"/>
                    <a:pt x="270" y="565"/>
                    <a:pt x="270" y="565"/>
                  </a:cubicBezTo>
                  <a:cubicBezTo>
                    <a:pt x="284" y="564"/>
                    <a:pt x="284" y="564"/>
                    <a:pt x="284" y="564"/>
                  </a:cubicBezTo>
                  <a:cubicBezTo>
                    <a:pt x="290" y="559"/>
                    <a:pt x="290" y="559"/>
                    <a:pt x="290" y="559"/>
                  </a:cubicBezTo>
                  <a:cubicBezTo>
                    <a:pt x="294" y="560"/>
                    <a:pt x="294" y="560"/>
                    <a:pt x="294" y="560"/>
                  </a:cubicBezTo>
                  <a:cubicBezTo>
                    <a:pt x="299" y="570"/>
                    <a:pt x="299" y="570"/>
                    <a:pt x="299" y="570"/>
                  </a:cubicBezTo>
                  <a:cubicBezTo>
                    <a:pt x="306" y="575"/>
                    <a:pt x="306" y="575"/>
                    <a:pt x="306" y="575"/>
                  </a:cubicBezTo>
                  <a:cubicBezTo>
                    <a:pt x="319" y="573"/>
                    <a:pt x="319" y="573"/>
                    <a:pt x="319" y="573"/>
                  </a:cubicBezTo>
                  <a:cubicBezTo>
                    <a:pt x="338" y="558"/>
                    <a:pt x="338" y="558"/>
                    <a:pt x="338" y="558"/>
                  </a:cubicBezTo>
                  <a:cubicBezTo>
                    <a:pt x="351" y="566"/>
                    <a:pt x="351" y="566"/>
                    <a:pt x="351" y="566"/>
                  </a:cubicBezTo>
                  <a:cubicBezTo>
                    <a:pt x="352" y="559"/>
                    <a:pt x="352" y="559"/>
                    <a:pt x="352" y="559"/>
                  </a:cubicBezTo>
                  <a:cubicBezTo>
                    <a:pt x="346" y="544"/>
                    <a:pt x="346" y="544"/>
                    <a:pt x="346" y="544"/>
                  </a:cubicBezTo>
                  <a:cubicBezTo>
                    <a:pt x="345" y="543"/>
                    <a:pt x="345" y="543"/>
                    <a:pt x="345" y="543"/>
                  </a:cubicBezTo>
                  <a:cubicBezTo>
                    <a:pt x="335" y="534"/>
                    <a:pt x="335" y="534"/>
                    <a:pt x="335" y="534"/>
                  </a:cubicBezTo>
                  <a:cubicBezTo>
                    <a:pt x="347" y="533"/>
                    <a:pt x="347" y="533"/>
                    <a:pt x="347" y="533"/>
                  </a:cubicBezTo>
                  <a:cubicBezTo>
                    <a:pt x="349" y="531"/>
                    <a:pt x="349" y="531"/>
                    <a:pt x="349" y="531"/>
                  </a:cubicBezTo>
                  <a:cubicBezTo>
                    <a:pt x="352" y="531"/>
                    <a:pt x="352" y="531"/>
                    <a:pt x="352" y="531"/>
                  </a:cubicBezTo>
                  <a:cubicBezTo>
                    <a:pt x="358" y="541"/>
                    <a:pt x="358" y="541"/>
                    <a:pt x="358" y="541"/>
                  </a:cubicBezTo>
                  <a:cubicBezTo>
                    <a:pt x="367" y="544"/>
                    <a:pt x="367" y="544"/>
                    <a:pt x="367" y="544"/>
                  </a:cubicBezTo>
                  <a:cubicBezTo>
                    <a:pt x="375" y="555"/>
                    <a:pt x="375" y="555"/>
                    <a:pt x="375" y="555"/>
                  </a:cubicBezTo>
                  <a:cubicBezTo>
                    <a:pt x="381" y="555"/>
                    <a:pt x="381" y="555"/>
                    <a:pt x="381" y="555"/>
                  </a:cubicBezTo>
                  <a:cubicBezTo>
                    <a:pt x="385" y="549"/>
                    <a:pt x="385" y="549"/>
                    <a:pt x="385" y="549"/>
                  </a:cubicBezTo>
                  <a:cubicBezTo>
                    <a:pt x="395" y="545"/>
                    <a:pt x="395" y="545"/>
                    <a:pt x="395" y="545"/>
                  </a:cubicBezTo>
                  <a:cubicBezTo>
                    <a:pt x="403" y="551"/>
                    <a:pt x="403" y="551"/>
                    <a:pt x="403" y="551"/>
                  </a:cubicBezTo>
                  <a:cubicBezTo>
                    <a:pt x="406" y="540"/>
                    <a:pt x="406" y="540"/>
                    <a:pt x="406" y="540"/>
                  </a:cubicBezTo>
                  <a:cubicBezTo>
                    <a:pt x="414" y="535"/>
                    <a:pt x="414" y="535"/>
                    <a:pt x="414" y="535"/>
                  </a:cubicBezTo>
                  <a:cubicBezTo>
                    <a:pt x="416" y="529"/>
                    <a:pt x="416" y="529"/>
                    <a:pt x="416" y="529"/>
                  </a:cubicBezTo>
                  <a:cubicBezTo>
                    <a:pt x="407" y="515"/>
                    <a:pt x="407" y="515"/>
                    <a:pt x="407" y="515"/>
                  </a:cubicBezTo>
                  <a:cubicBezTo>
                    <a:pt x="410" y="513"/>
                    <a:pt x="410" y="513"/>
                    <a:pt x="410" y="513"/>
                  </a:cubicBezTo>
                  <a:cubicBezTo>
                    <a:pt x="419" y="516"/>
                    <a:pt x="419" y="516"/>
                    <a:pt x="419" y="516"/>
                  </a:cubicBezTo>
                  <a:cubicBezTo>
                    <a:pt x="423" y="512"/>
                    <a:pt x="423" y="512"/>
                    <a:pt x="423" y="512"/>
                  </a:cubicBezTo>
                  <a:cubicBezTo>
                    <a:pt x="431" y="520"/>
                    <a:pt x="431" y="520"/>
                    <a:pt x="431" y="520"/>
                  </a:cubicBezTo>
                  <a:cubicBezTo>
                    <a:pt x="436" y="518"/>
                    <a:pt x="436" y="518"/>
                    <a:pt x="436" y="518"/>
                  </a:cubicBezTo>
                  <a:cubicBezTo>
                    <a:pt x="440" y="518"/>
                    <a:pt x="440" y="518"/>
                    <a:pt x="440" y="518"/>
                  </a:cubicBezTo>
                  <a:cubicBezTo>
                    <a:pt x="445" y="529"/>
                    <a:pt x="445" y="529"/>
                    <a:pt x="445" y="529"/>
                  </a:cubicBezTo>
                  <a:cubicBezTo>
                    <a:pt x="453" y="533"/>
                    <a:pt x="453" y="533"/>
                    <a:pt x="453" y="533"/>
                  </a:cubicBezTo>
                  <a:cubicBezTo>
                    <a:pt x="461" y="528"/>
                    <a:pt x="461" y="528"/>
                    <a:pt x="461" y="528"/>
                  </a:cubicBezTo>
                  <a:cubicBezTo>
                    <a:pt x="463" y="518"/>
                    <a:pt x="463" y="518"/>
                    <a:pt x="463" y="518"/>
                  </a:cubicBezTo>
                  <a:cubicBezTo>
                    <a:pt x="467" y="511"/>
                    <a:pt x="467" y="511"/>
                    <a:pt x="467" y="511"/>
                  </a:cubicBezTo>
                  <a:cubicBezTo>
                    <a:pt x="462" y="495"/>
                    <a:pt x="462" y="495"/>
                    <a:pt x="462" y="495"/>
                  </a:cubicBezTo>
                  <a:cubicBezTo>
                    <a:pt x="452" y="494"/>
                    <a:pt x="452" y="494"/>
                    <a:pt x="452" y="494"/>
                  </a:cubicBezTo>
                  <a:cubicBezTo>
                    <a:pt x="449" y="491"/>
                    <a:pt x="449" y="491"/>
                    <a:pt x="449" y="491"/>
                  </a:cubicBezTo>
                  <a:cubicBezTo>
                    <a:pt x="457" y="484"/>
                    <a:pt x="457" y="484"/>
                    <a:pt x="457" y="484"/>
                  </a:cubicBezTo>
                  <a:cubicBezTo>
                    <a:pt x="453" y="478"/>
                    <a:pt x="453" y="478"/>
                    <a:pt x="453" y="478"/>
                  </a:cubicBezTo>
                  <a:cubicBezTo>
                    <a:pt x="448" y="478"/>
                    <a:pt x="448" y="478"/>
                    <a:pt x="448" y="478"/>
                  </a:cubicBezTo>
                  <a:cubicBezTo>
                    <a:pt x="441" y="474"/>
                    <a:pt x="441" y="474"/>
                    <a:pt x="441" y="474"/>
                  </a:cubicBezTo>
                  <a:cubicBezTo>
                    <a:pt x="439" y="468"/>
                    <a:pt x="439" y="468"/>
                    <a:pt x="439" y="468"/>
                  </a:cubicBezTo>
                  <a:cubicBezTo>
                    <a:pt x="426" y="467"/>
                    <a:pt x="426" y="467"/>
                    <a:pt x="426" y="467"/>
                  </a:cubicBezTo>
                  <a:cubicBezTo>
                    <a:pt x="423" y="478"/>
                    <a:pt x="423" y="478"/>
                    <a:pt x="423" y="478"/>
                  </a:cubicBezTo>
                  <a:cubicBezTo>
                    <a:pt x="438" y="500"/>
                    <a:pt x="438" y="500"/>
                    <a:pt x="438" y="500"/>
                  </a:cubicBezTo>
                  <a:cubicBezTo>
                    <a:pt x="436" y="505"/>
                    <a:pt x="436" y="505"/>
                    <a:pt x="436" y="505"/>
                  </a:cubicBezTo>
                  <a:cubicBezTo>
                    <a:pt x="428" y="499"/>
                    <a:pt x="428" y="499"/>
                    <a:pt x="428" y="499"/>
                  </a:cubicBezTo>
                  <a:cubicBezTo>
                    <a:pt x="414" y="478"/>
                    <a:pt x="414" y="478"/>
                    <a:pt x="414" y="478"/>
                  </a:cubicBezTo>
                  <a:cubicBezTo>
                    <a:pt x="409" y="471"/>
                    <a:pt x="409" y="471"/>
                    <a:pt x="409" y="471"/>
                  </a:cubicBezTo>
                  <a:cubicBezTo>
                    <a:pt x="402" y="474"/>
                    <a:pt x="402" y="474"/>
                    <a:pt x="402" y="474"/>
                  </a:cubicBezTo>
                  <a:cubicBezTo>
                    <a:pt x="395" y="465"/>
                    <a:pt x="395" y="465"/>
                    <a:pt x="395" y="465"/>
                  </a:cubicBezTo>
                  <a:cubicBezTo>
                    <a:pt x="385" y="476"/>
                    <a:pt x="385" y="476"/>
                    <a:pt x="385" y="476"/>
                  </a:cubicBezTo>
                  <a:cubicBezTo>
                    <a:pt x="388" y="512"/>
                    <a:pt x="388" y="512"/>
                    <a:pt x="388" y="512"/>
                  </a:cubicBezTo>
                  <a:cubicBezTo>
                    <a:pt x="381" y="524"/>
                    <a:pt x="381" y="524"/>
                    <a:pt x="381" y="524"/>
                  </a:cubicBezTo>
                  <a:cubicBezTo>
                    <a:pt x="380" y="526"/>
                    <a:pt x="380" y="526"/>
                    <a:pt x="380" y="526"/>
                  </a:cubicBezTo>
                  <a:cubicBezTo>
                    <a:pt x="371" y="528"/>
                    <a:pt x="371" y="528"/>
                    <a:pt x="371" y="528"/>
                  </a:cubicBezTo>
                  <a:cubicBezTo>
                    <a:pt x="371" y="526"/>
                    <a:pt x="371" y="526"/>
                    <a:pt x="371" y="526"/>
                  </a:cubicBezTo>
                  <a:cubicBezTo>
                    <a:pt x="369" y="515"/>
                    <a:pt x="369" y="515"/>
                    <a:pt x="369" y="515"/>
                  </a:cubicBezTo>
                  <a:cubicBezTo>
                    <a:pt x="364" y="511"/>
                    <a:pt x="364" y="511"/>
                    <a:pt x="364" y="511"/>
                  </a:cubicBezTo>
                  <a:cubicBezTo>
                    <a:pt x="350" y="511"/>
                    <a:pt x="350" y="511"/>
                    <a:pt x="350" y="511"/>
                  </a:cubicBezTo>
                  <a:cubicBezTo>
                    <a:pt x="337" y="496"/>
                    <a:pt x="337" y="496"/>
                    <a:pt x="337" y="496"/>
                  </a:cubicBezTo>
                  <a:cubicBezTo>
                    <a:pt x="327" y="499"/>
                    <a:pt x="327" y="499"/>
                    <a:pt x="327" y="499"/>
                  </a:cubicBezTo>
                  <a:cubicBezTo>
                    <a:pt x="317" y="506"/>
                    <a:pt x="317" y="506"/>
                    <a:pt x="317" y="506"/>
                  </a:cubicBezTo>
                  <a:cubicBezTo>
                    <a:pt x="311" y="506"/>
                    <a:pt x="311" y="506"/>
                    <a:pt x="311" y="506"/>
                  </a:cubicBezTo>
                  <a:cubicBezTo>
                    <a:pt x="301" y="500"/>
                    <a:pt x="301" y="500"/>
                    <a:pt x="301" y="500"/>
                  </a:cubicBezTo>
                  <a:cubicBezTo>
                    <a:pt x="298" y="498"/>
                    <a:pt x="298" y="498"/>
                    <a:pt x="298" y="498"/>
                  </a:cubicBezTo>
                  <a:cubicBezTo>
                    <a:pt x="291" y="492"/>
                    <a:pt x="291" y="492"/>
                    <a:pt x="291" y="492"/>
                  </a:cubicBezTo>
                  <a:cubicBezTo>
                    <a:pt x="275" y="468"/>
                    <a:pt x="275" y="468"/>
                    <a:pt x="275" y="468"/>
                  </a:cubicBezTo>
                  <a:cubicBezTo>
                    <a:pt x="262" y="457"/>
                    <a:pt x="262" y="457"/>
                    <a:pt x="262" y="457"/>
                  </a:cubicBezTo>
                  <a:cubicBezTo>
                    <a:pt x="261" y="454"/>
                    <a:pt x="261" y="454"/>
                    <a:pt x="261" y="454"/>
                  </a:cubicBezTo>
                  <a:cubicBezTo>
                    <a:pt x="253" y="434"/>
                    <a:pt x="253" y="434"/>
                    <a:pt x="253" y="434"/>
                  </a:cubicBezTo>
                  <a:cubicBezTo>
                    <a:pt x="254" y="432"/>
                    <a:pt x="254" y="432"/>
                    <a:pt x="254" y="432"/>
                  </a:cubicBezTo>
                  <a:cubicBezTo>
                    <a:pt x="262" y="430"/>
                    <a:pt x="262" y="430"/>
                    <a:pt x="262" y="430"/>
                  </a:cubicBezTo>
                  <a:cubicBezTo>
                    <a:pt x="279" y="440"/>
                    <a:pt x="279" y="440"/>
                    <a:pt x="279" y="440"/>
                  </a:cubicBezTo>
                  <a:cubicBezTo>
                    <a:pt x="282" y="438"/>
                    <a:pt x="282" y="438"/>
                    <a:pt x="282" y="438"/>
                  </a:cubicBezTo>
                  <a:cubicBezTo>
                    <a:pt x="284" y="432"/>
                    <a:pt x="284" y="432"/>
                    <a:pt x="284" y="432"/>
                  </a:cubicBezTo>
                  <a:cubicBezTo>
                    <a:pt x="282" y="429"/>
                    <a:pt x="282" y="429"/>
                    <a:pt x="282" y="429"/>
                  </a:cubicBezTo>
                  <a:cubicBezTo>
                    <a:pt x="287" y="423"/>
                    <a:pt x="287" y="423"/>
                    <a:pt x="287" y="423"/>
                  </a:cubicBezTo>
                  <a:cubicBezTo>
                    <a:pt x="286" y="418"/>
                    <a:pt x="286" y="418"/>
                    <a:pt x="286" y="418"/>
                  </a:cubicBezTo>
                  <a:cubicBezTo>
                    <a:pt x="275" y="409"/>
                    <a:pt x="275" y="409"/>
                    <a:pt x="275" y="409"/>
                  </a:cubicBezTo>
                  <a:cubicBezTo>
                    <a:pt x="273" y="400"/>
                    <a:pt x="273" y="400"/>
                    <a:pt x="273" y="400"/>
                  </a:cubicBezTo>
                  <a:cubicBezTo>
                    <a:pt x="268" y="395"/>
                    <a:pt x="268" y="395"/>
                    <a:pt x="268" y="395"/>
                  </a:cubicBezTo>
                  <a:cubicBezTo>
                    <a:pt x="273" y="387"/>
                    <a:pt x="273" y="387"/>
                    <a:pt x="273" y="387"/>
                  </a:cubicBezTo>
                  <a:cubicBezTo>
                    <a:pt x="273" y="364"/>
                    <a:pt x="273" y="364"/>
                    <a:pt x="273" y="364"/>
                  </a:cubicBezTo>
                  <a:cubicBezTo>
                    <a:pt x="273" y="359"/>
                    <a:pt x="273" y="359"/>
                    <a:pt x="273" y="359"/>
                  </a:cubicBezTo>
                  <a:cubicBezTo>
                    <a:pt x="277" y="357"/>
                    <a:pt x="277" y="357"/>
                    <a:pt x="277" y="357"/>
                  </a:cubicBezTo>
                  <a:cubicBezTo>
                    <a:pt x="293" y="360"/>
                    <a:pt x="293" y="360"/>
                    <a:pt x="293" y="360"/>
                  </a:cubicBezTo>
                  <a:cubicBezTo>
                    <a:pt x="300" y="358"/>
                    <a:pt x="300" y="358"/>
                    <a:pt x="300" y="358"/>
                  </a:cubicBezTo>
                  <a:cubicBezTo>
                    <a:pt x="309" y="360"/>
                    <a:pt x="309" y="360"/>
                    <a:pt x="309" y="360"/>
                  </a:cubicBezTo>
                  <a:cubicBezTo>
                    <a:pt x="312" y="353"/>
                    <a:pt x="312" y="353"/>
                    <a:pt x="312" y="353"/>
                  </a:cubicBezTo>
                  <a:cubicBezTo>
                    <a:pt x="317" y="350"/>
                    <a:pt x="317" y="350"/>
                    <a:pt x="317" y="350"/>
                  </a:cubicBezTo>
                  <a:cubicBezTo>
                    <a:pt x="317" y="341"/>
                    <a:pt x="317" y="341"/>
                    <a:pt x="317" y="341"/>
                  </a:cubicBezTo>
                  <a:cubicBezTo>
                    <a:pt x="325" y="342"/>
                    <a:pt x="325" y="342"/>
                    <a:pt x="325" y="342"/>
                  </a:cubicBezTo>
                  <a:cubicBezTo>
                    <a:pt x="332" y="341"/>
                    <a:pt x="332" y="341"/>
                    <a:pt x="332" y="341"/>
                  </a:cubicBezTo>
                  <a:cubicBezTo>
                    <a:pt x="343" y="329"/>
                    <a:pt x="343" y="329"/>
                    <a:pt x="343" y="329"/>
                  </a:cubicBezTo>
                  <a:cubicBezTo>
                    <a:pt x="359" y="335"/>
                    <a:pt x="359" y="335"/>
                    <a:pt x="359" y="335"/>
                  </a:cubicBezTo>
                  <a:cubicBezTo>
                    <a:pt x="364" y="332"/>
                    <a:pt x="364" y="332"/>
                    <a:pt x="364" y="332"/>
                  </a:cubicBezTo>
                  <a:cubicBezTo>
                    <a:pt x="364" y="327"/>
                    <a:pt x="364" y="327"/>
                    <a:pt x="364" y="327"/>
                  </a:cubicBezTo>
                  <a:cubicBezTo>
                    <a:pt x="364" y="326"/>
                    <a:pt x="364" y="326"/>
                    <a:pt x="364" y="326"/>
                  </a:cubicBezTo>
                  <a:cubicBezTo>
                    <a:pt x="358" y="307"/>
                    <a:pt x="358" y="307"/>
                    <a:pt x="358" y="307"/>
                  </a:cubicBezTo>
                  <a:cubicBezTo>
                    <a:pt x="350" y="284"/>
                    <a:pt x="350" y="284"/>
                    <a:pt x="350" y="284"/>
                  </a:cubicBezTo>
                  <a:cubicBezTo>
                    <a:pt x="349" y="284"/>
                    <a:pt x="349" y="284"/>
                    <a:pt x="349" y="284"/>
                  </a:cubicBezTo>
                  <a:cubicBezTo>
                    <a:pt x="346" y="283"/>
                    <a:pt x="346" y="283"/>
                    <a:pt x="346" y="283"/>
                  </a:cubicBezTo>
                  <a:cubicBezTo>
                    <a:pt x="344" y="280"/>
                    <a:pt x="344" y="280"/>
                    <a:pt x="344" y="280"/>
                  </a:cubicBezTo>
                  <a:cubicBezTo>
                    <a:pt x="345" y="278"/>
                    <a:pt x="345" y="278"/>
                    <a:pt x="345" y="278"/>
                  </a:cubicBezTo>
                  <a:cubicBezTo>
                    <a:pt x="346" y="276"/>
                    <a:pt x="346" y="276"/>
                    <a:pt x="346" y="276"/>
                  </a:cubicBezTo>
                  <a:cubicBezTo>
                    <a:pt x="346" y="274"/>
                    <a:pt x="346" y="274"/>
                    <a:pt x="346" y="274"/>
                  </a:cubicBezTo>
                  <a:cubicBezTo>
                    <a:pt x="345" y="268"/>
                    <a:pt x="345" y="268"/>
                    <a:pt x="345" y="268"/>
                  </a:cubicBezTo>
                  <a:cubicBezTo>
                    <a:pt x="357" y="270"/>
                    <a:pt x="357" y="270"/>
                    <a:pt x="357" y="270"/>
                  </a:cubicBezTo>
                  <a:cubicBezTo>
                    <a:pt x="351" y="261"/>
                    <a:pt x="351" y="261"/>
                    <a:pt x="351" y="261"/>
                  </a:cubicBezTo>
                  <a:cubicBezTo>
                    <a:pt x="349" y="258"/>
                    <a:pt x="349" y="258"/>
                    <a:pt x="349" y="258"/>
                  </a:cubicBezTo>
                  <a:cubicBezTo>
                    <a:pt x="341" y="251"/>
                    <a:pt x="341" y="251"/>
                    <a:pt x="341" y="251"/>
                  </a:cubicBezTo>
                  <a:cubicBezTo>
                    <a:pt x="343" y="231"/>
                    <a:pt x="343" y="231"/>
                    <a:pt x="343" y="231"/>
                  </a:cubicBezTo>
                  <a:cubicBezTo>
                    <a:pt x="339" y="218"/>
                    <a:pt x="339" y="218"/>
                    <a:pt x="339" y="218"/>
                  </a:cubicBezTo>
                  <a:cubicBezTo>
                    <a:pt x="317" y="194"/>
                    <a:pt x="317" y="194"/>
                    <a:pt x="317" y="194"/>
                  </a:cubicBezTo>
                  <a:cubicBezTo>
                    <a:pt x="314" y="185"/>
                    <a:pt x="314" y="185"/>
                    <a:pt x="314" y="185"/>
                  </a:cubicBezTo>
                  <a:cubicBezTo>
                    <a:pt x="324" y="149"/>
                    <a:pt x="324" y="149"/>
                    <a:pt x="324" y="149"/>
                  </a:cubicBezTo>
                  <a:cubicBezTo>
                    <a:pt x="336" y="144"/>
                    <a:pt x="336" y="144"/>
                    <a:pt x="336" y="144"/>
                  </a:cubicBezTo>
                  <a:cubicBezTo>
                    <a:pt x="339" y="140"/>
                    <a:pt x="339" y="140"/>
                    <a:pt x="339" y="140"/>
                  </a:cubicBezTo>
                  <a:cubicBezTo>
                    <a:pt x="339" y="129"/>
                    <a:pt x="339" y="129"/>
                    <a:pt x="339" y="129"/>
                  </a:cubicBezTo>
                  <a:cubicBezTo>
                    <a:pt x="336" y="121"/>
                    <a:pt x="336" y="121"/>
                    <a:pt x="336" y="121"/>
                  </a:cubicBezTo>
                  <a:cubicBezTo>
                    <a:pt x="337" y="117"/>
                    <a:pt x="337" y="117"/>
                    <a:pt x="337" y="117"/>
                  </a:cubicBezTo>
                  <a:cubicBezTo>
                    <a:pt x="342" y="117"/>
                    <a:pt x="342" y="117"/>
                    <a:pt x="342" y="117"/>
                  </a:cubicBezTo>
                  <a:cubicBezTo>
                    <a:pt x="349" y="128"/>
                    <a:pt x="349" y="128"/>
                    <a:pt x="349" y="128"/>
                  </a:cubicBezTo>
                  <a:cubicBezTo>
                    <a:pt x="355" y="138"/>
                    <a:pt x="355" y="138"/>
                    <a:pt x="355" y="138"/>
                  </a:cubicBezTo>
                  <a:cubicBezTo>
                    <a:pt x="370" y="140"/>
                    <a:pt x="370" y="140"/>
                    <a:pt x="370" y="140"/>
                  </a:cubicBezTo>
                  <a:cubicBezTo>
                    <a:pt x="401" y="136"/>
                    <a:pt x="401" y="136"/>
                    <a:pt x="401" y="136"/>
                  </a:cubicBezTo>
                  <a:cubicBezTo>
                    <a:pt x="422" y="128"/>
                    <a:pt x="422" y="128"/>
                    <a:pt x="422" y="128"/>
                  </a:cubicBezTo>
                  <a:cubicBezTo>
                    <a:pt x="435" y="113"/>
                    <a:pt x="435" y="113"/>
                    <a:pt x="435" y="113"/>
                  </a:cubicBezTo>
                  <a:cubicBezTo>
                    <a:pt x="443" y="112"/>
                    <a:pt x="443" y="112"/>
                    <a:pt x="443" y="112"/>
                  </a:cubicBezTo>
                  <a:cubicBezTo>
                    <a:pt x="449" y="109"/>
                    <a:pt x="449" y="109"/>
                    <a:pt x="449" y="109"/>
                  </a:cubicBezTo>
                  <a:cubicBezTo>
                    <a:pt x="459" y="96"/>
                    <a:pt x="459" y="96"/>
                    <a:pt x="459" y="96"/>
                  </a:cubicBezTo>
                  <a:cubicBezTo>
                    <a:pt x="468" y="95"/>
                    <a:pt x="468" y="95"/>
                    <a:pt x="468" y="95"/>
                  </a:cubicBezTo>
                  <a:cubicBezTo>
                    <a:pt x="472" y="112"/>
                    <a:pt x="472" y="112"/>
                    <a:pt x="472" y="112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94" y="119"/>
                    <a:pt x="494" y="119"/>
                    <a:pt x="494" y="119"/>
                  </a:cubicBezTo>
                  <a:cubicBezTo>
                    <a:pt x="502" y="118"/>
                    <a:pt x="502" y="118"/>
                    <a:pt x="502" y="118"/>
                  </a:cubicBezTo>
                  <a:cubicBezTo>
                    <a:pt x="522" y="111"/>
                    <a:pt x="522" y="111"/>
                    <a:pt x="522" y="111"/>
                  </a:cubicBezTo>
                  <a:cubicBezTo>
                    <a:pt x="525" y="108"/>
                    <a:pt x="525" y="108"/>
                    <a:pt x="525" y="108"/>
                  </a:cubicBezTo>
                  <a:cubicBezTo>
                    <a:pt x="527" y="111"/>
                    <a:pt x="527" y="111"/>
                    <a:pt x="527" y="111"/>
                  </a:cubicBezTo>
                  <a:cubicBezTo>
                    <a:pt x="536" y="101"/>
                    <a:pt x="532" y="130"/>
                    <a:pt x="533" y="138"/>
                  </a:cubicBezTo>
                  <a:cubicBezTo>
                    <a:pt x="524" y="162"/>
                    <a:pt x="549" y="152"/>
                    <a:pt x="565" y="154"/>
                  </a:cubicBezTo>
                  <a:cubicBezTo>
                    <a:pt x="587" y="151"/>
                    <a:pt x="572" y="182"/>
                    <a:pt x="576" y="195"/>
                  </a:cubicBezTo>
                  <a:cubicBezTo>
                    <a:pt x="573" y="213"/>
                    <a:pt x="604" y="200"/>
                    <a:pt x="617" y="203"/>
                  </a:cubicBezTo>
                  <a:cubicBezTo>
                    <a:pt x="634" y="209"/>
                    <a:pt x="620" y="235"/>
                    <a:pt x="642" y="227"/>
                  </a:cubicBezTo>
                  <a:cubicBezTo>
                    <a:pt x="654" y="229"/>
                    <a:pt x="662" y="246"/>
                    <a:pt x="671" y="257"/>
                  </a:cubicBezTo>
                  <a:cubicBezTo>
                    <a:pt x="682" y="274"/>
                    <a:pt x="683" y="271"/>
                    <a:pt x="700" y="264"/>
                  </a:cubicBezTo>
                  <a:cubicBezTo>
                    <a:pt x="711" y="268"/>
                    <a:pt x="720" y="254"/>
                    <a:pt x="736" y="259"/>
                  </a:cubicBezTo>
                  <a:cubicBezTo>
                    <a:pt x="760" y="262"/>
                    <a:pt x="785" y="263"/>
                    <a:pt x="809" y="267"/>
                  </a:cubicBezTo>
                  <a:cubicBezTo>
                    <a:pt x="826" y="273"/>
                    <a:pt x="839" y="282"/>
                    <a:pt x="855" y="289"/>
                  </a:cubicBezTo>
                  <a:cubicBezTo>
                    <a:pt x="869" y="294"/>
                    <a:pt x="876" y="310"/>
                    <a:pt x="859" y="317"/>
                  </a:cubicBezTo>
                  <a:cubicBezTo>
                    <a:pt x="853" y="319"/>
                    <a:pt x="849" y="317"/>
                    <a:pt x="856" y="328"/>
                  </a:cubicBezTo>
                  <a:cubicBezTo>
                    <a:pt x="864" y="340"/>
                    <a:pt x="847" y="336"/>
                    <a:pt x="862" y="349"/>
                  </a:cubicBezTo>
                  <a:cubicBezTo>
                    <a:pt x="864" y="362"/>
                    <a:pt x="879" y="362"/>
                    <a:pt x="889" y="371"/>
                  </a:cubicBezTo>
                  <a:cubicBezTo>
                    <a:pt x="885" y="388"/>
                    <a:pt x="918" y="386"/>
                    <a:pt x="896" y="398"/>
                  </a:cubicBezTo>
                  <a:cubicBezTo>
                    <a:pt x="891" y="402"/>
                    <a:pt x="887" y="406"/>
                    <a:pt x="882" y="411"/>
                  </a:cubicBezTo>
                  <a:cubicBezTo>
                    <a:pt x="882" y="411"/>
                    <a:pt x="889" y="414"/>
                    <a:pt x="896" y="416"/>
                  </a:cubicBezTo>
                  <a:cubicBezTo>
                    <a:pt x="903" y="418"/>
                    <a:pt x="904" y="421"/>
                    <a:pt x="902" y="424"/>
                  </a:cubicBezTo>
                  <a:cubicBezTo>
                    <a:pt x="900" y="427"/>
                    <a:pt x="896" y="436"/>
                    <a:pt x="895" y="438"/>
                  </a:cubicBezTo>
                  <a:cubicBezTo>
                    <a:pt x="894" y="438"/>
                    <a:pt x="894" y="438"/>
                    <a:pt x="893" y="438"/>
                  </a:cubicBezTo>
                  <a:cubicBezTo>
                    <a:pt x="890" y="451"/>
                    <a:pt x="882" y="455"/>
                    <a:pt x="875" y="463"/>
                  </a:cubicBezTo>
                  <a:cubicBezTo>
                    <a:pt x="869" y="474"/>
                    <a:pt x="865" y="473"/>
                    <a:pt x="857" y="480"/>
                  </a:cubicBezTo>
                  <a:cubicBezTo>
                    <a:pt x="855" y="492"/>
                    <a:pt x="845" y="494"/>
                    <a:pt x="839" y="504"/>
                  </a:cubicBezTo>
                  <a:cubicBezTo>
                    <a:pt x="838" y="505"/>
                    <a:pt x="838" y="505"/>
                    <a:pt x="838" y="505"/>
                  </a:cubicBezTo>
                  <a:cubicBezTo>
                    <a:pt x="832" y="516"/>
                    <a:pt x="817" y="522"/>
                    <a:pt x="829" y="532"/>
                  </a:cubicBezTo>
                  <a:cubicBezTo>
                    <a:pt x="838" y="542"/>
                    <a:pt x="831" y="551"/>
                    <a:pt x="838" y="561"/>
                  </a:cubicBezTo>
                  <a:cubicBezTo>
                    <a:pt x="841" y="573"/>
                    <a:pt x="849" y="579"/>
                    <a:pt x="856" y="588"/>
                  </a:cubicBezTo>
                  <a:cubicBezTo>
                    <a:pt x="857" y="595"/>
                    <a:pt x="882" y="593"/>
                    <a:pt x="877" y="603"/>
                  </a:cubicBezTo>
                  <a:cubicBezTo>
                    <a:pt x="865" y="614"/>
                    <a:pt x="883" y="625"/>
                    <a:pt x="874" y="634"/>
                  </a:cubicBezTo>
                  <a:cubicBezTo>
                    <a:pt x="869" y="648"/>
                    <a:pt x="897" y="638"/>
                    <a:pt x="895" y="649"/>
                  </a:cubicBezTo>
                  <a:cubicBezTo>
                    <a:pt x="879" y="657"/>
                    <a:pt x="889" y="667"/>
                    <a:pt x="899" y="670"/>
                  </a:cubicBezTo>
                  <a:cubicBezTo>
                    <a:pt x="891" y="686"/>
                    <a:pt x="902" y="685"/>
                    <a:pt x="911" y="693"/>
                  </a:cubicBezTo>
                  <a:cubicBezTo>
                    <a:pt x="904" y="712"/>
                    <a:pt x="914" y="701"/>
                    <a:pt x="923" y="703"/>
                  </a:cubicBezTo>
                  <a:cubicBezTo>
                    <a:pt x="931" y="712"/>
                    <a:pt x="927" y="728"/>
                    <a:pt x="920" y="735"/>
                  </a:cubicBezTo>
                  <a:cubicBezTo>
                    <a:pt x="906" y="733"/>
                    <a:pt x="895" y="737"/>
                    <a:pt x="883" y="727"/>
                  </a:cubicBezTo>
                  <a:cubicBezTo>
                    <a:pt x="879" y="735"/>
                    <a:pt x="888" y="749"/>
                    <a:pt x="878" y="761"/>
                  </a:cubicBezTo>
                  <a:cubicBezTo>
                    <a:pt x="865" y="779"/>
                    <a:pt x="873" y="768"/>
                    <a:pt x="880" y="782"/>
                  </a:cubicBezTo>
                  <a:cubicBezTo>
                    <a:pt x="883" y="796"/>
                    <a:pt x="909" y="781"/>
                    <a:pt x="905" y="800"/>
                  </a:cubicBezTo>
                  <a:cubicBezTo>
                    <a:pt x="889" y="801"/>
                    <a:pt x="879" y="803"/>
                    <a:pt x="872" y="814"/>
                  </a:cubicBezTo>
                  <a:cubicBezTo>
                    <a:pt x="856" y="819"/>
                    <a:pt x="855" y="841"/>
                    <a:pt x="836" y="836"/>
                  </a:cubicBezTo>
                  <a:cubicBezTo>
                    <a:pt x="834" y="837"/>
                    <a:pt x="832" y="839"/>
                    <a:pt x="830" y="841"/>
                  </a:cubicBezTo>
                  <a:cubicBezTo>
                    <a:pt x="829" y="840"/>
                    <a:pt x="829" y="840"/>
                    <a:pt x="829" y="840"/>
                  </a:cubicBezTo>
                  <a:cubicBezTo>
                    <a:pt x="813" y="839"/>
                    <a:pt x="813" y="839"/>
                    <a:pt x="813" y="839"/>
                  </a:cubicBezTo>
                  <a:cubicBezTo>
                    <a:pt x="810" y="852"/>
                    <a:pt x="810" y="852"/>
                    <a:pt x="810" y="852"/>
                  </a:cubicBezTo>
                  <a:cubicBezTo>
                    <a:pt x="813" y="860"/>
                    <a:pt x="813" y="860"/>
                    <a:pt x="813" y="860"/>
                  </a:cubicBezTo>
                  <a:cubicBezTo>
                    <a:pt x="825" y="875"/>
                    <a:pt x="825" y="875"/>
                    <a:pt x="825" y="875"/>
                  </a:cubicBezTo>
                  <a:cubicBezTo>
                    <a:pt x="826" y="876"/>
                    <a:pt x="827" y="877"/>
                    <a:pt x="826" y="878"/>
                  </a:cubicBezTo>
                  <a:cubicBezTo>
                    <a:pt x="826" y="880"/>
                    <a:pt x="826" y="881"/>
                    <a:pt x="825" y="882"/>
                  </a:cubicBezTo>
                  <a:cubicBezTo>
                    <a:pt x="810" y="892"/>
                    <a:pt x="810" y="892"/>
                    <a:pt x="810" y="892"/>
                  </a:cubicBezTo>
                  <a:cubicBezTo>
                    <a:pt x="801" y="904"/>
                    <a:pt x="801" y="904"/>
                    <a:pt x="801" y="904"/>
                  </a:cubicBezTo>
                  <a:cubicBezTo>
                    <a:pt x="800" y="905"/>
                    <a:pt x="799" y="906"/>
                    <a:pt x="798" y="906"/>
                  </a:cubicBezTo>
                  <a:cubicBezTo>
                    <a:pt x="784" y="908"/>
                    <a:pt x="784" y="908"/>
                    <a:pt x="784" y="908"/>
                  </a:cubicBezTo>
                  <a:cubicBezTo>
                    <a:pt x="784" y="908"/>
                    <a:pt x="783" y="908"/>
                    <a:pt x="783" y="908"/>
                  </a:cubicBezTo>
                  <a:cubicBezTo>
                    <a:pt x="783" y="908"/>
                    <a:pt x="783" y="908"/>
                    <a:pt x="782" y="907"/>
                  </a:cubicBezTo>
                  <a:cubicBezTo>
                    <a:pt x="768" y="904"/>
                    <a:pt x="768" y="904"/>
                    <a:pt x="768" y="904"/>
                  </a:cubicBezTo>
                  <a:cubicBezTo>
                    <a:pt x="767" y="903"/>
                    <a:pt x="767" y="903"/>
                    <a:pt x="766" y="903"/>
                  </a:cubicBezTo>
                  <a:cubicBezTo>
                    <a:pt x="752" y="893"/>
                    <a:pt x="752" y="893"/>
                    <a:pt x="752" y="893"/>
                  </a:cubicBezTo>
                  <a:cubicBezTo>
                    <a:pt x="751" y="893"/>
                    <a:pt x="751" y="893"/>
                    <a:pt x="751" y="892"/>
                  </a:cubicBezTo>
                  <a:cubicBezTo>
                    <a:pt x="732" y="863"/>
                    <a:pt x="732" y="863"/>
                    <a:pt x="732" y="863"/>
                  </a:cubicBezTo>
                  <a:cubicBezTo>
                    <a:pt x="726" y="861"/>
                    <a:pt x="726" y="861"/>
                    <a:pt x="726" y="861"/>
                  </a:cubicBezTo>
                  <a:cubicBezTo>
                    <a:pt x="709" y="860"/>
                    <a:pt x="709" y="860"/>
                    <a:pt x="709" y="860"/>
                  </a:cubicBezTo>
                  <a:cubicBezTo>
                    <a:pt x="700" y="864"/>
                    <a:pt x="700" y="864"/>
                    <a:pt x="700" y="864"/>
                  </a:cubicBezTo>
                  <a:cubicBezTo>
                    <a:pt x="699" y="864"/>
                    <a:pt x="698" y="864"/>
                    <a:pt x="697" y="864"/>
                  </a:cubicBezTo>
                  <a:cubicBezTo>
                    <a:pt x="688" y="862"/>
                    <a:pt x="688" y="862"/>
                    <a:pt x="688" y="862"/>
                  </a:cubicBezTo>
                  <a:cubicBezTo>
                    <a:pt x="687" y="862"/>
                    <a:pt x="686" y="861"/>
                    <a:pt x="686" y="861"/>
                  </a:cubicBezTo>
                  <a:cubicBezTo>
                    <a:pt x="658" y="839"/>
                    <a:pt x="658" y="839"/>
                    <a:pt x="658" y="839"/>
                  </a:cubicBezTo>
                  <a:cubicBezTo>
                    <a:pt x="632" y="825"/>
                    <a:pt x="632" y="825"/>
                    <a:pt x="632" y="825"/>
                  </a:cubicBezTo>
                  <a:cubicBezTo>
                    <a:pt x="585" y="819"/>
                    <a:pt x="585" y="819"/>
                    <a:pt x="585" y="819"/>
                  </a:cubicBezTo>
                  <a:cubicBezTo>
                    <a:pt x="569" y="819"/>
                    <a:pt x="569" y="819"/>
                    <a:pt x="569" y="819"/>
                  </a:cubicBezTo>
                  <a:cubicBezTo>
                    <a:pt x="546" y="830"/>
                    <a:pt x="546" y="830"/>
                    <a:pt x="546" y="830"/>
                  </a:cubicBezTo>
                  <a:cubicBezTo>
                    <a:pt x="544" y="830"/>
                    <a:pt x="544" y="830"/>
                    <a:pt x="544" y="830"/>
                  </a:cubicBezTo>
                  <a:cubicBezTo>
                    <a:pt x="545" y="826"/>
                    <a:pt x="545" y="826"/>
                    <a:pt x="545" y="826"/>
                  </a:cubicBezTo>
                  <a:cubicBezTo>
                    <a:pt x="540" y="819"/>
                    <a:pt x="540" y="819"/>
                    <a:pt x="540" y="819"/>
                  </a:cubicBezTo>
                  <a:cubicBezTo>
                    <a:pt x="539" y="813"/>
                    <a:pt x="539" y="813"/>
                    <a:pt x="539" y="813"/>
                  </a:cubicBezTo>
                  <a:cubicBezTo>
                    <a:pt x="533" y="809"/>
                    <a:pt x="533" y="809"/>
                    <a:pt x="533" y="809"/>
                  </a:cubicBezTo>
                  <a:cubicBezTo>
                    <a:pt x="519" y="812"/>
                    <a:pt x="519" y="812"/>
                    <a:pt x="519" y="812"/>
                  </a:cubicBezTo>
                  <a:cubicBezTo>
                    <a:pt x="518" y="808"/>
                    <a:pt x="518" y="808"/>
                    <a:pt x="518" y="808"/>
                  </a:cubicBezTo>
                  <a:cubicBezTo>
                    <a:pt x="522" y="805"/>
                    <a:pt x="522" y="805"/>
                    <a:pt x="522" y="805"/>
                  </a:cubicBezTo>
                  <a:cubicBezTo>
                    <a:pt x="513" y="801"/>
                    <a:pt x="513" y="801"/>
                    <a:pt x="513" y="801"/>
                  </a:cubicBezTo>
                  <a:cubicBezTo>
                    <a:pt x="505" y="813"/>
                    <a:pt x="505" y="813"/>
                    <a:pt x="505" y="813"/>
                  </a:cubicBezTo>
                  <a:cubicBezTo>
                    <a:pt x="495" y="817"/>
                    <a:pt x="495" y="817"/>
                    <a:pt x="495" y="817"/>
                  </a:cubicBezTo>
                  <a:cubicBezTo>
                    <a:pt x="482" y="819"/>
                    <a:pt x="482" y="819"/>
                    <a:pt x="482" y="819"/>
                  </a:cubicBezTo>
                  <a:cubicBezTo>
                    <a:pt x="473" y="816"/>
                    <a:pt x="473" y="816"/>
                    <a:pt x="473" y="816"/>
                  </a:cubicBezTo>
                  <a:cubicBezTo>
                    <a:pt x="467" y="816"/>
                    <a:pt x="467" y="816"/>
                    <a:pt x="467" y="816"/>
                  </a:cubicBezTo>
                  <a:cubicBezTo>
                    <a:pt x="462" y="816"/>
                    <a:pt x="462" y="816"/>
                    <a:pt x="462" y="816"/>
                  </a:cubicBezTo>
                  <a:cubicBezTo>
                    <a:pt x="446" y="806"/>
                    <a:pt x="446" y="806"/>
                    <a:pt x="446" y="806"/>
                  </a:cubicBezTo>
                  <a:cubicBezTo>
                    <a:pt x="416" y="806"/>
                    <a:pt x="416" y="806"/>
                    <a:pt x="416" y="806"/>
                  </a:cubicBezTo>
                  <a:cubicBezTo>
                    <a:pt x="401" y="810"/>
                    <a:pt x="401" y="810"/>
                    <a:pt x="401" y="810"/>
                  </a:cubicBezTo>
                  <a:cubicBezTo>
                    <a:pt x="388" y="829"/>
                    <a:pt x="388" y="829"/>
                    <a:pt x="388" y="829"/>
                  </a:cubicBezTo>
                  <a:cubicBezTo>
                    <a:pt x="371" y="831"/>
                    <a:pt x="371" y="831"/>
                    <a:pt x="371" y="831"/>
                  </a:cubicBezTo>
                  <a:cubicBezTo>
                    <a:pt x="341" y="820"/>
                    <a:pt x="341" y="820"/>
                    <a:pt x="341" y="820"/>
                  </a:cubicBezTo>
                  <a:cubicBezTo>
                    <a:pt x="292" y="825"/>
                    <a:pt x="292" y="825"/>
                    <a:pt x="292" y="825"/>
                  </a:cubicBezTo>
                  <a:cubicBezTo>
                    <a:pt x="295" y="812"/>
                    <a:pt x="295" y="812"/>
                    <a:pt x="295" y="812"/>
                  </a:cubicBezTo>
                  <a:cubicBezTo>
                    <a:pt x="295" y="810"/>
                    <a:pt x="295" y="810"/>
                    <a:pt x="295" y="810"/>
                  </a:cubicBezTo>
                  <a:cubicBezTo>
                    <a:pt x="295" y="805"/>
                    <a:pt x="295" y="805"/>
                    <a:pt x="295" y="805"/>
                  </a:cubicBezTo>
                  <a:cubicBezTo>
                    <a:pt x="286" y="804"/>
                    <a:pt x="286" y="804"/>
                    <a:pt x="286" y="804"/>
                  </a:cubicBezTo>
                  <a:cubicBezTo>
                    <a:pt x="289" y="795"/>
                    <a:pt x="289" y="795"/>
                    <a:pt x="289" y="795"/>
                  </a:cubicBezTo>
                  <a:cubicBezTo>
                    <a:pt x="292" y="794"/>
                    <a:pt x="292" y="794"/>
                    <a:pt x="292" y="794"/>
                  </a:cubicBezTo>
                  <a:lnTo>
                    <a:pt x="299" y="801"/>
                  </a:lnTo>
                  <a:close/>
                  <a:moveTo>
                    <a:pt x="300" y="764"/>
                  </a:moveTo>
                  <a:cubicBezTo>
                    <a:pt x="309" y="761"/>
                    <a:pt x="309" y="761"/>
                    <a:pt x="309" y="761"/>
                  </a:cubicBezTo>
                  <a:cubicBezTo>
                    <a:pt x="308" y="755"/>
                    <a:pt x="308" y="755"/>
                    <a:pt x="308" y="755"/>
                  </a:cubicBezTo>
                  <a:cubicBezTo>
                    <a:pt x="300" y="744"/>
                    <a:pt x="300" y="744"/>
                    <a:pt x="300" y="744"/>
                  </a:cubicBezTo>
                  <a:cubicBezTo>
                    <a:pt x="283" y="732"/>
                    <a:pt x="283" y="732"/>
                    <a:pt x="283" y="732"/>
                  </a:cubicBezTo>
                  <a:cubicBezTo>
                    <a:pt x="279" y="734"/>
                    <a:pt x="279" y="734"/>
                    <a:pt x="279" y="734"/>
                  </a:cubicBezTo>
                  <a:cubicBezTo>
                    <a:pt x="282" y="749"/>
                    <a:pt x="282" y="749"/>
                    <a:pt x="282" y="749"/>
                  </a:cubicBezTo>
                  <a:cubicBezTo>
                    <a:pt x="292" y="760"/>
                    <a:pt x="292" y="760"/>
                    <a:pt x="292" y="760"/>
                  </a:cubicBezTo>
                  <a:lnTo>
                    <a:pt x="300" y="764"/>
                  </a:lnTo>
                  <a:close/>
                  <a:moveTo>
                    <a:pt x="46" y="403"/>
                  </a:moveTo>
                  <a:cubicBezTo>
                    <a:pt x="37" y="396"/>
                    <a:pt x="37" y="396"/>
                    <a:pt x="37" y="396"/>
                  </a:cubicBezTo>
                  <a:cubicBezTo>
                    <a:pt x="36" y="402"/>
                    <a:pt x="36" y="402"/>
                    <a:pt x="36" y="402"/>
                  </a:cubicBezTo>
                  <a:cubicBezTo>
                    <a:pt x="25" y="418"/>
                    <a:pt x="25" y="418"/>
                    <a:pt x="25" y="418"/>
                  </a:cubicBezTo>
                  <a:cubicBezTo>
                    <a:pt x="17" y="416"/>
                    <a:pt x="17" y="416"/>
                    <a:pt x="17" y="416"/>
                  </a:cubicBezTo>
                  <a:cubicBezTo>
                    <a:pt x="13" y="418"/>
                    <a:pt x="13" y="418"/>
                    <a:pt x="13" y="418"/>
                  </a:cubicBezTo>
                  <a:cubicBezTo>
                    <a:pt x="4" y="424"/>
                    <a:pt x="4" y="424"/>
                    <a:pt x="4" y="424"/>
                  </a:cubicBezTo>
                  <a:cubicBezTo>
                    <a:pt x="3" y="432"/>
                    <a:pt x="3" y="432"/>
                    <a:pt x="3" y="432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1" y="453"/>
                    <a:pt x="1" y="453"/>
                    <a:pt x="1" y="453"/>
                  </a:cubicBezTo>
                  <a:cubicBezTo>
                    <a:pt x="11" y="460"/>
                    <a:pt x="11" y="460"/>
                    <a:pt x="11" y="460"/>
                  </a:cubicBezTo>
                  <a:cubicBezTo>
                    <a:pt x="14" y="472"/>
                    <a:pt x="14" y="472"/>
                    <a:pt x="14" y="472"/>
                  </a:cubicBezTo>
                  <a:cubicBezTo>
                    <a:pt x="27" y="488"/>
                    <a:pt x="27" y="488"/>
                    <a:pt x="27" y="488"/>
                  </a:cubicBezTo>
                  <a:cubicBezTo>
                    <a:pt x="45" y="500"/>
                    <a:pt x="45" y="500"/>
                    <a:pt x="45" y="500"/>
                  </a:cubicBezTo>
                  <a:cubicBezTo>
                    <a:pt x="44" y="502"/>
                    <a:pt x="44" y="502"/>
                    <a:pt x="44" y="502"/>
                  </a:cubicBezTo>
                  <a:cubicBezTo>
                    <a:pt x="42" y="506"/>
                    <a:pt x="42" y="506"/>
                    <a:pt x="42" y="506"/>
                  </a:cubicBezTo>
                  <a:cubicBezTo>
                    <a:pt x="33" y="505"/>
                    <a:pt x="33" y="505"/>
                    <a:pt x="33" y="505"/>
                  </a:cubicBezTo>
                  <a:cubicBezTo>
                    <a:pt x="32" y="514"/>
                    <a:pt x="32" y="514"/>
                    <a:pt x="32" y="514"/>
                  </a:cubicBezTo>
                  <a:cubicBezTo>
                    <a:pt x="39" y="527"/>
                    <a:pt x="39" y="527"/>
                    <a:pt x="39" y="527"/>
                  </a:cubicBezTo>
                  <a:cubicBezTo>
                    <a:pt x="52" y="532"/>
                    <a:pt x="52" y="532"/>
                    <a:pt x="52" y="532"/>
                  </a:cubicBezTo>
                  <a:cubicBezTo>
                    <a:pt x="56" y="524"/>
                    <a:pt x="56" y="524"/>
                    <a:pt x="56" y="524"/>
                  </a:cubicBezTo>
                  <a:cubicBezTo>
                    <a:pt x="57" y="532"/>
                    <a:pt x="57" y="532"/>
                    <a:pt x="57" y="532"/>
                  </a:cubicBezTo>
                  <a:cubicBezTo>
                    <a:pt x="63" y="535"/>
                    <a:pt x="63" y="535"/>
                    <a:pt x="63" y="535"/>
                  </a:cubicBezTo>
                  <a:cubicBezTo>
                    <a:pt x="65" y="532"/>
                    <a:pt x="65" y="532"/>
                    <a:pt x="65" y="532"/>
                  </a:cubicBezTo>
                  <a:cubicBezTo>
                    <a:pt x="62" y="523"/>
                    <a:pt x="62" y="523"/>
                    <a:pt x="62" y="523"/>
                  </a:cubicBezTo>
                  <a:cubicBezTo>
                    <a:pt x="65" y="518"/>
                    <a:pt x="65" y="518"/>
                    <a:pt x="65" y="518"/>
                  </a:cubicBezTo>
                  <a:cubicBezTo>
                    <a:pt x="71" y="520"/>
                    <a:pt x="71" y="520"/>
                    <a:pt x="71" y="520"/>
                  </a:cubicBezTo>
                  <a:cubicBezTo>
                    <a:pt x="72" y="526"/>
                    <a:pt x="72" y="526"/>
                    <a:pt x="72" y="526"/>
                  </a:cubicBezTo>
                  <a:cubicBezTo>
                    <a:pt x="77" y="532"/>
                    <a:pt x="77" y="532"/>
                    <a:pt x="77" y="532"/>
                  </a:cubicBezTo>
                  <a:cubicBezTo>
                    <a:pt x="83" y="526"/>
                    <a:pt x="83" y="526"/>
                    <a:pt x="83" y="526"/>
                  </a:cubicBezTo>
                  <a:cubicBezTo>
                    <a:pt x="91" y="526"/>
                    <a:pt x="91" y="526"/>
                    <a:pt x="91" y="526"/>
                  </a:cubicBezTo>
                  <a:cubicBezTo>
                    <a:pt x="86" y="512"/>
                    <a:pt x="86" y="512"/>
                    <a:pt x="86" y="512"/>
                  </a:cubicBezTo>
                  <a:cubicBezTo>
                    <a:pt x="86" y="503"/>
                    <a:pt x="86" y="503"/>
                    <a:pt x="86" y="503"/>
                  </a:cubicBezTo>
                  <a:cubicBezTo>
                    <a:pt x="90" y="497"/>
                    <a:pt x="90" y="497"/>
                    <a:pt x="90" y="497"/>
                  </a:cubicBezTo>
                  <a:cubicBezTo>
                    <a:pt x="97" y="496"/>
                    <a:pt x="97" y="496"/>
                    <a:pt x="97" y="496"/>
                  </a:cubicBezTo>
                  <a:cubicBezTo>
                    <a:pt x="109" y="499"/>
                    <a:pt x="109" y="499"/>
                    <a:pt x="109" y="499"/>
                  </a:cubicBezTo>
                  <a:cubicBezTo>
                    <a:pt x="122" y="513"/>
                    <a:pt x="122" y="513"/>
                    <a:pt x="122" y="513"/>
                  </a:cubicBezTo>
                  <a:cubicBezTo>
                    <a:pt x="143" y="534"/>
                    <a:pt x="143" y="534"/>
                    <a:pt x="143" y="534"/>
                  </a:cubicBezTo>
                  <a:cubicBezTo>
                    <a:pt x="161" y="542"/>
                    <a:pt x="161" y="542"/>
                    <a:pt x="161" y="542"/>
                  </a:cubicBezTo>
                  <a:cubicBezTo>
                    <a:pt x="166" y="542"/>
                    <a:pt x="166" y="542"/>
                    <a:pt x="166" y="542"/>
                  </a:cubicBezTo>
                  <a:cubicBezTo>
                    <a:pt x="170" y="538"/>
                    <a:pt x="170" y="538"/>
                    <a:pt x="170" y="538"/>
                  </a:cubicBezTo>
                  <a:cubicBezTo>
                    <a:pt x="164" y="534"/>
                    <a:pt x="164" y="534"/>
                    <a:pt x="164" y="534"/>
                  </a:cubicBezTo>
                  <a:cubicBezTo>
                    <a:pt x="153" y="532"/>
                    <a:pt x="153" y="532"/>
                    <a:pt x="153" y="532"/>
                  </a:cubicBezTo>
                  <a:cubicBezTo>
                    <a:pt x="149" y="528"/>
                    <a:pt x="149" y="528"/>
                    <a:pt x="149" y="528"/>
                  </a:cubicBezTo>
                  <a:cubicBezTo>
                    <a:pt x="154" y="514"/>
                    <a:pt x="154" y="514"/>
                    <a:pt x="154" y="514"/>
                  </a:cubicBezTo>
                  <a:cubicBezTo>
                    <a:pt x="161" y="512"/>
                    <a:pt x="161" y="512"/>
                    <a:pt x="161" y="512"/>
                  </a:cubicBezTo>
                  <a:cubicBezTo>
                    <a:pt x="168" y="514"/>
                    <a:pt x="168" y="514"/>
                    <a:pt x="168" y="514"/>
                  </a:cubicBezTo>
                  <a:cubicBezTo>
                    <a:pt x="184" y="511"/>
                    <a:pt x="184" y="511"/>
                    <a:pt x="184" y="511"/>
                  </a:cubicBezTo>
                  <a:cubicBezTo>
                    <a:pt x="187" y="502"/>
                    <a:pt x="187" y="502"/>
                    <a:pt x="187" y="502"/>
                  </a:cubicBezTo>
                  <a:cubicBezTo>
                    <a:pt x="195" y="500"/>
                    <a:pt x="195" y="500"/>
                    <a:pt x="195" y="500"/>
                  </a:cubicBezTo>
                  <a:cubicBezTo>
                    <a:pt x="205" y="504"/>
                    <a:pt x="205" y="504"/>
                    <a:pt x="205" y="504"/>
                  </a:cubicBezTo>
                  <a:cubicBezTo>
                    <a:pt x="210" y="514"/>
                    <a:pt x="210" y="514"/>
                    <a:pt x="210" y="514"/>
                  </a:cubicBezTo>
                  <a:cubicBezTo>
                    <a:pt x="223" y="515"/>
                    <a:pt x="223" y="515"/>
                    <a:pt x="223" y="515"/>
                  </a:cubicBezTo>
                  <a:cubicBezTo>
                    <a:pt x="228" y="514"/>
                    <a:pt x="228" y="514"/>
                    <a:pt x="228" y="514"/>
                  </a:cubicBezTo>
                  <a:cubicBezTo>
                    <a:pt x="227" y="496"/>
                    <a:pt x="227" y="496"/>
                    <a:pt x="227" y="496"/>
                  </a:cubicBezTo>
                  <a:cubicBezTo>
                    <a:pt x="233" y="483"/>
                    <a:pt x="233" y="483"/>
                    <a:pt x="233" y="483"/>
                  </a:cubicBezTo>
                  <a:cubicBezTo>
                    <a:pt x="227" y="477"/>
                    <a:pt x="227" y="477"/>
                    <a:pt x="227" y="477"/>
                  </a:cubicBezTo>
                  <a:cubicBezTo>
                    <a:pt x="217" y="471"/>
                    <a:pt x="217" y="471"/>
                    <a:pt x="217" y="471"/>
                  </a:cubicBezTo>
                  <a:cubicBezTo>
                    <a:pt x="213" y="458"/>
                    <a:pt x="213" y="458"/>
                    <a:pt x="213" y="458"/>
                  </a:cubicBezTo>
                  <a:cubicBezTo>
                    <a:pt x="203" y="440"/>
                    <a:pt x="203" y="440"/>
                    <a:pt x="203" y="440"/>
                  </a:cubicBezTo>
                  <a:cubicBezTo>
                    <a:pt x="196" y="438"/>
                    <a:pt x="196" y="438"/>
                    <a:pt x="196" y="438"/>
                  </a:cubicBezTo>
                  <a:cubicBezTo>
                    <a:pt x="187" y="419"/>
                    <a:pt x="187" y="419"/>
                    <a:pt x="187" y="419"/>
                  </a:cubicBezTo>
                  <a:cubicBezTo>
                    <a:pt x="180" y="416"/>
                    <a:pt x="180" y="416"/>
                    <a:pt x="180" y="416"/>
                  </a:cubicBezTo>
                  <a:cubicBezTo>
                    <a:pt x="176" y="424"/>
                    <a:pt x="176" y="424"/>
                    <a:pt x="176" y="424"/>
                  </a:cubicBezTo>
                  <a:cubicBezTo>
                    <a:pt x="179" y="429"/>
                    <a:pt x="179" y="429"/>
                    <a:pt x="179" y="429"/>
                  </a:cubicBezTo>
                  <a:cubicBezTo>
                    <a:pt x="176" y="433"/>
                    <a:pt x="176" y="433"/>
                    <a:pt x="176" y="433"/>
                  </a:cubicBezTo>
                  <a:cubicBezTo>
                    <a:pt x="170" y="432"/>
                    <a:pt x="170" y="432"/>
                    <a:pt x="170" y="432"/>
                  </a:cubicBezTo>
                  <a:cubicBezTo>
                    <a:pt x="163" y="422"/>
                    <a:pt x="163" y="422"/>
                    <a:pt x="163" y="422"/>
                  </a:cubicBezTo>
                  <a:cubicBezTo>
                    <a:pt x="155" y="423"/>
                    <a:pt x="155" y="423"/>
                    <a:pt x="155" y="423"/>
                  </a:cubicBezTo>
                  <a:cubicBezTo>
                    <a:pt x="150" y="438"/>
                    <a:pt x="150" y="438"/>
                    <a:pt x="150" y="438"/>
                  </a:cubicBezTo>
                  <a:cubicBezTo>
                    <a:pt x="147" y="438"/>
                    <a:pt x="147" y="438"/>
                    <a:pt x="147" y="438"/>
                  </a:cubicBezTo>
                  <a:cubicBezTo>
                    <a:pt x="144" y="431"/>
                    <a:pt x="144" y="431"/>
                    <a:pt x="144" y="431"/>
                  </a:cubicBezTo>
                  <a:cubicBezTo>
                    <a:pt x="141" y="431"/>
                    <a:pt x="141" y="431"/>
                    <a:pt x="141" y="431"/>
                  </a:cubicBezTo>
                  <a:cubicBezTo>
                    <a:pt x="133" y="444"/>
                    <a:pt x="133" y="444"/>
                    <a:pt x="133" y="444"/>
                  </a:cubicBezTo>
                  <a:cubicBezTo>
                    <a:pt x="130" y="444"/>
                    <a:pt x="130" y="444"/>
                    <a:pt x="130" y="444"/>
                  </a:cubicBezTo>
                  <a:cubicBezTo>
                    <a:pt x="129" y="443"/>
                    <a:pt x="129" y="443"/>
                    <a:pt x="129" y="443"/>
                  </a:cubicBezTo>
                  <a:cubicBezTo>
                    <a:pt x="128" y="436"/>
                    <a:pt x="128" y="436"/>
                    <a:pt x="128" y="436"/>
                  </a:cubicBezTo>
                  <a:cubicBezTo>
                    <a:pt x="120" y="430"/>
                    <a:pt x="120" y="430"/>
                    <a:pt x="120" y="430"/>
                  </a:cubicBezTo>
                  <a:cubicBezTo>
                    <a:pt x="121" y="421"/>
                    <a:pt x="121" y="421"/>
                    <a:pt x="121" y="421"/>
                  </a:cubicBezTo>
                  <a:cubicBezTo>
                    <a:pt x="118" y="417"/>
                    <a:pt x="118" y="417"/>
                    <a:pt x="118" y="417"/>
                  </a:cubicBezTo>
                  <a:cubicBezTo>
                    <a:pt x="108" y="416"/>
                    <a:pt x="108" y="416"/>
                    <a:pt x="108" y="416"/>
                  </a:cubicBezTo>
                  <a:cubicBezTo>
                    <a:pt x="101" y="411"/>
                    <a:pt x="101" y="411"/>
                    <a:pt x="101" y="411"/>
                  </a:cubicBezTo>
                  <a:cubicBezTo>
                    <a:pt x="92" y="418"/>
                    <a:pt x="92" y="418"/>
                    <a:pt x="92" y="418"/>
                  </a:cubicBezTo>
                  <a:cubicBezTo>
                    <a:pt x="79" y="414"/>
                    <a:pt x="79" y="414"/>
                    <a:pt x="79" y="414"/>
                  </a:cubicBezTo>
                  <a:cubicBezTo>
                    <a:pt x="70" y="408"/>
                    <a:pt x="70" y="408"/>
                    <a:pt x="70" y="408"/>
                  </a:cubicBezTo>
                  <a:cubicBezTo>
                    <a:pt x="70" y="402"/>
                    <a:pt x="70" y="402"/>
                    <a:pt x="70" y="402"/>
                  </a:cubicBezTo>
                  <a:cubicBezTo>
                    <a:pt x="66" y="394"/>
                    <a:pt x="66" y="394"/>
                    <a:pt x="66" y="394"/>
                  </a:cubicBezTo>
                  <a:cubicBezTo>
                    <a:pt x="61" y="395"/>
                    <a:pt x="61" y="395"/>
                    <a:pt x="61" y="395"/>
                  </a:cubicBezTo>
                  <a:cubicBezTo>
                    <a:pt x="66" y="402"/>
                    <a:pt x="66" y="402"/>
                    <a:pt x="66" y="402"/>
                  </a:cubicBezTo>
                  <a:cubicBezTo>
                    <a:pt x="64" y="405"/>
                    <a:pt x="64" y="405"/>
                    <a:pt x="64" y="405"/>
                  </a:cubicBezTo>
                  <a:lnTo>
                    <a:pt x="46" y="403"/>
                  </a:lnTo>
                  <a:close/>
                  <a:moveTo>
                    <a:pt x="262" y="41"/>
                  </a:moveTo>
                  <a:cubicBezTo>
                    <a:pt x="261" y="36"/>
                    <a:pt x="261" y="36"/>
                    <a:pt x="261" y="36"/>
                  </a:cubicBezTo>
                  <a:cubicBezTo>
                    <a:pt x="251" y="23"/>
                    <a:pt x="251" y="23"/>
                    <a:pt x="251" y="23"/>
                  </a:cubicBezTo>
                  <a:cubicBezTo>
                    <a:pt x="237" y="10"/>
                    <a:pt x="237" y="10"/>
                    <a:pt x="237" y="1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4"/>
                    <a:pt x="203" y="4"/>
                    <a:pt x="203" y="4"/>
                  </a:cubicBezTo>
                  <a:cubicBezTo>
                    <a:pt x="216" y="25"/>
                    <a:pt x="216" y="25"/>
                    <a:pt x="216" y="25"/>
                  </a:cubicBezTo>
                  <a:cubicBezTo>
                    <a:pt x="229" y="30"/>
                    <a:pt x="229" y="30"/>
                    <a:pt x="229" y="30"/>
                  </a:cubicBezTo>
                  <a:cubicBezTo>
                    <a:pt x="231" y="30"/>
                    <a:pt x="231" y="30"/>
                    <a:pt x="231" y="30"/>
                  </a:cubicBezTo>
                  <a:cubicBezTo>
                    <a:pt x="245" y="30"/>
                    <a:pt x="245" y="30"/>
                    <a:pt x="245" y="30"/>
                  </a:cubicBezTo>
                  <a:cubicBezTo>
                    <a:pt x="257" y="42"/>
                    <a:pt x="257" y="42"/>
                    <a:pt x="257" y="42"/>
                  </a:cubicBezTo>
                  <a:lnTo>
                    <a:pt x="262" y="41"/>
                  </a:lnTo>
                  <a:close/>
                  <a:moveTo>
                    <a:pt x="229" y="579"/>
                  </a:moveTo>
                  <a:cubicBezTo>
                    <a:pt x="233" y="570"/>
                    <a:pt x="233" y="570"/>
                    <a:pt x="233" y="570"/>
                  </a:cubicBezTo>
                  <a:cubicBezTo>
                    <a:pt x="235" y="548"/>
                    <a:pt x="235" y="548"/>
                    <a:pt x="235" y="548"/>
                  </a:cubicBezTo>
                  <a:cubicBezTo>
                    <a:pt x="233" y="545"/>
                    <a:pt x="233" y="545"/>
                    <a:pt x="233" y="545"/>
                  </a:cubicBezTo>
                  <a:cubicBezTo>
                    <a:pt x="223" y="568"/>
                    <a:pt x="223" y="568"/>
                    <a:pt x="223" y="568"/>
                  </a:cubicBezTo>
                  <a:lnTo>
                    <a:pt x="229" y="579"/>
                  </a:lnTo>
                  <a:close/>
                  <a:moveTo>
                    <a:pt x="240" y="720"/>
                  </a:moveTo>
                  <a:cubicBezTo>
                    <a:pt x="236" y="723"/>
                    <a:pt x="236" y="723"/>
                    <a:pt x="236" y="723"/>
                  </a:cubicBezTo>
                  <a:cubicBezTo>
                    <a:pt x="235" y="727"/>
                    <a:pt x="235" y="727"/>
                    <a:pt x="235" y="727"/>
                  </a:cubicBezTo>
                  <a:cubicBezTo>
                    <a:pt x="250" y="736"/>
                    <a:pt x="250" y="736"/>
                    <a:pt x="250" y="736"/>
                  </a:cubicBezTo>
                  <a:cubicBezTo>
                    <a:pt x="252" y="725"/>
                    <a:pt x="252" y="725"/>
                    <a:pt x="252" y="725"/>
                  </a:cubicBezTo>
                  <a:cubicBezTo>
                    <a:pt x="249" y="722"/>
                    <a:pt x="249" y="722"/>
                    <a:pt x="249" y="722"/>
                  </a:cubicBezTo>
                  <a:lnTo>
                    <a:pt x="240" y="720"/>
                  </a:lnTo>
                  <a:close/>
                </a:path>
              </a:pathLst>
            </a:custGeom>
            <a:grpFill/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7AF1C34A-E2CB-D902-D5C1-D6BA5F47A5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36838" y="3260727"/>
              <a:ext cx="2433638" cy="2349501"/>
            </a:xfrm>
            <a:custGeom>
              <a:avLst/>
              <a:gdLst>
                <a:gd name="T0" fmla="*/ 1533 w 1533"/>
                <a:gd name="T1" fmla="*/ 225 h 1480"/>
                <a:gd name="T2" fmla="*/ 80 w 1533"/>
                <a:gd name="T3" fmla="*/ 324 h 1480"/>
                <a:gd name="T4" fmla="*/ 160 w 1533"/>
                <a:gd name="T5" fmla="*/ 429 h 1480"/>
                <a:gd name="T6" fmla="*/ 206 w 1533"/>
                <a:gd name="T7" fmla="*/ 511 h 1480"/>
                <a:gd name="T8" fmla="*/ 170 w 1533"/>
                <a:gd name="T9" fmla="*/ 573 h 1480"/>
                <a:gd name="T10" fmla="*/ 92 w 1533"/>
                <a:gd name="T11" fmla="*/ 556 h 1480"/>
                <a:gd name="T12" fmla="*/ 61 w 1533"/>
                <a:gd name="T13" fmla="*/ 612 h 1480"/>
                <a:gd name="T14" fmla="*/ 106 w 1533"/>
                <a:gd name="T15" fmla="*/ 702 h 1480"/>
                <a:gd name="T16" fmla="*/ 195 w 1533"/>
                <a:gd name="T17" fmla="*/ 689 h 1480"/>
                <a:gd name="T18" fmla="*/ 243 w 1533"/>
                <a:gd name="T19" fmla="*/ 793 h 1480"/>
                <a:gd name="T20" fmla="*/ 312 w 1533"/>
                <a:gd name="T21" fmla="*/ 834 h 1480"/>
                <a:gd name="T22" fmla="*/ 398 w 1533"/>
                <a:gd name="T23" fmla="*/ 898 h 1480"/>
                <a:gd name="T24" fmla="*/ 301 w 1533"/>
                <a:gd name="T25" fmla="*/ 989 h 1480"/>
                <a:gd name="T26" fmla="*/ 239 w 1533"/>
                <a:gd name="T27" fmla="*/ 1110 h 1480"/>
                <a:gd name="T28" fmla="*/ 225 w 1533"/>
                <a:gd name="T29" fmla="*/ 1235 h 1480"/>
                <a:gd name="T30" fmla="*/ 365 w 1533"/>
                <a:gd name="T31" fmla="*/ 1175 h 1480"/>
                <a:gd name="T32" fmla="*/ 440 w 1533"/>
                <a:gd name="T33" fmla="*/ 912 h 1480"/>
                <a:gd name="T34" fmla="*/ 578 w 1533"/>
                <a:gd name="T35" fmla="*/ 755 h 1480"/>
                <a:gd name="T36" fmla="*/ 660 w 1533"/>
                <a:gd name="T37" fmla="*/ 764 h 1480"/>
                <a:gd name="T38" fmla="*/ 764 w 1533"/>
                <a:gd name="T39" fmla="*/ 720 h 1480"/>
                <a:gd name="T40" fmla="*/ 809 w 1533"/>
                <a:gd name="T41" fmla="*/ 746 h 1480"/>
                <a:gd name="T42" fmla="*/ 842 w 1533"/>
                <a:gd name="T43" fmla="*/ 678 h 1480"/>
                <a:gd name="T44" fmla="*/ 972 w 1533"/>
                <a:gd name="T45" fmla="*/ 636 h 1480"/>
                <a:gd name="T46" fmla="*/ 996 w 1533"/>
                <a:gd name="T47" fmla="*/ 592 h 1480"/>
                <a:gd name="T48" fmla="*/ 1068 w 1533"/>
                <a:gd name="T49" fmla="*/ 546 h 1480"/>
                <a:gd name="T50" fmla="*/ 1068 w 1533"/>
                <a:gd name="T51" fmla="*/ 496 h 1480"/>
                <a:gd name="T52" fmla="*/ 1145 w 1533"/>
                <a:gd name="T53" fmla="*/ 524 h 1480"/>
                <a:gd name="T54" fmla="*/ 1178 w 1533"/>
                <a:gd name="T55" fmla="*/ 498 h 1480"/>
                <a:gd name="T56" fmla="*/ 1199 w 1533"/>
                <a:gd name="T57" fmla="*/ 417 h 1480"/>
                <a:gd name="T58" fmla="*/ 1256 w 1533"/>
                <a:gd name="T59" fmla="*/ 396 h 1480"/>
                <a:gd name="T60" fmla="*/ 1289 w 1533"/>
                <a:gd name="T61" fmla="*/ 343 h 1480"/>
                <a:gd name="T62" fmla="*/ 1315 w 1533"/>
                <a:gd name="T63" fmla="*/ 393 h 1480"/>
                <a:gd name="T64" fmla="*/ 1330 w 1533"/>
                <a:gd name="T65" fmla="*/ 369 h 1480"/>
                <a:gd name="T66" fmla="*/ 1373 w 1533"/>
                <a:gd name="T67" fmla="*/ 380 h 1480"/>
                <a:gd name="T68" fmla="*/ 1390 w 1533"/>
                <a:gd name="T69" fmla="*/ 333 h 1480"/>
                <a:gd name="T70" fmla="*/ 1242 w 1533"/>
                <a:gd name="T71" fmla="*/ 236 h 1480"/>
                <a:gd name="T72" fmla="*/ 1183 w 1533"/>
                <a:gd name="T73" fmla="*/ 199 h 1480"/>
                <a:gd name="T74" fmla="*/ 988 w 1533"/>
                <a:gd name="T75" fmla="*/ 101 h 1480"/>
                <a:gd name="T76" fmla="*/ 867 w 1533"/>
                <a:gd name="T77" fmla="*/ 168 h 1480"/>
                <a:gd name="T78" fmla="*/ 716 w 1533"/>
                <a:gd name="T79" fmla="*/ 70 h 1480"/>
                <a:gd name="T80" fmla="*/ 594 w 1533"/>
                <a:gd name="T81" fmla="*/ 173 h 1480"/>
                <a:gd name="T82" fmla="*/ 470 w 1533"/>
                <a:gd name="T83" fmla="*/ 215 h 1480"/>
                <a:gd name="T84" fmla="*/ 454 w 1533"/>
                <a:gd name="T85" fmla="*/ 321 h 1480"/>
                <a:gd name="T86" fmla="*/ 387 w 1533"/>
                <a:gd name="T87" fmla="*/ 277 h 1480"/>
                <a:gd name="T88" fmla="*/ 281 w 1533"/>
                <a:gd name="T89" fmla="*/ 432 h 1480"/>
                <a:gd name="T90" fmla="*/ 127 w 1533"/>
                <a:gd name="T91" fmla="*/ 288 h 1480"/>
                <a:gd name="T92" fmla="*/ 741 w 1533"/>
                <a:gd name="T93" fmla="*/ 805 h 1480"/>
                <a:gd name="T94" fmla="*/ 1375 w 1533"/>
                <a:gd name="T95" fmla="*/ 426 h 1480"/>
                <a:gd name="T96" fmla="*/ 1330 w 1533"/>
                <a:gd name="T97" fmla="*/ 1467 h 1480"/>
                <a:gd name="T98" fmla="*/ 1310 w 1533"/>
                <a:gd name="T99" fmla="*/ 1454 h 1480"/>
                <a:gd name="T100" fmla="*/ 655 w 1533"/>
                <a:gd name="T101" fmla="*/ 838 h 1480"/>
                <a:gd name="T102" fmla="*/ 33 w 1533"/>
                <a:gd name="T103" fmla="*/ 496 h 1480"/>
                <a:gd name="T104" fmla="*/ 47 w 1533"/>
                <a:gd name="T105" fmla="*/ 488 h 1480"/>
                <a:gd name="T106" fmla="*/ 1184 w 1533"/>
                <a:gd name="T107" fmla="*/ 134 h 1480"/>
                <a:gd name="T108" fmla="*/ 1292 w 1533"/>
                <a:gd name="T109" fmla="*/ 205 h 1480"/>
                <a:gd name="T110" fmla="*/ 1352 w 1533"/>
                <a:gd name="T111" fmla="*/ 225 h 1480"/>
                <a:gd name="T112" fmla="*/ 1427 w 1533"/>
                <a:gd name="T113" fmla="*/ 227 h 1480"/>
                <a:gd name="T114" fmla="*/ 1440 w 1533"/>
                <a:gd name="T115" fmla="*/ 107 h 1480"/>
                <a:gd name="T116" fmla="*/ 1284 w 1533"/>
                <a:gd name="T117" fmla="*/ 8 h 1480"/>
                <a:gd name="T118" fmla="*/ 1159 w 1533"/>
                <a:gd name="T119" fmla="*/ 92 h 1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33" h="1480">
                  <a:moveTo>
                    <a:pt x="1517" y="69"/>
                  </a:moveTo>
                  <a:lnTo>
                    <a:pt x="1517" y="72"/>
                  </a:lnTo>
                  <a:lnTo>
                    <a:pt x="1523" y="79"/>
                  </a:lnTo>
                  <a:lnTo>
                    <a:pt x="1519" y="95"/>
                  </a:lnTo>
                  <a:lnTo>
                    <a:pt x="1505" y="83"/>
                  </a:lnTo>
                  <a:lnTo>
                    <a:pt x="1497" y="81"/>
                  </a:lnTo>
                  <a:lnTo>
                    <a:pt x="1503" y="71"/>
                  </a:lnTo>
                  <a:lnTo>
                    <a:pt x="1512" y="67"/>
                  </a:lnTo>
                  <a:lnTo>
                    <a:pt x="1517" y="69"/>
                  </a:lnTo>
                  <a:close/>
                  <a:moveTo>
                    <a:pt x="1508" y="220"/>
                  </a:moveTo>
                  <a:lnTo>
                    <a:pt x="1505" y="231"/>
                  </a:lnTo>
                  <a:lnTo>
                    <a:pt x="1511" y="234"/>
                  </a:lnTo>
                  <a:lnTo>
                    <a:pt x="1519" y="232"/>
                  </a:lnTo>
                  <a:lnTo>
                    <a:pt x="1525" y="226"/>
                  </a:lnTo>
                  <a:lnTo>
                    <a:pt x="1533" y="225"/>
                  </a:lnTo>
                  <a:lnTo>
                    <a:pt x="1516" y="215"/>
                  </a:lnTo>
                  <a:lnTo>
                    <a:pt x="1508" y="220"/>
                  </a:lnTo>
                  <a:close/>
                  <a:moveTo>
                    <a:pt x="142" y="324"/>
                  </a:moveTo>
                  <a:lnTo>
                    <a:pt x="128" y="329"/>
                  </a:lnTo>
                  <a:lnTo>
                    <a:pt x="112" y="332"/>
                  </a:lnTo>
                  <a:lnTo>
                    <a:pt x="103" y="330"/>
                  </a:lnTo>
                  <a:lnTo>
                    <a:pt x="93" y="318"/>
                  </a:lnTo>
                  <a:lnTo>
                    <a:pt x="78" y="308"/>
                  </a:lnTo>
                  <a:lnTo>
                    <a:pt x="66" y="305"/>
                  </a:lnTo>
                  <a:lnTo>
                    <a:pt x="65" y="307"/>
                  </a:lnTo>
                  <a:lnTo>
                    <a:pt x="71" y="316"/>
                  </a:lnTo>
                  <a:lnTo>
                    <a:pt x="75" y="329"/>
                  </a:lnTo>
                  <a:lnTo>
                    <a:pt x="80" y="333"/>
                  </a:lnTo>
                  <a:lnTo>
                    <a:pt x="83" y="330"/>
                  </a:lnTo>
                  <a:lnTo>
                    <a:pt x="80" y="324"/>
                  </a:lnTo>
                  <a:lnTo>
                    <a:pt x="82" y="320"/>
                  </a:lnTo>
                  <a:lnTo>
                    <a:pt x="84" y="321"/>
                  </a:lnTo>
                  <a:lnTo>
                    <a:pt x="87" y="331"/>
                  </a:lnTo>
                  <a:lnTo>
                    <a:pt x="80" y="337"/>
                  </a:lnTo>
                  <a:lnTo>
                    <a:pt x="80" y="341"/>
                  </a:lnTo>
                  <a:lnTo>
                    <a:pt x="85" y="348"/>
                  </a:lnTo>
                  <a:lnTo>
                    <a:pt x="86" y="350"/>
                  </a:lnTo>
                  <a:lnTo>
                    <a:pt x="111" y="343"/>
                  </a:lnTo>
                  <a:lnTo>
                    <a:pt x="124" y="345"/>
                  </a:lnTo>
                  <a:lnTo>
                    <a:pt x="128" y="351"/>
                  </a:lnTo>
                  <a:lnTo>
                    <a:pt x="131" y="374"/>
                  </a:lnTo>
                  <a:lnTo>
                    <a:pt x="136" y="386"/>
                  </a:lnTo>
                  <a:lnTo>
                    <a:pt x="160" y="409"/>
                  </a:lnTo>
                  <a:lnTo>
                    <a:pt x="162" y="414"/>
                  </a:lnTo>
                  <a:lnTo>
                    <a:pt x="160" y="429"/>
                  </a:lnTo>
                  <a:lnTo>
                    <a:pt x="167" y="437"/>
                  </a:lnTo>
                  <a:lnTo>
                    <a:pt x="166" y="443"/>
                  </a:lnTo>
                  <a:lnTo>
                    <a:pt x="169" y="449"/>
                  </a:lnTo>
                  <a:lnTo>
                    <a:pt x="174" y="451"/>
                  </a:lnTo>
                  <a:lnTo>
                    <a:pt x="179" y="461"/>
                  </a:lnTo>
                  <a:lnTo>
                    <a:pt x="191" y="466"/>
                  </a:lnTo>
                  <a:lnTo>
                    <a:pt x="196" y="459"/>
                  </a:lnTo>
                  <a:lnTo>
                    <a:pt x="199" y="458"/>
                  </a:lnTo>
                  <a:lnTo>
                    <a:pt x="204" y="462"/>
                  </a:lnTo>
                  <a:lnTo>
                    <a:pt x="204" y="464"/>
                  </a:lnTo>
                  <a:lnTo>
                    <a:pt x="205" y="466"/>
                  </a:lnTo>
                  <a:lnTo>
                    <a:pt x="201" y="469"/>
                  </a:lnTo>
                  <a:lnTo>
                    <a:pt x="205" y="479"/>
                  </a:lnTo>
                  <a:lnTo>
                    <a:pt x="206" y="479"/>
                  </a:lnTo>
                  <a:lnTo>
                    <a:pt x="206" y="511"/>
                  </a:lnTo>
                  <a:lnTo>
                    <a:pt x="202" y="515"/>
                  </a:lnTo>
                  <a:lnTo>
                    <a:pt x="196" y="513"/>
                  </a:lnTo>
                  <a:lnTo>
                    <a:pt x="191" y="521"/>
                  </a:lnTo>
                  <a:lnTo>
                    <a:pt x="195" y="526"/>
                  </a:lnTo>
                  <a:lnTo>
                    <a:pt x="206" y="528"/>
                  </a:lnTo>
                  <a:lnTo>
                    <a:pt x="206" y="549"/>
                  </a:lnTo>
                  <a:lnTo>
                    <a:pt x="195" y="561"/>
                  </a:lnTo>
                  <a:lnTo>
                    <a:pt x="189" y="560"/>
                  </a:lnTo>
                  <a:lnTo>
                    <a:pt x="184" y="552"/>
                  </a:lnTo>
                  <a:lnTo>
                    <a:pt x="169" y="547"/>
                  </a:lnTo>
                  <a:lnTo>
                    <a:pt x="157" y="537"/>
                  </a:lnTo>
                  <a:lnTo>
                    <a:pt x="153" y="538"/>
                  </a:lnTo>
                  <a:lnTo>
                    <a:pt x="150" y="541"/>
                  </a:lnTo>
                  <a:lnTo>
                    <a:pt x="157" y="558"/>
                  </a:lnTo>
                  <a:lnTo>
                    <a:pt x="170" y="573"/>
                  </a:lnTo>
                  <a:lnTo>
                    <a:pt x="171" y="577"/>
                  </a:lnTo>
                  <a:lnTo>
                    <a:pt x="164" y="590"/>
                  </a:lnTo>
                  <a:lnTo>
                    <a:pt x="167" y="601"/>
                  </a:lnTo>
                  <a:lnTo>
                    <a:pt x="164" y="604"/>
                  </a:lnTo>
                  <a:lnTo>
                    <a:pt x="144" y="605"/>
                  </a:lnTo>
                  <a:lnTo>
                    <a:pt x="145" y="594"/>
                  </a:lnTo>
                  <a:lnTo>
                    <a:pt x="140" y="593"/>
                  </a:lnTo>
                  <a:lnTo>
                    <a:pt x="136" y="589"/>
                  </a:lnTo>
                  <a:lnTo>
                    <a:pt x="136" y="577"/>
                  </a:lnTo>
                  <a:lnTo>
                    <a:pt x="123" y="571"/>
                  </a:lnTo>
                  <a:lnTo>
                    <a:pt x="113" y="560"/>
                  </a:lnTo>
                  <a:lnTo>
                    <a:pt x="107" y="556"/>
                  </a:lnTo>
                  <a:lnTo>
                    <a:pt x="104" y="560"/>
                  </a:lnTo>
                  <a:lnTo>
                    <a:pt x="97" y="556"/>
                  </a:lnTo>
                  <a:lnTo>
                    <a:pt x="92" y="556"/>
                  </a:lnTo>
                  <a:lnTo>
                    <a:pt x="90" y="558"/>
                  </a:lnTo>
                  <a:lnTo>
                    <a:pt x="92" y="566"/>
                  </a:lnTo>
                  <a:lnTo>
                    <a:pt x="101" y="568"/>
                  </a:lnTo>
                  <a:lnTo>
                    <a:pt x="101" y="573"/>
                  </a:lnTo>
                  <a:lnTo>
                    <a:pt x="101" y="581"/>
                  </a:lnTo>
                  <a:lnTo>
                    <a:pt x="105" y="586"/>
                  </a:lnTo>
                  <a:lnTo>
                    <a:pt x="127" y="602"/>
                  </a:lnTo>
                  <a:lnTo>
                    <a:pt x="127" y="608"/>
                  </a:lnTo>
                  <a:lnTo>
                    <a:pt x="121" y="611"/>
                  </a:lnTo>
                  <a:lnTo>
                    <a:pt x="112" y="627"/>
                  </a:lnTo>
                  <a:lnTo>
                    <a:pt x="101" y="619"/>
                  </a:lnTo>
                  <a:lnTo>
                    <a:pt x="86" y="617"/>
                  </a:lnTo>
                  <a:lnTo>
                    <a:pt x="76" y="608"/>
                  </a:lnTo>
                  <a:lnTo>
                    <a:pt x="68" y="607"/>
                  </a:lnTo>
                  <a:lnTo>
                    <a:pt x="61" y="612"/>
                  </a:lnTo>
                  <a:lnTo>
                    <a:pt x="58" y="619"/>
                  </a:lnTo>
                  <a:lnTo>
                    <a:pt x="60" y="628"/>
                  </a:lnTo>
                  <a:lnTo>
                    <a:pt x="73" y="640"/>
                  </a:lnTo>
                  <a:lnTo>
                    <a:pt x="65" y="648"/>
                  </a:lnTo>
                  <a:lnTo>
                    <a:pt x="69" y="654"/>
                  </a:lnTo>
                  <a:lnTo>
                    <a:pt x="78" y="654"/>
                  </a:lnTo>
                  <a:lnTo>
                    <a:pt x="77" y="666"/>
                  </a:lnTo>
                  <a:lnTo>
                    <a:pt x="82" y="670"/>
                  </a:lnTo>
                  <a:lnTo>
                    <a:pt x="94" y="685"/>
                  </a:lnTo>
                  <a:lnTo>
                    <a:pt x="94" y="676"/>
                  </a:lnTo>
                  <a:lnTo>
                    <a:pt x="97" y="672"/>
                  </a:lnTo>
                  <a:lnTo>
                    <a:pt x="102" y="682"/>
                  </a:lnTo>
                  <a:lnTo>
                    <a:pt x="111" y="690"/>
                  </a:lnTo>
                  <a:lnTo>
                    <a:pt x="105" y="699"/>
                  </a:lnTo>
                  <a:lnTo>
                    <a:pt x="106" y="702"/>
                  </a:lnTo>
                  <a:lnTo>
                    <a:pt x="110" y="704"/>
                  </a:lnTo>
                  <a:lnTo>
                    <a:pt x="116" y="701"/>
                  </a:lnTo>
                  <a:lnTo>
                    <a:pt x="123" y="703"/>
                  </a:lnTo>
                  <a:lnTo>
                    <a:pt x="141" y="712"/>
                  </a:lnTo>
                  <a:lnTo>
                    <a:pt x="162" y="718"/>
                  </a:lnTo>
                  <a:lnTo>
                    <a:pt x="172" y="724"/>
                  </a:lnTo>
                  <a:lnTo>
                    <a:pt x="186" y="729"/>
                  </a:lnTo>
                  <a:lnTo>
                    <a:pt x="199" y="726"/>
                  </a:lnTo>
                  <a:lnTo>
                    <a:pt x="204" y="722"/>
                  </a:lnTo>
                  <a:lnTo>
                    <a:pt x="205" y="719"/>
                  </a:lnTo>
                  <a:lnTo>
                    <a:pt x="196" y="713"/>
                  </a:lnTo>
                  <a:lnTo>
                    <a:pt x="184" y="696"/>
                  </a:lnTo>
                  <a:lnTo>
                    <a:pt x="179" y="688"/>
                  </a:lnTo>
                  <a:lnTo>
                    <a:pt x="180" y="685"/>
                  </a:lnTo>
                  <a:lnTo>
                    <a:pt x="195" y="689"/>
                  </a:lnTo>
                  <a:lnTo>
                    <a:pt x="198" y="706"/>
                  </a:lnTo>
                  <a:lnTo>
                    <a:pt x="206" y="706"/>
                  </a:lnTo>
                  <a:lnTo>
                    <a:pt x="206" y="706"/>
                  </a:lnTo>
                  <a:lnTo>
                    <a:pt x="206" y="718"/>
                  </a:lnTo>
                  <a:lnTo>
                    <a:pt x="207" y="720"/>
                  </a:lnTo>
                  <a:lnTo>
                    <a:pt x="220" y="727"/>
                  </a:lnTo>
                  <a:lnTo>
                    <a:pt x="217" y="731"/>
                  </a:lnTo>
                  <a:lnTo>
                    <a:pt x="226" y="739"/>
                  </a:lnTo>
                  <a:lnTo>
                    <a:pt x="225" y="749"/>
                  </a:lnTo>
                  <a:lnTo>
                    <a:pt x="240" y="760"/>
                  </a:lnTo>
                  <a:lnTo>
                    <a:pt x="244" y="774"/>
                  </a:lnTo>
                  <a:lnTo>
                    <a:pt x="253" y="783"/>
                  </a:lnTo>
                  <a:lnTo>
                    <a:pt x="254" y="788"/>
                  </a:lnTo>
                  <a:lnTo>
                    <a:pt x="247" y="786"/>
                  </a:lnTo>
                  <a:lnTo>
                    <a:pt x="243" y="793"/>
                  </a:lnTo>
                  <a:lnTo>
                    <a:pt x="256" y="805"/>
                  </a:lnTo>
                  <a:lnTo>
                    <a:pt x="255" y="809"/>
                  </a:lnTo>
                  <a:lnTo>
                    <a:pt x="258" y="812"/>
                  </a:lnTo>
                  <a:lnTo>
                    <a:pt x="265" y="832"/>
                  </a:lnTo>
                  <a:lnTo>
                    <a:pt x="272" y="830"/>
                  </a:lnTo>
                  <a:lnTo>
                    <a:pt x="279" y="831"/>
                  </a:lnTo>
                  <a:lnTo>
                    <a:pt x="272" y="823"/>
                  </a:lnTo>
                  <a:lnTo>
                    <a:pt x="272" y="820"/>
                  </a:lnTo>
                  <a:lnTo>
                    <a:pt x="275" y="819"/>
                  </a:lnTo>
                  <a:lnTo>
                    <a:pt x="280" y="823"/>
                  </a:lnTo>
                  <a:lnTo>
                    <a:pt x="295" y="823"/>
                  </a:lnTo>
                  <a:lnTo>
                    <a:pt x="296" y="837"/>
                  </a:lnTo>
                  <a:lnTo>
                    <a:pt x="302" y="833"/>
                  </a:lnTo>
                  <a:lnTo>
                    <a:pt x="308" y="840"/>
                  </a:lnTo>
                  <a:lnTo>
                    <a:pt x="312" y="834"/>
                  </a:lnTo>
                  <a:lnTo>
                    <a:pt x="323" y="845"/>
                  </a:lnTo>
                  <a:lnTo>
                    <a:pt x="334" y="843"/>
                  </a:lnTo>
                  <a:lnTo>
                    <a:pt x="339" y="846"/>
                  </a:lnTo>
                  <a:lnTo>
                    <a:pt x="340" y="863"/>
                  </a:lnTo>
                  <a:lnTo>
                    <a:pt x="347" y="868"/>
                  </a:lnTo>
                  <a:lnTo>
                    <a:pt x="359" y="865"/>
                  </a:lnTo>
                  <a:lnTo>
                    <a:pt x="362" y="865"/>
                  </a:lnTo>
                  <a:lnTo>
                    <a:pt x="379" y="867"/>
                  </a:lnTo>
                  <a:lnTo>
                    <a:pt x="388" y="861"/>
                  </a:lnTo>
                  <a:lnTo>
                    <a:pt x="394" y="861"/>
                  </a:lnTo>
                  <a:lnTo>
                    <a:pt x="398" y="865"/>
                  </a:lnTo>
                  <a:lnTo>
                    <a:pt x="397" y="874"/>
                  </a:lnTo>
                  <a:lnTo>
                    <a:pt x="406" y="895"/>
                  </a:lnTo>
                  <a:lnTo>
                    <a:pt x="403" y="898"/>
                  </a:lnTo>
                  <a:lnTo>
                    <a:pt x="398" y="898"/>
                  </a:lnTo>
                  <a:lnTo>
                    <a:pt x="394" y="907"/>
                  </a:lnTo>
                  <a:lnTo>
                    <a:pt x="386" y="909"/>
                  </a:lnTo>
                  <a:lnTo>
                    <a:pt x="374" y="931"/>
                  </a:lnTo>
                  <a:lnTo>
                    <a:pt x="370" y="949"/>
                  </a:lnTo>
                  <a:lnTo>
                    <a:pt x="361" y="961"/>
                  </a:lnTo>
                  <a:lnTo>
                    <a:pt x="359" y="969"/>
                  </a:lnTo>
                  <a:lnTo>
                    <a:pt x="362" y="982"/>
                  </a:lnTo>
                  <a:lnTo>
                    <a:pt x="356" y="1006"/>
                  </a:lnTo>
                  <a:lnTo>
                    <a:pt x="353" y="1009"/>
                  </a:lnTo>
                  <a:lnTo>
                    <a:pt x="352" y="1010"/>
                  </a:lnTo>
                  <a:lnTo>
                    <a:pt x="335" y="1009"/>
                  </a:lnTo>
                  <a:lnTo>
                    <a:pt x="326" y="1001"/>
                  </a:lnTo>
                  <a:lnTo>
                    <a:pt x="320" y="988"/>
                  </a:lnTo>
                  <a:lnTo>
                    <a:pt x="309" y="982"/>
                  </a:lnTo>
                  <a:lnTo>
                    <a:pt x="301" y="989"/>
                  </a:lnTo>
                  <a:lnTo>
                    <a:pt x="291" y="988"/>
                  </a:lnTo>
                  <a:lnTo>
                    <a:pt x="287" y="992"/>
                  </a:lnTo>
                  <a:lnTo>
                    <a:pt x="283" y="995"/>
                  </a:lnTo>
                  <a:lnTo>
                    <a:pt x="270" y="1023"/>
                  </a:lnTo>
                  <a:lnTo>
                    <a:pt x="266" y="1037"/>
                  </a:lnTo>
                  <a:lnTo>
                    <a:pt x="267" y="1043"/>
                  </a:lnTo>
                  <a:lnTo>
                    <a:pt x="256" y="1062"/>
                  </a:lnTo>
                  <a:lnTo>
                    <a:pt x="258" y="1074"/>
                  </a:lnTo>
                  <a:lnTo>
                    <a:pt x="251" y="1081"/>
                  </a:lnTo>
                  <a:lnTo>
                    <a:pt x="245" y="1082"/>
                  </a:lnTo>
                  <a:lnTo>
                    <a:pt x="243" y="1087"/>
                  </a:lnTo>
                  <a:lnTo>
                    <a:pt x="248" y="1096"/>
                  </a:lnTo>
                  <a:lnTo>
                    <a:pt x="248" y="1097"/>
                  </a:lnTo>
                  <a:lnTo>
                    <a:pt x="247" y="1101"/>
                  </a:lnTo>
                  <a:lnTo>
                    <a:pt x="239" y="1110"/>
                  </a:lnTo>
                  <a:lnTo>
                    <a:pt x="222" y="1120"/>
                  </a:lnTo>
                  <a:lnTo>
                    <a:pt x="218" y="1125"/>
                  </a:lnTo>
                  <a:lnTo>
                    <a:pt x="220" y="1145"/>
                  </a:lnTo>
                  <a:lnTo>
                    <a:pt x="215" y="1154"/>
                  </a:lnTo>
                  <a:lnTo>
                    <a:pt x="209" y="1155"/>
                  </a:lnTo>
                  <a:lnTo>
                    <a:pt x="206" y="1151"/>
                  </a:lnTo>
                  <a:lnTo>
                    <a:pt x="203" y="1158"/>
                  </a:lnTo>
                  <a:lnTo>
                    <a:pt x="193" y="1165"/>
                  </a:lnTo>
                  <a:lnTo>
                    <a:pt x="195" y="1190"/>
                  </a:lnTo>
                  <a:lnTo>
                    <a:pt x="199" y="1205"/>
                  </a:lnTo>
                  <a:lnTo>
                    <a:pt x="206" y="1214"/>
                  </a:lnTo>
                  <a:lnTo>
                    <a:pt x="219" y="1214"/>
                  </a:lnTo>
                  <a:lnTo>
                    <a:pt x="223" y="1221"/>
                  </a:lnTo>
                  <a:lnTo>
                    <a:pt x="221" y="1230"/>
                  </a:lnTo>
                  <a:lnTo>
                    <a:pt x="225" y="1235"/>
                  </a:lnTo>
                  <a:lnTo>
                    <a:pt x="235" y="1240"/>
                  </a:lnTo>
                  <a:lnTo>
                    <a:pt x="249" y="1247"/>
                  </a:lnTo>
                  <a:lnTo>
                    <a:pt x="245" y="1278"/>
                  </a:lnTo>
                  <a:lnTo>
                    <a:pt x="252" y="1283"/>
                  </a:lnTo>
                  <a:lnTo>
                    <a:pt x="257" y="1282"/>
                  </a:lnTo>
                  <a:lnTo>
                    <a:pt x="270" y="1256"/>
                  </a:lnTo>
                  <a:lnTo>
                    <a:pt x="279" y="1245"/>
                  </a:lnTo>
                  <a:lnTo>
                    <a:pt x="291" y="1244"/>
                  </a:lnTo>
                  <a:lnTo>
                    <a:pt x="299" y="1229"/>
                  </a:lnTo>
                  <a:lnTo>
                    <a:pt x="319" y="1206"/>
                  </a:lnTo>
                  <a:lnTo>
                    <a:pt x="329" y="1198"/>
                  </a:lnTo>
                  <a:lnTo>
                    <a:pt x="339" y="1181"/>
                  </a:lnTo>
                  <a:lnTo>
                    <a:pt x="346" y="1176"/>
                  </a:lnTo>
                  <a:lnTo>
                    <a:pt x="352" y="1176"/>
                  </a:lnTo>
                  <a:lnTo>
                    <a:pt x="365" y="1175"/>
                  </a:lnTo>
                  <a:lnTo>
                    <a:pt x="391" y="1148"/>
                  </a:lnTo>
                  <a:lnTo>
                    <a:pt x="392" y="1143"/>
                  </a:lnTo>
                  <a:lnTo>
                    <a:pt x="388" y="1134"/>
                  </a:lnTo>
                  <a:lnTo>
                    <a:pt x="375" y="1118"/>
                  </a:lnTo>
                  <a:lnTo>
                    <a:pt x="388" y="1090"/>
                  </a:lnTo>
                  <a:lnTo>
                    <a:pt x="392" y="1067"/>
                  </a:lnTo>
                  <a:lnTo>
                    <a:pt x="410" y="1048"/>
                  </a:lnTo>
                  <a:lnTo>
                    <a:pt x="413" y="1039"/>
                  </a:lnTo>
                  <a:lnTo>
                    <a:pt x="408" y="1023"/>
                  </a:lnTo>
                  <a:lnTo>
                    <a:pt x="409" y="1014"/>
                  </a:lnTo>
                  <a:lnTo>
                    <a:pt x="410" y="1007"/>
                  </a:lnTo>
                  <a:lnTo>
                    <a:pt x="415" y="991"/>
                  </a:lnTo>
                  <a:lnTo>
                    <a:pt x="433" y="975"/>
                  </a:lnTo>
                  <a:lnTo>
                    <a:pt x="436" y="916"/>
                  </a:lnTo>
                  <a:lnTo>
                    <a:pt x="440" y="912"/>
                  </a:lnTo>
                  <a:lnTo>
                    <a:pt x="446" y="912"/>
                  </a:lnTo>
                  <a:lnTo>
                    <a:pt x="448" y="907"/>
                  </a:lnTo>
                  <a:lnTo>
                    <a:pt x="437" y="889"/>
                  </a:lnTo>
                  <a:lnTo>
                    <a:pt x="435" y="872"/>
                  </a:lnTo>
                  <a:lnTo>
                    <a:pt x="436" y="860"/>
                  </a:lnTo>
                  <a:lnTo>
                    <a:pt x="442" y="834"/>
                  </a:lnTo>
                  <a:lnTo>
                    <a:pt x="446" y="822"/>
                  </a:lnTo>
                  <a:lnTo>
                    <a:pt x="448" y="816"/>
                  </a:lnTo>
                  <a:lnTo>
                    <a:pt x="462" y="799"/>
                  </a:lnTo>
                  <a:lnTo>
                    <a:pt x="479" y="784"/>
                  </a:lnTo>
                  <a:lnTo>
                    <a:pt x="507" y="772"/>
                  </a:lnTo>
                  <a:lnTo>
                    <a:pt x="527" y="760"/>
                  </a:lnTo>
                  <a:lnTo>
                    <a:pt x="537" y="758"/>
                  </a:lnTo>
                  <a:lnTo>
                    <a:pt x="574" y="759"/>
                  </a:lnTo>
                  <a:lnTo>
                    <a:pt x="578" y="755"/>
                  </a:lnTo>
                  <a:lnTo>
                    <a:pt x="584" y="760"/>
                  </a:lnTo>
                  <a:lnTo>
                    <a:pt x="587" y="766"/>
                  </a:lnTo>
                  <a:lnTo>
                    <a:pt x="611" y="753"/>
                  </a:lnTo>
                  <a:lnTo>
                    <a:pt x="612" y="742"/>
                  </a:lnTo>
                  <a:lnTo>
                    <a:pt x="612" y="740"/>
                  </a:lnTo>
                  <a:lnTo>
                    <a:pt x="614" y="734"/>
                  </a:lnTo>
                  <a:lnTo>
                    <a:pt x="626" y="723"/>
                  </a:lnTo>
                  <a:lnTo>
                    <a:pt x="633" y="724"/>
                  </a:lnTo>
                  <a:lnTo>
                    <a:pt x="636" y="729"/>
                  </a:lnTo>
                  <a:lnTo>
                    <a:pt x="634" y="737"/>
                  </a:lnTo>
                  <a:lnTo>
                    <a:pt x="640" y="734"/>
                  </a:lnTo>
                  <a:lnTo>
                    <a:pt x="650" y="739"/>
                  </a:lnTo>
                  <a:lnTo>
                    <a:pt x="654" y="745"/>
                  </a:lnTo>
                  <a:lnTo>
                    <a:pt x="656" y="757"/>
                  </a:lnTo>
                  <a:lnTo>
                    <a:pt x="660" y="764"/>
                  </a:lnTo>
                  <a:lnTo>
                    <a:pt x="669" y="762"/>
                  </a:lnTo>
                  <a:lnTo>
                    <a:pt x="689" y="711"/>
                  </a:lnTo>
                  <a:lnTo>
                    <a:pt x="693" y="708"/>
                  </a:lnTo>
                  <a:lnTo>
                    <a:pt x="698" y="713"/>
                  </a:lnTo>
                  <a:lnTo>
                    <a:pt x="698" y="724"/>
                  </a:lnTo>
                  <a:lnTo>
                    <a:pt x="700" y="734"/>
                  </a:lnTo>
                  <a:lnTo>
                    <a:pt x="711" y="740"/>
                  </a:lnTo>
                  <a:lnTo>
                    <a:pt x="713" y="754"/>
                  </a:lnTo>
                  <a:lnTo>
                    <a:pt x="713" y="757"/>
                  </a:lnTo>
                  <a:lnTo>
                    <a:pt x="718" y="759"/>
                  </a:lnTo>
                  <a:lnTo>
                    <a:pt x="735" y="739"/>
                  </a:lnTo>
                  <a:lnTo>
                    <a:pt x="745" y="737"/>
                  </a:lnTo>
                  <a:lnTo>
                    <a:pt x="751" y="752"/>
                  </a:lnTo>
                  <a:lnTo>
                    <a:pt x="764" y="731"/>
                  </a:lnTo>
                  <a:lnTo>
                    <a:pt x="764" y="720"/>
                  </a:lnTo>
                  <a:lnTo>
                    <a:pt x="773" y="702"/>
                  </a:lnTo>
                  <a:lnTo>
                    <a:pt x="784" y="701"/>
                  </a:lnTo>
                  <a:lnTo>
                    <a:pt x="791" y="703"/>
                  </a:lnTo>
                  <a:lnTo>
                    <a:pt x="800" y="714"/>
                  </a:lnTo>
                  <a:lnTo>
                    <a:pt x="800" y="719"/>
                  </a:lnTo>
                  <a:lnTo>
                    <a:pt x="792" y="734"/>
                  </a:lnTo>
                  <a:lnTo>
                    <a:pt x="785" y="733"/>
                  </a:lnTo>
                  <a:lnTo>
                    <a:pt x="784" y="744"/>
                  </a:lnTo>
                  <a:lnTo>
                    <a:pt x="789" y="758"/>
                  </a:lnTo>
                  <a:lnTo>
                    <a:pt x="795" y="757"/>
                  </a:lnTo>
                  <a:lnTo>
                    <a:pt x="797" y="757"/>
                  </a:lnTo>
                  <a:lnTo>
                    <a:pt x="802" y="748"/>
                  </a:lnTo>
                  <a:lnTo>
                    <a:pt x="805" y="735"/>
                  </a:lnTo>
                  <a:lnTo>
                    <a:pt x="810" y="737"/>
                  </a:lnTo>
                  <a:lnTo>
                    <a:pt x="809" y="746"/>
                  </a:lnTo>
                  <a:lnTo>
                    <a:pt x="811" y="749"/>
                  </a:lnTo>
                  <a:lnTo>
                    <a:pt x="822" y="750"/>
                  </a:lnTo>
                  <a:lnTo>
                    <a:pt x="822" y="754"/>
                  </a:lnTo>
                  <a:lnTo>
                    <a:pt x="837" y="766"/>
                  </a:lnTo>
                  <a:lnTo>
                    <a:pt x="849" y="772"/>
                  </a:lnTo>
                  <a:lnTo>
                    <a:pt x="860" y="770"/>
                  </a:lnTo>
                  <a:lnTo>
                    <a:pt x="883" y="758"/>
                  </a:lnTo>
                  <a:lnTo>
                    <a:pt x="885" y="751"/>
                  </a:lnTo>
                  <a:lnTo>
                    <a:pt x="884" y="745"/>
                  </a:lnTo>
                  <a:lnTo>
                    <a:pt x="877" y="737"/>
                  </a:lnTo>
                  <a:lnTo>
                    <a:pt x="879" y="729"/>
                  </a:lnTo>
                  <a:lnTo>
                    <a:pt x="862" y="720"/>
                  </a:lnTo>
                  <a:lnTo>
                    <a:pt x="844" y="694"/>
                  </a:lnTo>
                  <a:lnTo>
                    <a:pt x="841" y="690"/>
                  </a:lnTo>
                  <a:lnTo>
                    <a:pt x="842" y="678"/>
                  </a:lnTo>
                  <a:lnTo>
                    <a:pt x="845" y="670"/>
                  </a:lnTo>
                  <a:lnTo>
                    <a:pt x="858" y="663"/>
                  </a:lnTo>
                  <a:lnTo>
                    <a:pt x="875" y="661"/>
                  </a:lnTo>
                  <a:lnTo>
                    <a:pt x="899" y="678"/>
                  </a:lnTo>
                  <a:lnTo>
                    <a:pt x="907" y="679"/>
                  </a:lnTo>
                  <a:lnTo>
                    <a:pt x="932" y="676"/>
                  </a:lnTo>
                  <a:lnTo>
                    <a:pt x="951" y="686"/>
                  </a:lnTo>
                  <a:lnTo>
                    <a:pt x="954" y="692"/>
                  </a:lnTo>
                  <a:lnTo>
                    <a:pt x="957" y="691"/>
                  </a:lnTo>
                  <a:lnTo>
                    <a:pt x="962" y="673"/>
                  </a:lnTo>
                  <a:lnTo>
                    <a:pt x="961" y="667"/>
                  </a:lnTo>
                  <a:lnTo>
                    <a:pt x="966" y="663"/>
                  </a:lnTo>
                  <a:lnTo>
                    <a:pt x="961" y="653"/>
                  </a:lnTo>
                  <a:lnTo>
                    <a:pt x="962" y="645"/>
                  </a:lnTo>
                  <a:lnTo>
                    <a:pt x="972" y="636"/>
                  </a:lnTo>
                  <a:lnTo>
                    <a:pt x="977" y="631"/>
                  </a:lnTo>
                  <a:lnTo>
                    <a:pt x="985" y="629"/>
                  </a:lnTo>
                  <a:lnTo>
                    <a:pt x="982" y="604"/>
                  </a:lnTo>
                  <a:lnTo>
                    <a:pt x="979" y="596"/>
                  </a:lnTo>
                  <a:lnTo>
                    <a:pt x="981" y="592"/>
                  </a:lnTo>
                  <a:lnTo>
                    <a:pt x="988" y="589"/>
                  </a:lnTo>
                  <a:lnTo>
                    <a:pt x="983" y="575"/>
                  </a:lnTo>
                  <a:lnTo>
                    <a:pt x="979" y="571"/>
                  </a:lnTo>
                  <a:lnTo>
                    <a:pt x="985" y="565"/>
                  </a:lnTo>
                  <a:lnTo>
                    <a:pt x="987" y="562"/>
                  </a:lnTo>
                  <a:lnTo>
                    <a:pt x="998" y="571"/>
                  </a:lnTo>
                  <a:lnTo>
                    <a:pt x="997" y="577"/>
                  </a:lnTo>
                  <a:lnTo>
                    <a:pt x="1004" y="585"/>
                  </a:lnTo>
                  <a:lnTo>
                    <a:pt x="997" y="588"/>
                  </a:lnTo>
                  <a:lnTo>
                    <a:pt x="996" y="592"/>
                  </a:lnTo>
                  <a:lnTo>
                    <a:pt x="1009" y="607"/>
                  </a:lnTo>
                  <a:lnTo>
                    <a:pt x="1008" y="613"/>
                  </a:lnTo>
                  <a:lnTo>
                    <a:pt x="1001" y="622"/>
                  </a:lnTo>
                  <a:lnTo>
                    <a:pt x="1011" y="622"/>
                  </a:lnTo>
                  <a:lnTo>
                    <a:pt x="1025" y="625"/>
                  </a:lnTo>
                  <a:lnTo>
                    <a:pt x="1046" y="622"/>
                  </a:lnTo>
                  <a:lnTo>
                    <a:pt x="1043" y="614"/>
                  </a:lnTo>
                  <a:lnTo>
                    <a:pt x="1045" y="595"/>
                  </a:lnTo>
                  <a:lnTo>
                    <a:pt x="1055" y="588"/>
                  </a:lnTo>
                  <a:lnTo>
                    <a:pt x="1048" y="584"/>
                  </a:lnTo>
                  <a:lnTo>
                    <a:pt x="1053" y="580"/>
                  </a:lnTo>
                  <a:lnTo>
                    <a:pt x="1051" y="573"/>
                  </a:lnTo>
                  <a:lnTo>
                    <a:pt x="1056" y="564"/>
                  </a:lnTo>
                  <a:lnTo>
                    <a:pt x="1062" y="561"/>
                  </a:lnTo>
                  <a:lnTo>
                    <a:pt x="1068" y="546"/>
                  </a:lnTo>
                  <a:lnTo>
                    <a:pt x="1073" y="545"/>
                  </a:lnTo>
                  <a:lnTo>
                    <a:pt x="1076" y="538"/>
                  </a:lnTo>
                  <a:lnTo>
                    <a:pt x="1082" y="545"/>
                  </a:lnTo>
                  <a:lnTo>
                    <a:pt x="1087" y="543"/>
                  </a:lnTo>
                  <a:lnTo>
                    <a:pt x="1081" y="530"/>
                  </a:lnTo>
                  <a:lnTo>
                    <a:pt x="1061" y="517"/>
                  </a:lnTo>
                  <a:lnTo>
                    <a:pt x="1058" y="513"/>
                  </a:lnTo>
                  <a:lnTo>
                    <a:pt x="1047" y="515"/>
                  </a:lnTo>
                  <a:lnTo>
                    <a:pt x="1047" y="511"/>
                  </a:lnTo>
                  <a:lnTo>
                    <a:pt x="1055" y="508"/>
                  </a:lnTo>
                  <a:lnTo>
                    <a:pt x="1051" y="502"/>
                  </a:lnTo>
                  <a:lnTo>
                    <a:pt x="1056" y="499"/>
                  </a:lnTo>
                  <a:lnTo>
                    <a:pt x="1065" y="504"/>
                  </a:lnTo>
                  <a:lnTo>
                    <a:pt x="1067" y="504"/>
                  </a:lnTo>
                  <a:lnTo>
                    <a:pt x="1068" y="496"/>
                  </a:lnTo>
                  <a:lnTo>
                    <a:pt x="1072" y="493"/>
                  </a:lnTo>
                  <a:lnTo>
                    <a:pt x="1068" y="488"/>
                  </a:lnTo>
                  <a:lnTo>
                    <a:pt x="1070" y="483"/>
                  </a:lnTo>
                  <a:lnTo>
                    <a:pt x="1073" y="481"/>
                  </a:lnTo>
                  <a:lnTo>
                    <a:pt x="1088" y="495"/>
                  </a:lnTo>
                  <a:lnTo>
                    <a:pt x="1101" y="521"/>
                  </a:lnTo>
                  <a:lnTo>
                    <a:pt x="1111" y="528"/>
                  </a:lnTo>
                  <a:lnTo>
                    <a:pt x="1118" y="530"/>
                  </a:lnTo>
                  <a:lnTo>
                    <a:pt x="1125" y="527"/>
                  </a:lnTo>
                  <a:lnTo>
                    <a:pt x="1130" y="518"/>
                  </a:lnTo>
                  <a:lnTo>
                    <a:pt x="1132" y="525"/>
                  </a:lnTo>
                  <a:lnTo>
                    <a:pt x="1143" y="530"/>
                  </a:lnTo>
                  <a:lnTo>
                    <a:pt x="1154" y="530"/>
                  </a:lnTo>
                  <a:lnTo>
                    <a:pt x="1152" y="526"/>
                  </a:lnTo>
                  <a:lnTo>
                    <a:pt x="1145" y="524"/>
                  </a:lnTo>
                  <a:lnTo>
                    <a:pt x="1142" y="522"/>
                  </a:lnTo>
                  <a:lnTo>
                    <a:pt x="1149" y="515"/>
                  </a:lnTo>
                  <a:lnTo>
                    <a:pt x="1147" y="489"/>
                  </a:lnTo>
                  <a:lnTo>
                    <a:pt x="1152" y="481"/>
                  </a:lnTo>
                  <a:lnTo>
                    <a:pt x="1155" y="479"/>
                  </a:lnTo>
                  <a:lnTo>
                    <a:pt x="1166" y="474"/>
                  </a:lnTo>
                  <a:lnTo>
                    <a:pt x="1171" y="474"/>
                  </a:lnTo>
                  <a:lnTo>
                    <a:pt x="1175" y="478"/>
                  </a:lnTo>
                  <a:lnTo>
                    <a:pt x="1168" y="486"/>
                  </a:lnTo>
                  <a:lnTo>
                    <a:pt x="1156" y="485"/>
                  </a:lnTo>
                  <a:lnTo>
                    <a:pt x="1155" y="492"/>
                  </a:lnTo>
                  <a:lnTo>
                    <a:pt x="1158" y="497"/>
                  </a:lnTo>
                  <a:lnTo>
                    <a:pt x="1167" y="497"/>
                  </a:lnTo>
                  <a:lnTo>
                    <a:pt x="1178" y="492"/>
                  </a:lnTo>
                  <a:lnTo>
                    <a:pt x="1178" y="498"/>
                  </a:lnTo>
                  <a:lnTo>
                    <a:pt x="1194" y="498"/>
                  </a:lnTo>
                  <a:lnTo>
                    <a:pt x="1198" y="485"/>
                  </a:lnTo>
                  <a:lnTo>
                    <a:pt x="1197" y="482"/>
                  </a:lnTo>
                  <a:lnTo>
                    <a:pt x="1189" y="486"/>
                  </a:lnTo>
                  <a:lnTo>
                    <a:pt x="1186" y="485"/>
                  </a:lnTo>
                  <a:lnTo>
                    <a:pt x="1187" y="479"/>
                  </a:lnTo>
                  <a:lnTo>
                    <a:pt x="1183" y="462"/>
                  </a:lnTo>
                  <a:lnTo>
                    <a:pt x="1184" y="452"/>
                  </a:lnTo>
                  <a:lnTo>
                    <a:pt x="1189" y="449"/>
                  </a:lnTo>
                  <a:lnTo>
                    <a:pt x="1182" y="433"/>
                  </a:lnTo>
                  <a:lnTo>
                    <a:pt x="1186" y="426"/>
                  </a:lnTo>
                  <a:lnTo>
                    <a:pt x="1185" y="417"/>
                  </a:lnTo>
                  <a:lnTo>
                    <a:pt x="1189" y="418"/>
                  </a:lnTo>
                  <a:lnTo>
                    <a:pt x="1192" y="419"/>
                  </a:lnTo>
                  <a:lnTo>
                    <a:pt x="1199" y="417"/>
                  </a:lnTo>
                  <a:lnTo>
                    <a:pt x="1204" y="420"/>
                  </a:lnTo>
                  <a:lnTo>
                    <a:pt x="1211" y="420"/>
                  </a:lnTo>
                  <a:lnTo>
                    <a:pt x="1215" y="417"/>
                  </a:lnTo>
                  <a:lnTo>
                    <a:pt x="1222" y="418"/>
                  </a:lnTo>
                  <a:lnTo>
                    <a:pt x="1221" y="426"/>
                  </a:lnTo>
                  <a:lnTo>
                    <a:pt x="1214" y="436"/>
                  </a:lnTo>
                  <a:lnTo>
                    <a:pt x="1216" y="439"/>
                  </a:lnTo>
                  <a:lnTo>
                    <a:pt x="1222" y="438"/>
                  </a:lnTo>
                  <a:lnTo>
                    <a:pt x="1239" y="429"/>
                  </a:lnTo>
                  <a:lnTo>
                    <a:pt x="1239" y="424"/>
                  </a:lnTo>
                  <a:lnTo>
                    <a:pt x="1246" y="419"/>
                  </a:lnTo>
                  <a:lnTo>
                    <a:pt x="1242" y="413"/>
                  </a:lnTo>
                  <a:lnTo>
                    <a:pt x="1252" y="407"/>
                  </a:lnTo>
                  <a:lnTo>
                    <a:pt x="1249" y="396"/>
                  </a:lnTo>
                  <a:lnTo>
                    <a:pt x="1256" y="396"/>
                  </a:lnTo>
                  <a:lnTo>
                    <a:pt x="1263" y="392"/>
                  </a:lnTo>
                  <a:lnTo>
                    <a:pt x="1258" y="383"/>
                  </a:lnTo>
                  <a:lnTo>
                    <a:pt x="1255" y="370"/>
                  </a:lnTo>
                  <a:lnTo>
                    <a:pt x="1256" y="360"/>
                  </a:lnTo>
                  <a:lnTo>
                    <a:pt x="1262" y="353"/>
                  </a:lnTo>
                  <a:lnTo>
                    <a:pt x="1263" y="343"/>
                  </a:lnTo>
                  <a:lnTo>
                    <a:pt x="1268" y="339"/>
                  </a:lnTo>
                  <a:lnTo>
                    <a:pt x="1269" y="348"/>
                  </a:lnTo>
                  <a:lnTo>
                    <a:pt x="1271" y="358"/>
                  </a:lnTo>
                  <a:lnTo>
                    <a:pt x="1274" y="359"/>
                  </a:lnTo>
                  <a:lnTo>
                    <a:pt x="1278" y="375"/>
                  </a:lnTo>
                  <a:lnTo>
                    <a:pt x="1281" y="374"/>
                  </a:lnTo>
                  <a:lnTo>
                    <a:pt x="1279" y="363"/>
                  </a:lnTo>
                  <a:lnTo>
                    <a:pt x="1282" y="345"/>
                  </a:lnTo>
                  <a:lnTo>
                    <a:pt x="1289" y="343"/>
                  </a:lnTo>
                  <a:lnTo>
                    <a:pt x="1297" y="346"/>
                  </a:lnTo>
                  <a:lnTo>
                    <a:pt x="1318" y="344"/>
                  </a:lnTo>
                  <a:lnTo>
                    <a:pt x="1323" y="353"/>
                  </a:lnTo>
                  <a:lnTo>
                    <a:pt x="1319" y="357"/>
                  </a:lnTo>
                  <a:lnTo>
                    <a:pt x="1310" y="356"/>
                  </a:lnTo>
                  <a:lnTo>
                    <a:pt x="1292" y="369"/>
                  </a:lnTo>
                  <a:lnTo>
                    <a:pt x="1288" y="375"/>
                  </a:lnTo>
                  <a:lnTo>
                    <a:pt x="1289" y="380"/>
                  </a:lnTo>
                  <a:lnTo>
                    <a:pt x="1298" y="374"/>
                  </a:lnTo>
                  <a:lnTo>
                    <a:pt x="1302" y="374"/>
                  </a:lnTo>
                  <a:lnTo>
                    <a:pt x="1308" y="384"/>
                  </a:lnTo>
                  <a:lnTo>
                    <a:pt x="1307" y="394"/>
                  </a:lnTo>
                  <a:lnTo>
                    <a:pt x="1309" y="398"/>
                  </a:lnTo>
                  <a:lnTo>
                    <a:pt x="1314" y="394"/>
                  </a:lnTo>
                  <a:lnTo>
                    <a:pt x="1315" y="393"/>
                  </a:lnTo>
                  <a:lnTo>
                    <a:pt x="1317" y="410"/>
                  </a:lnTo>
                  <a:lnTo>
                    <a:pt x="1323" y="412"/>
                  </a:lnTo>
                  <a:lnTo>
                    <a:pt x="1330" y="406"/>
                  </a:lnTo>
                  <a:lnTo>
                    <a:pt x="1338" y="414"/>
                  </a:lnTo>
                  <a:lnTo>
                    <a:pt x="1349" y="417"/>
                  </a:lnTo>
                  <a:lnTo>
                    <a:pt x="1358" y="415"/>
                  </a:lnTo>
                  <a:lnTo>
                    <a:pt x="1361" y="408"/>
                  </a:lnTo>
                  <a:lnTo>
                    <a:pt x="1355" y="399"/>
                  </a:lnTo>
                  <a:lnTo>
                    <a:pt x="1354" y="392"/>
                  </a:lnTo>
                  <a:lnTo>
                    <a:pt x="1351" y="392"/>
                  </a:lnTo>
                  <a:lnTo>
                    <a:pt x="1349" y="396"/>
                  </a:lnTo>
                  <a:lnTo>
                    <a:pt x="1342" y="396"/>
                  </a:lnTo>
                  <a:lnTo>
                    <a:pt x="1338" y="388"/>
                  </a:lnTo>
                  <a:lnTo>
                    <a:pt x="1326" y="376"/>
                  </a:lnTo>
                  <a:lnTo>
                    <a:pt x="1330" y="369"/>
                  </a:lnTo>
                  <a:lnTo>
                    <a:pt x="1339" y="368"/>
                  </a:lnTo>
                  <a:lnTo>
                    <a:pt x="1350" y="368"/>
                  </a:lnTo>
                  <a:lnTo>
                    <a:pt x="1358" y="371"/>
                  </a:lnTo>
                  <a:lnTo>
                    <a:pt x="1363" y="375"/>
                  </a:lnTo>
                  <a:lnTo>
                    <a:pt x="1371" y="363"/>
                  </a:lnTo>
                  <a:lnTo>
                    <a:pt x="1365" y="356"/>
                  </a:lnTo>
                  <a:lnTo>
                    <a:pt x="1369" y="349"/>
                  </a:lnTo>
                  <a:lnTo>
                    <a:pt x="1371" y="347"/>
                  </a:lnTo>
                  <a:lnTo>
                    <a:pt x="1376" y="348"/>
                  </a:lnTo>
                  <a:lnTo>
                    <a:pt x="1378" y="353"/>
                  </a:lnTo>
                  <a:lnTo>
                    <a:pt x="1378" y="364"/>
                  </a:lnTo>
                  <a:lnTo>
                    <a:pt x="1381" y="370"/>
                  </a:lnTo>
                  <a:lnTo>
                    <a:pt x="1381" y="374"/>
                  </a:lnTo>
                  <a:lnTo>
                    <a:pt x="1375" y="376"/>
                  </a:lnTo>
                  <a:lnTo>
                    <a:pt x="1373" y="380"/>
                  </a:lnTo>
                  <a:lnTo>
                    <a:pt x="1377" y="386"/>
                  </a:lnTo>
                  <a:lnTo>
                    <a:pt x="1385" y="386"/>
                  </a:lnTo>
                  <a:lnTo>
                    <a:pt x="1396" y="377"/>
                  </a:lnTo>
                  <a:lnTo>
                    <a:pt x="1399" y="382"/>
                  </a:lnTo>
                  <a:lnTo>
                    <a:pt x="1394" y="400"/>
                  </a:lnTo>
                  <a:lnTo>
                    <a:pt x="1398" y="410"/>
                  </a:lnTo>
                  <a:lnTo>
                    <a:pt x="1402" y="409"/>
                  </a:lnTo>
                  <a:lnTo>
                    <a:pt x="1407" y="403"/>
                  </a:lnTo>
                  <a:lnTo>
                    <a:pt x="1410" y="386"/>
                  </a:lnTo>
                  <a:lnTo>
                    <a:pt x="1417" y="379"/>
                  </a:lnTo>
                  <a:lnTo>
                    <a:pt x="1419" y="368"/>
                  </a:lnTo>
                  <a:lnTo>
                    <a:pt x="1413" y="362"/>
                  </a:lnTo>
                  <a:lnTo>
                    <a:pt x="1400" y="357"/>
                  </a:lnTo>
                  <a:lnTo>
                    <a:pt x="1394" y="338"/>
                  </a:lnTo>
                  <a:lnTo>
                    <a:pt x="1390" y="333"/>
                  </a:lnTo>
                  <a:lnTo>
                    <a:pt x="1388" y="332"/>
                  </a:lnTo>
                  <a:lnTo>
                    <a:pt x="1387" y="320"/>
                  </a:lnTo>
                  <a:lnTo>
                    <a:pt x="1377" y="325"/>
                  </a:lnTo>
                  <a:lnTo>
                    <a:pt x="1374" y="324"/>
                  </a:lnTo>
                  <a:lnTo>
                    <a:pt x="1370" y="319"/>
                  </a:lnTo>
                  <a:lnTo>
                    <a:pt x="1370" y="314"/>
                  </a:lnTo>
                  <a:lnTo>
                    <a:pt x="1357" y="306"/>
                  </a:lnTo>
                  <a:lnTo>
                    <a:pt x="1346" y="306"/>
                  </a:lnTo>
                  <a:lnTo>
                    <a:pt x="1324" y="298"/>
                  </a:lnTo>
                  <a:lnTo>
                    <a:pt x="1316" y="290"/>
                  </a:lnTo>
                  <a:lnTo>
                    <a:pt x="1291" y="275"/>
                  </a:lnTo>
                  <a:lnTo>
                    <a:pt x="1263" y="270"/>
                  </a:lnTo>
                  <a:lnTo>
                    <a:pt x="1249" y="258"/>
                  </a:lnTo>
                  <a:lnTo>
                    <a:pt x="1246" y="253"/>
                  </a:lnTo>
                  <a:lnTo>
                    <a:pt x="1242" y="236"/>
                  </a:lnTo>
                  <a:lnTo>
                    <a:pt x="1248" y="236"/>
                  </a:lnTo>
                  <a:lnTo>
                    <a:pt x="1249" y="234"/>
                  </a:lnTo>
                  <a:lnTo>
                    <a:pt x="1246" y="230"/>
                  </a:lnTo>
                  <a:lnTo>
                    <a:pt x="1242" y="224"/>
                  </a:lnTo>
                  <a:lnTo>
                    <a:pt x="1244" y="218"/>
                  </a:lnTo>
                  <a:lnTo>
                    <a:pt x="1243" y="215"/>
                  </a:lnTo>
                  <a:lnTo>
                    <a:pt x="1242" y="213"/>
                  </a:lnTo>
                  <a:lnTo>
                    <a:pt x="1240" y="208"/>
                  </a:lnTo>
                  <a:lnTo>
                    <a:pt x="1232" y="207"/>
                  </a:lnTo>
                  <a:lnTo>
                    <a:pt x="1224" y="203"/>
                  </a:lnTo>
                  <a:lnTo>
                    <a:pt x="1222" y="202"/>
                  </a:lnTo>
                  <a:lnTo>
                    <a:pt x="1216" y="203"/>
                  </a:lnTo>
                  <a:lnTo>
                    <a:pt x="1202" y="195"/>
                  </a:lnTo>
                  <a:lnTo>
                    <a:pt x="1186" y="200"/>
                  </a:lnTo>
                  <a:lnTo>
                    <a:pt x="1183" y="199"/>
                  </a:lnTo>
                  <a:lnTo>
                    <a:pt x="1184" y="193"/>
                  </a:lnTo>
                  <a:lnTo>
                    <a:pt x="1176" y="186"/>
                  </a:lnTo>
                  <a:lnTo>
                    <a:pt x="1177" y="180"/>
                  </a:lnTo>
                  <a:lnTo>
                    <a:pt x="1155" y="173"/>
                  </a:lnTo>
                  <a:lnTo>
                    <a:pt x="1139" y="150"/>
                  </a:lnTo>
                  <a:lnTo>
                    <a:pt x="1120" y="138"/>
                  </a:lnTo>
                  <a:lnTo>
                    <a:pt x="1091" y="124"/>
                  </a:lnTo>
                  <a:lnTo>
                    <a:pt x="1082" y="119"/>
                  </a:lnTo>
                  <a:lnTo>
                    <a:pt x="1080" y="114"/>
                  </a:lnTo>
                  <a:lnTo>
                    <a:pt x="1061" y="108"/>
                  </a:lnTo>
                  <a:lnTo>
                    <a:pt x="1052" y="111"/>
                  </a:lnTo>
                  <a:lnTo>
                    <a:pt x="1034" y="108"/>
                  </a:lnTo>
                  <a:lnTo>
                    <a:pt x="1028" y="111"/>
                  </a:lnTo>
                  <a:lnTo>
                    <a:pt x="1012" y="94"/>
                  </a:lnTo>
                  <a:lnTo>
                    <a:pt x="988" y="101"/>
                  </a:lnTo>
                  <a:lnTo>
                    <a:pt x="979" y="112"/>
                  </a:lnTo>
                  <a:lnTo>
                    <a:pt x="974" y="104"/>
                  </a:lnTo>
                  <a:lnTo>
                    <a:pt x="964" y="104"/>
                  </a:lnTo>
                  <a:lnTo>
                    <a:pt x="947" y="96"/>
                  </a:lnTo>
                  <a:lnTo>
                    <a:pt x="936" y="97"/>
                  </a:lnTo>
                  <a:lnTo>
                    <a:pt x="912" y="111"/>
                  </a:lnTo>
                  <a:lnTo>
                    <a:pt x="913" y="118"/>
                  </a:lnTo>
                  <a:lnTo>
                    <a:pt x="913" y="133"/>
                  </a:lnTo>
                  <a:lnTo>
                    <a:pt x="905" y="142"/>
                  </a:lnTo>
                  <a:lnTo>
                    <a:pt x="900" y="160"/>
                  </a:lnTo>
                  <a:lnTo>
                    <a:pt x="895" y="171"/>
                  </a:lnTo>
                  <a:lnTo>
                    <a:pt x="887" y="177"/>
                  </a:lnTo>
                  <a:lnTo>
                    <a:pt x="883" y="177"/>
                  </a:lnTo>
                  <a:lnTo>
                    <a:pt x="876" y="168"/>
                  </a:lnTo>
                  <a:lnTo>
                    <a:pt x="867" y="168"/>
                  </a:lnTo>
                  <a:lnTo>
                    <a:pt x="858" y="149"/>
                  </a:lnTo>
                  <a:lnTo>
                    <a:pt x="843" y="140"/>
                  </a:lnTo>
                  <a:lnTo>
                    <a:pt x="836" y="138"/>
                  </a:lnTo>
                  <a:lnTo>
                    <a:pt x="835" y="141"/>
                  </a:lnTo>
                  <a:lnTo>
                    <a:pt x="837" y="148"/>
                  </a:lnTo>
                  <a:lnTo>
                    <a:pt x="824" y="166"/>
                  </a:lnTo>
                  <a:lnTo>
                    <a:pt x="798" y="171"/>
                  </a:lnTo>
                  <a:lnTo>
                    <a:pt x="794" y="169"/>
                  </a:lnTo>
                  <a:lnTo>
                    <a:pt x="785" y="165"/>
                  </a:lnTo>
                  <a:lnTo>
                    <a:pt x="748" y="113"/>
                  </a:lnTo>
                  <a:lnTo>
                    <a:pt x="736" y="91"/>
                  </a:lnTo>
                  <a:lnTo>
                    <a:pt x="729" y="86"/>
                  </a:lnTo>
                  <a:lnTo>
                    <a:pt x="720" y="71"/>
                  </a:lnTo>
                  <a:lnTo>
                    <a:pt x="719" y="70"/>
                  </a:lnTo>
                  <a:lnTo>
                    <a:pt x="716" y="70"/>
                  </a:lnTo>
                  <a:lnTo>
                    <a:pt x="710" y="77"/>
                  </a:lnTo>
                  <a:lnTo>
                    <a:pt x="706" y="83"/>
                  </a:lnTo>
                  <a:lnTo>
                    <a:pt x="701" y="96"/>
                  </a:lnTo>
                  <a:lnTo>
                    <a:pt x="698" y="100"/>
                  </a:lnTo>
                  <a:lnTo>
                    <a:pt x="693" y="111"/>
                  </a:lnTo>
                  <a:lnTo>
                    <a:pt x="688" y="113"/>
                  </a:lnTo>
                  <a:lnTo>
                    <a:pt x="679" y="121"/>
                  </a:lnTo>
                  <a:lnTo>
                    <a:pt x="676" y="132"/>
                  </a:lnTo>
                  <a:lnTo>
                    <a:pt x="673" y="134"/>
                  </a:lnTo>
                  <a:lnTo>
                    <a:pt x="668" y="137"/>
                  </a:lnTo>
                  <a:lnTo>
                    <a:pt x="663" y="149"/>
                  </a:lnTo>
                  <a:lnTo>
                    <a:pt x="651" y="159"/>
                  </a:lnTo>
                  <a:lnTo>
                    <a:pt x="644" y="159"/>
                  </a:lnTo>
                  <a:lnTo>
                    <a:pt x="628" y="169"/>
                  </a:lnTo>
                  <a:lnTo>
                    <a:pt x="594" y="173"/>
                  </a:lnTo>
                  <a:lnTo>
                    <a:pt x="579" y="172"/>
                  </a:lnTo>
                  <a:lnTo>
                    <a:pt x="555" y="180"/>
                  </a:lnTo>
                  <a:lnTo>
                    <a:pt x="547" y="179"/>
                  </a:lnTo>
                  <a:lnTo>
                    <a:pt x="541" y="174"/>
                  </a:lnTo>
                  <a:lnTo>
                    <a:pt x="537" y="173"/>
                  </a:lnTo>
                  <a:lnTo>
                    <a:pt x="531" y="179"/>
                  </a:lnTo>
                  <a:lnTo>
                    <a:pt x="507" y="181"/>
                  </a:lnTo>
                  <a:lnTo>
                    <a:pt x="496" y="187"/>
                  </a:lnTo>
                  <a:lnTo>
                    <a:pt x="488" y="194"/>
                  </a:lnTo>
                  <a:lnTo>
                    <a:pt x="485" y="192"/>
                  </a:lnTo>
                  <a:lnTo>
                    <a:pt x="473" y="186"/>
                  </a:lnTo>
                  <a:lnTo>
                    <a:pt x="468" y="187"/>
                  </a:lnTo>
                  <a:lnTo>
                    <a:pt x="465" y="192"/>
                  </a:lnTo>
                  <a:lnTo>
                    <a:pt x="465" y="208"/>
                  </a:lnTo>
                  <a:lnTo>
                    <a:pt x="470" y="215"/>
                  </a:lnTo>
                  <a:lnTo>
                    <a:pt x="464" y="236"/>
                  </a:lnTo>
                  <a:lnTo>
                    <a:pt x="469" y="238"/>
                  </a:lnTo>
                  <a:lnTo>
                    <a:pt x="471" y="231"/>
                  </a:lnTo>
                  <a:lnTo>
                    <a:pt x="478" y="231"/>
                  </a:lnTo>
                  <a:lnTo>
                    <a:pt x="483" y="235"/>
                  </a:lnTo>
                  <a:lnTo>
                    <a:pt x="485" y="247"/>
                  </a:lnTo>
                  <a:lnTo>
                    <a:pt x="493" y="262"/>
                  </a:lnTo>
                  <a:lnTo>
                    <a:pt x="492" y="269"/>
                  </a:lnTo>
                  <a:lnTo>
                    <a:pt x="482" y="276"/>
                  </a:lnTo>
                  <a:lnTo>
                    <a:pt x="481" y="295"/>
                  </a:lnTo>
                  <a:lnTo>
                    <a:pt x="477" y="314"/>
                  </a:lnTo>
                  <a:lnTo>
                    <a:pt x="472" y="320"/>
                  </a:lnTo>
                  <a:lnTo>
                    <a:pt x="463" y="325"/>
                  </a:lnTo>
                  <a:lnTo>
                    <a:pt x="459" y="323"/>
                  </a:lnTo>
                  <a:lnTo>
                    <a:pt x="454" y="321"/>
                  </a:lnTo>
                  <a:lnTo>
                    <a:pt x="445" y="327"/>
                  </a:lnTo>
                  <a:lnTo>
                    <a:pt x="439" y="327"/>
                  </a:lnTo>
                  <a:lnTo>
                    <a:pt x="428" y="320"/>
                  </a:lnTo>
                  <a:lnTo>
                    <a:pt x="424" y="312"/>
                  </a:lnTo>
                  <a:lnTo>
                    <a:pt x="427" y="288"/>
                  </a:lnTo>
                  <a:lnTo>
                    <a:pt x="420" y="271"/>
                  </a:lnTo>
                  <a:lnTo>
                    <a:pt x="423" y="259"/>
                  </a:lnTo>
                  <a:lnTo>
                    <a:pt x="418" y="239"/>
                  </a:lnTo>
                  <a:lnTo>
                    <a:pt x="408" y="233"/>
                  </a:lnTo>
                  <a:lnTo>
                    <a:pt x="402" y="224"/>
                  </a:lnTo>
                  <a:lnTo>
                    <a:pt x="396" y="222"/>
                  </a:lnTo>
                  <a:lnTo>
                    <a:pt x="384" y="245"/>
                  </a:lnTo>
                  <a:lnTo>
                    <a:pt x="392" y="255"/>
                  </a:lnTo>
                  <a:lnTo>
                    <a:pt x="390" y="272"/>
                  </a:lnTo>
                  <a:lnTo>
                    <a:pt x="387" y="277"/>
                  </a:lnTo>
                  <a:lnTo>
                    <a:pt x="387" y="277"/>
                  </a:lnTo>
                  <a:lnTo>
                    <a:pt x="369" y="276"/>
                  </a:lnTo>
                  <a:lnTo>
                    <a:pt x="356" y="290"/>
                  </a:lnTo>
                  <a:lnTo>
                    <a:pt x="330" y="300"/>
                  </a:lnTo>
                  <a:lnTo>
                    <a:pt x="318" y="316"/>
                  </a:lnTo>
                  <a:lnTo>
                    <a:pt x="312" y="334"/>
                  </a:lnTo>
                  <a:lnTo>
                    <a:pt x="308" y="368"/>
                  </a:lnTo>
                  <a:lnTo>
                    <a:pt x="312" y="397"/>
                  </a:lnTo>
                  <a:lnTo>
                    <a:pt x="309" y="406"/>
                  </a:lnTo>
                  <a:lnTo>
                    <a:pt x="313" y="420"/>
                  </a:lnTo>
                  <a:lnTo>
                    <a:pt x="311" y="428"/>
                  </a:lnTo>
                  <a:lnTo>
                    <a:pt x="303" y="433"/>
                  </a:lnTo>
                  <a:lnTo>
                    <a:pt x="300" y="435"/>
                  </a:lnTo>
                  <a:lnTo>
                    <a:pt x="287" y="436"/>
                  </a:lnTo>
                  <a:lnTo>
                    <a:pt x="281" y="432"/>
                  </a:lnTo>
                  <a:lnTo>
                    <a:pt x="261" y="400"/>
                  </a:lnTo>
                  <a:lnTo>
                    <a:pt x="245" y="351"/>
                  </a:lnTo>
                  <a:lnTo>
                    <a:pt x="234" y="330"/>
                  </a:lnTo>
                  <a:lnTo>
                    <a:pt x="235" y="314"/>
                  </a:lnTo>
                  <a:lnTo>
                    <a:pt x="233" y="308"/>
                  </a:lnTo>
                  <a:lnTo>
                    <a:pt x="228" y="307"/>
                  </a:lnTo>
                  <a:lnTo>
                    <a:pt x="217" y="290"/>
                  </a:lnTo>
                  <a:lnTo>
                    <a:pt x="206" y="285"/>
                  </a:lnTo>
                  <a:lnTo>
                    <a:pt x="199" y="284"/>
                  </a:lnTo>
                  <a:lnTo>
                    <a:pt x="181" y="287"/>
                  </a:lnTo>
                  <a:lnTo>
                    <a:pt x="167" y="284"/>
                  </a:lnTo>
                  <a:lnTo>
                    <a:pt x="152" y="276"/>
                  </a:lnTo>
                  <a:lnTo>
                    <a:pt x="140" y="273"/>
                  </a:lnTo>
                  <a:lnTo>
                    <a:pt x="134" y="274"/>
                  </a:lnTo>
                  <a:lnTo>
                    <a:pt x="127" y="288"/>
                  </a:lnTo>
                  <a:lnTo>
                    <a:pt x="131" y="293"/>
                  </a:lnTo>
                  <a:lnTo>
                    <a:pt x="142" y="297"/>
                  </a:lnTo>
                  <a:lnTo>
                    <a:pt x="149" y="315"/>
                  </a:lnTo>
                  <a:lnTo>
                    <a:pt x="148" y="319"/>
                  </a:lnTo>
                  <a:lnTo>
                    <a:pt x="142" y="324"/>
                  </a:lnTo>
                  <a:close/>
                  <a:moveTo>
                    <a:pt x="25" y="578"/>
                  </a:moveTo>
                  <a:lnTo>
                    <a:pt x="26" y="572"/>
                  </a:lnTo>
                  <a:lnTo>
                    <a:pt x="23" y="567"/>
                  </a:lnTo>
                  <a:lnTo>
                    <a:pt x="7" y="560"/>
                  </a:lnTo>
                  <a:lnTo>
                    <a:pt x="0" y="562"/>
                  </a:lnTo>
                  <a:lnTo>
                    <a:pt x="0" y="565"/>
                  </a:lnTo>
                  <a:lnTo>
                    <a:pt x="4" y="569"/>
                  </a:lnTo>
                  <a:lnTo>
                    <a:pt x="19" y="574"/>
                  </a:lnTo>
                  <a:lnTo>
                    <a:pt x="25" y="578"/>
                  </a:lnTo>
                  <a:close/>
                  <a:moveTo>
                    <a:pt x="741" y="805"/>
                  </a:moveTo>
                  <a:lnTo>
                    <a:pt x="752" y="797"/>
                  </a:lnTo>
                  <a:lnTo>
                    <a:pt x="753" y="791"/>
                  </a:lnTo>
                  <a:lnTo>
                    <a:pt x="742" y="782"/>
                  </a:lnTo>
                  <a:lnTo>
                    <a:pt x="735" y="784"/>
                  </a:lnTo>
                  <a:lnTo>
                    <a:pt x="732" y="787"/>
                  </a:lnTo>
                  <a:lnTo>
                    <a:pt x="735" y="790"/>
                  </a:lnTo>
                  <a:lnTo>
                    <a:pt x="741" y="790"/>
                  </a:lnTo>
                  <a:lnTo>
                    <a:pt x="742" y="795"/>
                  </a:lnTo>
                  <a:lnTo>
                    <a:pt x="737" y="802"/>
                  </a:lnTo>
                  <a:lnTo>
                    <a:pt x="741" y="805"/>
                  </a:lnTo>
                  <a:close/>
                  <a:moveTo>
                    <a:pt x="1374" y="416"/>
                  </a:moveTo>
                  <a:lnTo>
                    <a:pt x="1367" y="407"/>
                  </a:lnTo>
                  <a:lnTo>
                    <a:pt x="1365" y="411"/>
                  </a:lnTo>
                  <a:lnTo>
                    <a:pt x="1368" y="420"/>
                  </a:lnTo>
                  <a:lnTo>
                    <a:pt x="1375" y="426"/>
                  </a:lnTo>
                  <a:lnTo>
                    <a:pt x="1382" y="424"/>
                  </a:lnTo>
                  <a:lnTo>
                    <a:pt x="1387" y="412"/>
                  </a:lnTo>
                  <a:lnTo>
                    <a:pt x="1378" y="412"/>
                  </a:lnTo>
                  <a:lnTo>
                    <a:pt x="1374" y="416"/>
                  </a:lnTo>
                  <a:close/>
                  <a:moveTo>
                    <a:pt x="633" y="885"/>
                  </a:moveTo>
                  <a:lnTo>
                    <a:pt x="631" y="895"/>
                  </a:lnTo>
                  <a:lnTo>
                    <a:pt x="634" y="898"/>
                  </a:lnTo>
                  <a:lnTo>
                    <a:pt x="640" y="882"/>
                  </a:lnTo>
                  <a:lnTo>
                    <a:pt x="642" y="877"/>
                  </a:lnTo>
                  <a:lnTo>
                    <a:pt x="639" y="873"/>
                  </a:lnTo>
                  <a:lnTo>
                    <a:pt x="633" y="885"/>
                  </a:lnTo>
                  <a:close/>
                  <a:moveTo>
                    <a:pt x="1315" y="1472"/>
                  </a:moveTo>
                  <a:lnTo>
                    <a:pt x="1320" y="1472"/>
                  </a:lnTo>
                  <a:lnTo>
                    <a:pt x="1326" y="1467"/>
                  </a:lnTo>
                  <a:lnTo>
                    <a:pt x="1330" y="1467"/>
                  </a:lnTo>
                  <a:lnTo>
                    <a:pt x="1342" y="1476"/>
                  </a:lnTo>
                  <a:lnTo>
                    <a:pt x="1344" y="1478"/>
                  </a:lnTo>
                  <a:lnTo>
                    <a:pt x="1353" y="1480"/>
                  </a:lnTo>
                  <a:lnTo>
                    <a:pt x="1361" y="1478"/>
                  </a:lnTo>
                  <a:lnTo>
                    <a:pt x="1364" y="1471"/>
                  </a:lnTo>
                  <a:lnTo>
                    <a:pt x="1359" y="1441"/>
                  </a:lnTo>
                  <a:lnTo>
                    <a:pt x="1351" y="1436"/>
                  </a:lnTo>
                  <a:lnTo>
                    <a:pt x="1349" y="1427"/>
                  </a:lnTo>
                  <a:lnTo>
                    <a:pt x="1328" y="1412"/>
                  </a:lnTo>
                  <a:lnTo>
                    <a:pt x="1320" y="1412"/>
                  </a:lnTo>
                  <a:lnTo>
                    <a:pt x="1313" y="1418"/>
                  </a:lnTo>
                  <a:lnTo>
                    <a:pt x="1313" y="1427"/>
                  </a:lnTo>
                  <a:lnTo>
                    <a:pt x="1311" y="1432"/>
                  </a:lnTo>
                  <a:lnTo>
                    <a:pt x="1302" y="1438"/>
                  </a:lnTo>
                  <a:lnTo>
                    <a:pt x="1310" y="1454"/>
                  </a:lnTo>
                  <a:lnTo>
                    <a:pt x="1317" y="1454"/>
                  </a:lnTo>
                  <a:lnTo>
                    <a:pt x="1310" y="1467"/>
                  </a:lnTo>
                  <a:lnTo>
                    <a:pt x="1315" y="1472"/>
                  </a:lnTo>
                  <a:close/>
                  <a:moveTo>
                    <a:pt x="663" y="915"/>
                  </a:moveTo>
                  <a:lnTo>
                    <a:pt x="670" y="904"/>
                  </a:lnTo>
                  <a:lnTo>
                    <a:pt x="679" y="897"/>
                  </a:lnTo>
                  <a:lnTo>
                    <a:pt x="694" y="872"/>
                  </a:lnTo>
                  <a:lnTo>
                    <a:pt x="685" y="866"/>
                  </a:lnTo>
                  <a:lnTo>
                    <a:pt x="679" y="842"/>
                  </a:lnTo>
                  <a:lnTo>
                    <a:pt x="674" y="839"/>
                  </a:lnTo>
                  <a:lnTo>
                    <a:pt x="678" y="836"/>
                  </a:lnTo>
                  <a:lnTo>
                    <a:pt x="678" y="831"/>
                  </a:lnTo>
                  <a:lnTo>
                    <a:pt x="673" y="827"/>
                  </a:lnTo>
                  <a:lnTo>
                    <a:pt x="655" y="829"/>
                  </a:lnTo>
                  <a:lnTo>
                    <a:pt x="655" y="838"/>
                  </a:lnTo>
                  <a:lnTo>
                    <a:pt x="658" y="849"/>
                  </a:lnTo>
                  <a:lnTo>
                    <a:pt x="656" y="861"/>
                  </a:lnTo>
                  <a:lnTo>
                    <a:pt x="653" y="867"/>
                  </a:lnTo>
                  <a:lnTo>
                    <a:pt x="644" y="885"/>
                  </a:lnTo>
                  <a:lnTo>
                    <a:pt x="651" y="886"/>
                  </a:lnTo>
                  <a:lnTo>
                    <a:pt x="655" y="898"/>
                  </a:lnTo>
                  <a:lnTo>
                    <a:pt x="661" y="901"/>
                  </a:lnTo>
                  <a:lnTo>
                    <a:pt x="661" y="910"/>
                  </a:lnTo>
                  <a:lnTo>
                    <a:pt x="663" y="915"/>
                  </a:lnTo>
                  <a:close/>
                  <a:moveTo>
                    <a:pt x="47" y="488"/>
                  </a:moveTo>
                  <a:lnTo>
                    <a:pt x="38" y="486"/>
                  </a:lnTo>
                  <a:lnTo>
                    <a:pt x="36" y="486"/>
                  </a:lnTo>
                  <a:lnTo>
                    <a:pt x="32" y="487"/>
                  </a:lnTo>
                  <a:lnTo>
                    <a:pt x="31" y="491"/>
                  </a:lnTo>
                  <a:lnTo>
                    <a:pt x="33" y="496"/>
                  </a:lnTo>
                  <a:lnTo>
                    <a:pt x="58" y="512"/>
                  </a:lnTo>
                  <a:lnTo>
                    <a:pt x="71" y="506"/>
                  </a:lnTo>
                  <a:lnTo>
                    <a:pt x="91" y="508"/>
                  </a:lnTo>
                  <a:lnTo>
                    <a:pt x="108" y="505"/>
                  </a:lnTo>
                  <a:lnTo>
                    <a:pt x="130" y="488"/>
                  </a:lnTo>
                  <a:lnTo>
                    <a:pt x="129" y="474"/>
                  </a:lnTo>
                  <a:lnTo>
                    <a:pt x="124" y="471"/>
                  </a:lnTo>
                  <a:lnTo>
                    <a:pt x="114" y="479"/>
                  </a:lnTo>
                  <a:lnTo>
                    <a:pt x="101" y="468"/>
                  </a:lnTo>
                  <a:lnTo>
                    <a:pt x="96" y="470"/>
                  </a:lnTo>
                  <a:lnTo>
                    <a:pt x="101" y="482"/>
                  </a:lnTo>
                  <a:lnTo>
                    <a:pt x="96" y="485"/>
                  </a:lnTo>
                  <a:lnTo>
                    <a:pt x="70" y="481"/>
                  </a:lnTo>
                  <a:lnTo>
                    <a:pt x="49" y="482"/>
                  </a:lnTo>
                  <a:lnTo>
                    <a:pt x="47" y="488"/>
                  </a:lnTo>
                  <a:close/>
                  <a:moveTo>
                    <a:pt x="1451" y="261"/>
                  </a:moveTo>
                  <a:lnTo>
                    <a:pt x="1443" y="278"/>
                  </a:lnTo>
                  <a:lnTo>
                    <a:pt x="1448" y="284"/>
                  </a:lnTo>
                  <a:lnTo>
                    <a:pt x="1458" y="287"/>
                  </a:lnTo>
                  <a:lnTo>
                    <a:pt x="1467" y="281"/>
                  </a:lnTo>
                  <a:lnTo>
                    <a:pt x="1476" y="282"/>
                  </a:lnTo>
                  <a:lnTo>
                    <a:pt x="1478" y="280"/>
                  </a:lnTo>
                  <a:lnTo>
                    <a:pt x="1462" y="256"/>
                  </a:lnTo>
                  <a:lnTo>
                    <a:pt x="1451" y="261"/>
                  </a:lnTo>
                  <a:close/>
                  <a:moveTo>
                    <a:pt x="1211" y="89"/>
                  </a:moveTo>
                  <a:lnTo>
                    <a:pt x="1197" y="100"/>
                  </a:lnTo>
                  <a:lnTo>
                    <a:pt x="1186" y="101"/>
                  </a:lnTo>
                  <a:lnTo>
                    <a:pt x="1187" y="107"/>
                  </a:lnTo>
                  <a:lnTo>
                    <a:pt x="1188" y="114"/>
                  </a:lnTo>
                  <a:lnTo>
                    <a:pt x="1184" y="134"/>
                  </a:lnTo>
                  <a:lnTo>
                    <a:pt x="1198" y="149"/>
                  </a:lnTo>
                  <a:lnTo>
                    <a:pt x="1210" y="167"/>
                  </a:lnTo>
                  <a:lnTo>
                    <a:pt x="1216" y="165"/>
                  </a:lnTo>
                  <a:lnTo>
                    <a:pt x="1233" y="176"/>
                  </a:lnTo>
                  <a:lnTo>
                    <a:pt x="1238" y="180"/>
                  </a:lnTo>
                  <a:lnTo>
                    <a:pt x="1243" y="180"/>
                  </a:lnTo>
                  <a:lnTo>
                    <a:pt x="1243" y="179"/>
                  </a:lnTo>
                  <a:lnTo>
                    <a:pt x="1250" y="175"/>
                  </a:lnTo>
                  <a:lnTo>
                    <a:pt x="1252" y="167"/>
                  </a:lnTo>
                  <a:lnTo>
                    <a:pt x="1260" y="171"/>
                  </a:lnTo>
                  <a:lnTo>
                    <a:pt x="1267" y="181"/>
                  </a:lnTo>
                  <a:lnTo>
                    <a:pt x="1268" y="181"/>
                  </a:lnTo>
                  <a:lnTo>
                    <a:pt x="1270" y="181"/>
                  </a:lnTo>
                  <a:lnTo>
                    <a:pt x="1275" y="183"/>
                  </a:lnTo>
                  <a:lnTo>
                    <a:pt x="1292" y="205"/>
                  </a:lnTo>
                  <a:lnTo>
                    <a:pt x="1278" y="203"/>
                  </a:lnTo>
                  <a:lnTo>
                    <a:pt x="1275" y="208"/>
                  </a:lnTo>
                  <a:lnTo>
                    <a:pt x="1295" y="220"/>
                  </a:lnTo>
                  <a:lnTo>
                    <a:pt x="1300" y="221"/>
                  </a:lnTo>
                  <a:lnTo>
                    <a:pt x="1306" y="216"/>
                  </a:lnTo>
                  <a:lnTo>
                    <a:pt x="1308" y="217"/>
                  </a:lnTo>
                  <a:lnTo>
                    <a:pt x="1312" y="226"/>
                  </a:lnTo>
                  <a:lnTo>
                    <a:pt x="1318" y="230"/>
                  </a:lnTo>
                  <a:lnTo>
                    <a:pt x="1315" y="238"/>
                  </a:lnTo>
                  <a:lnTo>
                    <a:pt x="1324" y="238"/>
                  </a:lnTo>
                  <a:lnTo>
                    <a:pt x="1324" y="251"/>
                  </a:lnTo>
                  <a:lnTo>
                    <a:pt x="1327" y="256"/>
                  </a:lnTo>
                  <a:lnTo>
                    <a:pt x="1342" y="257"/>
                  </a:lnTo>
                  <a:lnTo>
                    <a:pt x="1348" y="230"/>
                  </a:lnTo>
                  <a:lnTo>
                    <a:pt x="1352" y="225"/>
                  </a:lnTo>
                  <a:lnTo>
                    <a:pt x="1364" y="220"/>
                  </a:lnTo>
                  <a:lnTo>
                    <a:pt x="1374" y="220"/>
                  </a:lnTo>
                  <a:lnTo>
                    <a:pt x="1391" y="235"/>
                  </a:lnTo>
                  <a:lnTo>
                    <a:pt x="1394" y="232"/>
                  </a:lnTo>
                  <a:lnTo>
                    <a:pt x="1396" y="228"/>
                  </a:lnTo>
                  <a:lnTo>
                    <a:pt x="1398" y="226"/>
                  </a:lnTo>
                  <a:lnTo>
                    <a:pt x="1403" y="225"/>
                  </a:lnTo>
                  <a:lnTo>
                    <a:pt x="1402" y="236"/>
                  </a:lnTo>
                  <a:lnTo>
                    <a:pt x="1407" y="239"/>
                  </a:lnTo>
                  <a:lnTo>
                    <a:pt x="1415" y="222"/>
                  </a:lnTo>
                  <a:lnTo>
                    <a:pt x="1415" y="210"/>
                  </a:lnTo>
                  <a:lnTo>
                    <a:pt x="1418" y="208"/>
                  </a:lnTo>
                  <a:lnTo>
                    <a:pt x="1422" y="211"/>
                  </a:lnTo>
                  <a:lnTo>
                    <a:pt x="1423" y="217"/>
                  </a:lnTo>
                  <a:lnTo>
                    <a:pt x="1427" y="227"/>
                  </a:lnTo>
                  <a:lnTo>
                    <a:pt x="1424" y="236"/>
                  </a:lnTo>
                  <a:lnTo>
                    <a:pt x="1429" y="244"/>
                  </a:lnTo>
                  <a:lnTo>
                    <a:pt x="1450" y="245"/>
                  </a:lnTo>
                  <a:lnTo>
                    <a:pt x="1456" y="253"/>
                  </a:lnTo>
                  <a:lnTo>
                    <a:pt x="1477" y="239"/>
                  </a:lnTo>
                  <a:lnTo>
                    <a:pt x="1490" y="225"/>
                  </a:lnTo>
                  <a:lnTo>
                    <a:pt x="1492" y="217"/>
                  </a:lnTo>
                  <a:lnTo>
                    <a:pt x="1490" y="212"/>
                  </a:lnTo>
                  <a:lnTo>
                    <a:pt x="1490" y="212"/>
                  </a:lnTo>
                  <a:lnTo>
                    <a:pt x="1481" y="199"/>
                  </a:lnTo>
                  <a:lnTo>
                    <a:pt x="1480" y="195"/>
                  </a:lnTo>
                  <a:lnTo>
                    <a:pt x="1473" y="171"/>
                  </a:lnTo>
                  <a:lnTo>
                    <a:pt x="1463" y="158"/>
                  </a:lnTo>
                  <a:lnTo>
                    <a:pt x="1446" y="123"/>
                  </a:lnTo>
                  <a:lnTo>
                    <a:pt x="1440" y="107"/>
                  </a:lnTo>
                  <a:lnTo>
                    <a:pt x="1442" y="98"/>
                  </a:lnTo>
                  <a:lnTo>
                    <a:pt x="1456" y="86"/>
                  </a:lnTo>
                  <a:lnTo>
                    <a:pt x="1457" y="80"/>
                  </a:lnTo>
                  <a:lnTo>
                    <a:pt x="1443" y="56"/>
                  </a:lnTo>
                  <a:lnTo>
                    <a:pt x="1437" y="53"/>
                  </a:lnTo>
                  <a:lnTo>
                    <a:pt x="1417" y="53"/>
                  </a:lnTo>
                  <a:lnTo>
                    <a:pt x="1403" y="43"/>
                  </a:lnTo>
                  <a:lnTo>
                    <a:pt x="1394" y="41"/>
                  </a:lnTo>
                  <a:lnTo>
                    <a:pt x="1385" y="39"/>
                  </a:lnTo>
                  <a:lnTo>
                    <a:pt x="1377" y="33"/>
                  </a:lnTo>
                  <a:lnTo>
                    <a:pt x="1338" y="15"/>
                  </a:lnTo>
                  <a:lnTo>
                    <a:pt x="1333" y="11"/>
                  </a:lnTo>
                  <a:lnTo>
                    <a:pt x="1309" y="8"/>
                  </a:lnTo>
                  <a:lnTo>
                    <a:pt x="1304" y="0"/>
                  </a:lnTo>
                  <a:lnTo>
                    <a:pt x="1284" y="8"/>
                  </a:lnTo>
                  <a:lnTo>
                    <a:pt x="1274" y="9"/>
                  </a:lnTo>
                  <a:lnTo>
                    <a:pt x="1269" y="5"/>
                  </a:lnTo>
                  <a:lnTo>
                    <a:pt x="1260" y="5"/>
                  </a:lnTo>
                  <a:lnTo>
                    <a:pt x="1252" y="13"/>
                  </a:lnTo>
                  <a:lnTo>
                    <a:pt x="1245" y="31"/>
                  </a:lnTo>
                  <a:lnTo>
                    <a:pt x="1246" y="67"/>
                  </a:lnTo>
                  <a:lnTo>
                    <a:pt x="1246" y="71"/>
                  </a:lnTo>
                  <a:lnTo>
                    <a:pt x="1258" y="87"/>
                  </a:lnTo>
                  <a:lnTo>
                    <a:pt x="1255" y="94"/>
                  </a:lnTo>
                  <a:lnTo>
                    <a:pt x="1244" y="101"/>
                  </a:lnTo>
                  <a:lnTo>
                    <a:pt x="1240" y="101"/>
                  </a:lnTo>
                  <a:lnTo>
                    <a:pt x="1220" y="91"/>
                  </a:lnTo>
                  <a:lnTo>
                    <a:pt x="1211" y="89"/>
                  </a:lnTo>
                  <a:close/>
                  <a:moveTo>
                    <a:pt x="1147" y="92"/>
                  </a:moveTo>
                  <a:lnTo>
                    <a:pt x="1159" y="92"/>
                  </a:lnTo>
                  <a:lnTo>
                    <a:pt x="1149" y="61"/>
                  </a:lnTo>
                  <a:lnTo>
                    <a:pt x="1144" y="58"/>
                  </a:lnTo>
                  <a:lnTo>
                    <a:pt x="1140" y="61"/>
                  </a:lnTo>
                  <a:lnTo>
                    <a:pt x="1135" y="69"/>
                  </a:lnTo>
                  <a:lnTo>
                    <a:pt x="1131" y="81"/>
                  </a:lnTo>
                  <a:lnTo>
                    <a:pt x="1139" y="89"/>
                  </a:lnTo>
                  <a:lnTo>
                    <a:pt x="1147" y="92"/>
                  </a:lnTo>
                  <a:close/>
                  <a:moveTo>
                    <a:pt x="1350" y="259"/>
                  </a:moveTo>
                  <a:lnTo>
                    <a:pt x="1355" y="266"/>
                  </a:lnTo>
                  <a:lnTo>
                    <a:pt x="1373" y="247"/>
                  </a:lnTo>
                  <a:lnTo>
                    <a:pt x="1364" y="236"/>
                  </a:lnTo>
                  <a:lnTo>
                    <a:pt x="1352" y="244"/>
                  </a:lnTo>
                  <a:lnTo>
                    <a:pt x="1350" y="259"/>
                  </a:lnTo>
                  <a:close/>
                </a:path>
              </a:pathLst>
            </a:custGeom>
            <a:grpFill/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2F75F2FE-984C-B335-32DC-1C64845339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8951" y="2206626"/>
              <a:ext cx="1657351" cy="1046163"/>
            </a:xfrm>
            <a:custGeom>
              <a:avLst/>
              <a:gdLst>
                <a:gd name="T0" fmla="*/ 360 w 1044"/>
                <a:gd name="T1" fmla="*/ 220 h 659"/>
                <a:gd name="T2" fmla="*/ 382 w 1044"/>
                <a:gd name="T3" fmla="*/ 205 h 659"/>
                <a:gd name="T4" fmla="*/ 379 w 1044"/>
                <a:gd name="T5" fmla="*/ 167 h 659"/>
                <a:gd name="T6" fmla="*/ 403 w 1044"/>
                <a:gd name="T7" fmla="*/ 186 h 659"/>
                <a:gd name="T8" fmla="*/ 409 w 1044"/>
                <a:gd name="T9" fmla="*/ 161 h 659"/>
                <a:gd name="T10" fmla="*/ 398 w 1044"/>
                <a:gd name="T11" fmla="*/ 125 h 659"/>
                <a:gd name="T12" fmla="*/ 428 w 1044"/>
                <a:gd name="T13" fmla="*/ 110 h 659"/>
                <a:gd name="T14" fmla="*/ 459 w 1044"/>
                <a:gd name="T15" fmla="*/ 94 h 659"/>
                <a:gd name="T16" fmla="*/ 490 w 1044"/>
                <a:gd name="T17" fmla="*/ 37 h 659"/>
                <a:gd name="T18" fmla="*/ 529 w 1044"/>
                <a:gd name="T19" fmla="*/ 15 h 659"/>
                <a:gd name="T20" fmla="*/ 592 w 1044"/>
                <a:gd name="T21" fmla="*/ 43 h 659"/>
                <a:gd name="T22" fmla="*/ 617 w 1044"/>
                <a:gd name="T23" fmla="*/ 135 h 659"/>
                <a:gd name="T24" fmla="*/ 680 w 1044"/>
                <a:gd name="T25" fmla="*/ 138 h 659"/>
                <a:gd name="T26" fmla="*/ 725 w 1044"/>
                <a:gd name="T27" fmla="*/ 141 h 659"/>
                <a:gd name="T28" fmla="*/ 764 w 1044"/>
                <a:gd name="T29" fmla="*/ 178 h 659"/>
                <a:gd name="T30" fmla="*/ 804 w 1044"/>
                <a:gd name="T31" fmla="*/ 182 h 659"/>
                <a:gd name="T32" fmla="*/ 814 w 1044"/>
                <a:gd name="T33" fmla="*/ 202 h 659"/>
                <a:gd name="T34" fmla="*/ 826 w 1044"/>
                <a:gd name="T35" fmla="*/ 247 h 659"/>
                <a:gd name="T36" fmla="*/ 881 w 1044"/>
                <a:gd name="T37" fmla="*/ 297 h 659"/>
                <a:gd name="T38" fmla="*/ 917 w 1044"/>
                <a:gd name="T39" fmla="*/ 365 h 659"/>
                <a:gd name="T40" fmla="*/ 907 w 1044"/>
                <a:gd name="T41" fmla="*/ 440 h 659"/>
                <a:gd name="T42" fmla="*/ 864 w 1044"/>
                <a:gd name="T43" fmla="*/ 403 h 659"/>
                <a:gd name="T44" fmla="*/ 833 w 1044"/>
                <a:gd name="T45" fmla="*/ 431 h 659"/>
                <a:gd name="T46" fmla="*/ 803 w 1044"/>
                <a:gd name="T47" fmla="*/ 402 h 659"/>
                <a:gd name="T48" fmla="*/ 800 w 1044"/>
                <a:gd name="T49" fmla="*/ 436 h 659"/>
                <a:gd name="T50" fmla="*/ 735 w 1044"/>
                <a:gd name="T51" fmla="*/ 452 h 659"/>
                <a:gd name="T52" fmla="*/ 770 w 1044"/>
                <a:gd name="T53" fmla="*/ 441 h 659"/>
                <a:gd name="T54" fmla="*/ 763 w 1044"/>
                <a:gd name="T55" fmla="*/ 488 h 659"/>
                <a:gd name="T56" fmla="*/ 722 w 1044"/>
                <a:gd name="T57" fmla="*/ 501 h 659"/>
                <a:gd name="T58" fmla="*/ 705 w 1044"/>
                <a:gd name="T59" fmla="*/ 513 h 659"/>
                <a:gd name="T60" fmla="*/ 658 w 1044"/>
                <a:gd name="T61" fmla="*/ 486 h 659"/>
                <a:gd name="T62" fmla="*/ 632 w 1044"/>
                <a:gd name="T63" fmla="*/ 467 h 659"/>
                <a:gd name="T64" fmla="*/ 609 w 1044"/>
                <a:gd name="T65" fmla="*/ 515 h 659"/>
                <a:gd name="T66" fmla="*/ 591 w 1044"/>
                <a:gd name="T67" fmla="*/ 577 h 659"/>
                <a:gd name="T68" fmla="*/ 505 w 1044"/>
                <a:gd name="T69" fmla="*/ 652 h 659"/>
                <a:gd name="T70" fmla="*/ 462 w 1044"/>
                <a:gd name="T71" fmla="*/ 656 h 659"/>
                <a:gd name="T72" fmla="*/ 388 w 1044"/>
                <a:gd name="T73" fmla="*/ 608 h 659"/>
                <a:gd name="T74" fmla="*/ 420 w 1044"/>
                <a:gd name="T75" fmla="*/ 597 h 659"/>
                <a:gd name="T76" fmla="*/ 395 w 1044"/>
                <a:gd name="T77" fmla="*/ 556 h 659"/>
                <a:gd name="T78" fmla="*/ 402 w 1044"/>
                <a:gd name="T79" fmla="*/ 529 h 659"/>
                <a:gd name="T80" fmla="*/ 370 w 1044"/>
                <a:gd name="T81" fmla="*/ 490 h 659"/>
                <a:gd name="T82" fmla="*/ 378 w 1044"/>
                <a:gd name="T83" fmla="*/ 456 h 659"/>
                <a:gd name="T84" fmla="*/ 366 w 1044"/>
                <a:gd name="T85" fmla="*/ 398 h 659"/>
                <a:gd name="T86" fmla="*/ 311 w 1044"/>
                <a:gd name="T87" fmla="*/ 325 h 659"/>
                <a:gd name="T88" fmla="*/ 249 w 1044"/>
                <a:gd name="T89" fmla="*/ 338 h 659"/>
                <a:gd name="T90" fmla="*/ 225 w 1044"/>
                <a:gd name="T91" fmla="*/ 328 h 659"/>
                <a:gd name="T92" fmla="*/ 188 w 1044"/>
                <a:gd name="T93" fmla="*/ 342 h 659"/>
                <a:gd name="T94" fmla="*/ 109 w 1044"/>
                <a:gd name="T95" fmla="*/ 336 h 659"/>
                <a:gd name="T96" fmla="*/ 84 w 1044"/>
                <a:gd name="T97" fmla="*/ 322 h 659"/>
                <a:gd name="T98" fmla="*/ 32 w 1044"/>
                <a:gd name="T99" fmla="*/ 291 h 659"/>
                <a:gd name="T100" fmla="*/ 7 w 1044"/>
                <a:gd name="T101" fmla="*/ 245 h 659"/>
                <a:gd name="T102" fmla="*/ 80 w 1044"/>
                <a:gd name="T103" fmla="*/ 249 h 659"/>
                <a:gd name="T104" fmla="*/ 201 w 1044"/>
                <a:gd name="T105" fmla="*/ 242 h 659"/>
                <a:gd name="T106" fmla="*/ 284 w 1044"/>
                <a:gd name="T107" fmla="*/ 255 h 659"/>
                <a:gd name="T108" fmla="*/ 904 w 1044"/>
                <a:gd name="T109" fmla="*/ 313 h 659"/>
                <a:gd name="T110" fmla="*/ 884 w 1044"/>
                <a:gd name="T111" fmla="*/ 261 h 659"/>
                <a:gd name="T112" fmla="*/ 926 w 1044"/>
                <a:gd name="T113" fmla="*/ 507 h 659"/>
                <a:gd name="T114" fmla="*/ 1033 w 1044"/>
                <a:gd name="T115" fmla="*/ 543 h 659"/>
                <a:gd name="T116" fmla="*/ 1044 w 1044"/>
                <a:gd name="T117" fmla="*/ 550 h 659"/>
                <a:gd name="T118" fmla="*/ 997 w 1044"/>
                <a:gd name="T119" fmla="*/ 432 h 659"/>
                <a:gd name="T120" fmla="*/ 869 w 1044"/>
                <a:gd name="T121" fmla="*/ 446 h 659"/>
                <a:gd name="T122" fmla="*/ 872 w 1044"/>
                <a:gd name="T123" fmla="*/ 456 h 659"/>
                <a:gd name="T124" fmla="*/ 940 w 1044"/>
                <a:gd name="T125" fmla="*/ 45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44" h="659">
                  <a:moveTo>
                    <a:pt x="340" y="238"/>
                  </a:moveTo>
                  <a:lnTo>
                    <a:pt x="346" y="221"/>
                  </a:lnTo>
                  <a:lnTo>
                    <a:pt x="340" y="211"/>
                  </a:lnTo>
                  <a:lnTo>
                    <a:pt x="340" y="207"/>
                  </a:lnTo>
                  <a:lnTo>
                    <a:pt x="347" y="205"/>
                  </a:lnTo>
                  <a:lnTo>
                    <a:pt x="360" y="220"/>
                  </a:lnTo>
                  <a:lnTo>
                    <a:pt x="368" y="219"/>
                  </a:lnTo>
                  <a:lnTo>
                    <a:pt x="375" y="209"/>
                  </a:lnTo>
                  <a:lnTo>
                    <a:pt x="385" y="217"/>
                  </a:lnTo>
                  <a:lnTo>
                    <a:pt x="390" y="213"/>
                  </a:lnTo>
                  <a:lnTo>
                    <a:pt x="387" y="207"/>
                  </a:lnTo>
                  <a:lnTo>
                    <a:pt x="382" y="205"/>
                  </a:lnTo>
                  <a:lnTo>
                    <a:pt x="373" y="196"/>
                  </a:lnTo>
                  <a:lnTo>
                    <a:pt x="364" y="174"/>
                  </a:lnTo>
                  <a:lnTo>
                    <a:pt x="365" y="168"/>
                  </a:lnTo>
                  <a:lnTo>
                    <a:pt x="365" y="166"/>
                  </a:lnTo>
                  <a:lnTo>
                    <a:pt x="370" y="163"/>
                  </a:lnTo>
                  <a:lnTo>
                    <a:pt x="379" y="167"/>
                  </a:lnTo>
                  <a:lnTo>
                    <a:pt x="387" y="165"/>
                  </a:lnTo>
                  <a:lnTo>
                    <a:pt x="391" y="167"/>
                  </a:lnTo>
                  <a:lnTo>
                    <a:pt x="392" y="173"/>
                  </a:lnTo>
                  <a:lnTo>
                    <a:pt x="401" y="179"/>
                  </a:lnTo>
                  <a:lnTo>
                    <a:pt x="398" y="184"/>
                  </a:lnTo>
                  <a:lnTo>
                    <a:pt x="403" y="186"/>
                  </a:lnTo>
                  <a:lnTo>
                    <a:pt x="409" y="182"/>
                  </a:lnTo>
                  <a:lnTo>
                    <a:pt x="409" y="178"/>
                  </a:lnTo>
                  <a:lnTo>
                    <a:pt x="403" y="173"/>
                  </a:lnTo>
                  <a:lnTo>
                    <a:pt x="405" y="168"/>
                  </a:lnTo>
                  <a:lnTo>
                    <a:pt x="403" y="164"/>
                  </a:lnTo>
                  <a:lnTo>
                    <a:pt x="409" y="161"/>
                  </a:lnTo>
                  <a:lnTo>
                    <a:pt x="411" y="155"/>
                  </a:lnTo>
                  <a:lnTo>
                    <a:pt x="407" y="152"/>
                  </a:lnTo>
                  <a:lnTo>
                    <a:pt x="407" y="146"/>
                  </a:lnTo>
                  <a:lnTo>
                    <a:pt x="402" y="143"/>
                  </a:lnTo>
                  <a:lnTo>
                    <a:pt x="403" y="135"/>
                  </a:lnTo>
                  <a:lnTo>
                    <a:pt x="398" y="125"/>
                  </a:lnTo>
                  <a:lnTo>
                    <a:pt x="397" y="107"/>
                  </a:lnTo>
                  <a:lnTo>
                    <a:pt x="402" y="104"/>
                  </a:lnTo>
                  <a:lnTo>
                    <a:pt x="408" y="110"/>
                  </a:lnTo>
                  <a:lnTo>
                    <a:pt x="418" y="107"/>
                  </a:lnTo>
                  <a:lnTo>
                    <a:pt x="422" y="110"/>
                  </a:lnTo>
                  <a:lnTo>
                    <a:pt x="428" y="110"/>
                  </a:lnTo>
                  <a:lnTo>
                    <a:pt x="435" y="117"/>
                  </a:lnTo>
                  <a:lnTo>
                    <a:pt x="446" y="112"/>
                  </a:lnTo>
                  <a:lnTo>
                    <a:pt x="450" y="109"/>
                  </a:lnTo>
                  <a:lnTo>
                    <a:pt x="451" y="103"/>
                  </a:lnTo>
                  <a:lnTo>
                    <a:pt x="456" y="102"/>
                  </a:lnTo>
                  <a:lnTo>
                    <a:pt x="459" y="94"/>
                  </a:lnTo>
                  <a:lnTo>
                    <a:pt x="465" y="102"/>
                  </a:lnTo>
                  <a:lnTo>
                    <a:pt x="471" y="101"/>
                  </a:lnTo>
                  <a:lnTo>
                    <a:pt x="476" y="105"/>
                  </a:lnTo>
                  <a:lnTo>
                    <a:pt x="487" y="97"/>
                  </a:lnTo>
                  <a:lnTo>
                    <a:pt x="491" y="87"/>
                  </a:lnTo>
                  <a:lnTo>
                    <a:pt x="490" y="37"/>
                  </a:lnTo>
                  <a:lnTo>
                    <a:pt x="494" y="1"/>
                  </a:lnTo>
                  <a:lnTo>
                    <a:pt x="494" y="1"/>
                  </a:lnTo>
                  <a:lnTo>
                    <a:pt x="498" y="0"/>
                  </a:lnTo>
                  <a:lnTo>
                    <a:pt x="500" y="2"/>
                  </a:lnTo>
                  <a:lnTo>
                    <a:pt x="508" y="9"/>
                  </a:lnTo>
                  <a:lnTo>
                    <a:pt x="529" y="15"/>
                  </a:lnTo>
                  <a:lnTo>
                    <a:pt x="542" y="14"/>
                  </a:lnTo>
                  <a:lnTo>
                    <a:pt x="543" y="13"/>
                  </a:lnTo>
                  <a:lnTo>
                    <a:pt x="553" y="9"/>
                  </a:lnTo>
                  <a:lnTo>
                    <a:pt x="562" y="9"/>
                  </a:lnTo>
                  <a:lnTo>
                    <a:pt x="597" y="32"/>
                  </a:lnTo>
                  <a:lnTo>
                    <a:pt x="592" y="43"/>
                  </a:lnTo>
                  <a:lnTo>
                    <a:pt x="589" y="77"/>
                  </a:lnTo>
                  <a:lnTo>
                    <a:pt x="593" y="85"/>
                  </a:lnTo>
                  <a:lnTo>
                    <a:pt x="589" y="99"/>
                  </a:lnTo>
                  <a:lnTo>
                    <a:pt x="602" y="126"/>
                  </a:lnTo>
                  <a:lnTo>
                    <a:pt x="611" y="134"/>
                  </a:lnTo>
                  <a:lnTo>
                    <a:pt x="617" y="135"/>
                  </a:lnTo>
                  <a:lnTo>
                    <a:pt x="626" y="142"/>
                  </a:lnTo>
                  <a:lnTo>
                    <a:pt x="646" y="134"/>
                  </a:lnTo>
                  <a:lnTo>
                    <a:pt x="647" y="133"/>
                  </a:lnTo>
                  <a:lnTo>
                    <a:pt x="659" y="144"/>
                  </a:lnTo>
                  <a:lnTo>
                    <a:pt x="668" y="143"/>
                  </a:lnTo>
                  <a:lnTo>
                    <a:pt x="680" y="138"/>
                  </a:lnTo>
                  <a:lnTo>
                    <a:pt x="693" y="139"/>
                  </a:lnTo>
                  <a:lnTo>
                    <a:pt x="704" y="144"/>
                  </a:lnTo>
                  <a:lnTo>
                    <a:pt x="714" y="155"/>
                  </a:lnTo>
                  <a:lnTo>
                    <a:pt x="722" y="155"/>
                  </a:lnTo>
                  <a:lnTo>
                    <a:pt x="720" y="145"/>
                  </a:lnTo>
                  <a:lnTo>
                    <a:pt x="725" y="141"/>
                  </a:lnTo>
                  <a:lnTo>
                    <a:pt x="731" y="147"/>
                  </a:lnTo>
                  <a:lnTo>
                    <a:pt x="744" y="145"/>
                  </a:lnTo>
                  <a:lnTo>
                    <a:pt x="748" y="155"/>
                  </a:lnTo>
                  <a:lnTo>
                    <a:pt x="757" y="162"/>
                  </a:lnTo>
                  <a:lnTo>
                    <a:pt x="758" y="174"/>
                  </a:lnTo>
                  <a:lnTo>
                    <a:pt x="764" y="178"/>
                  </a:lnTo>
                  <a:lnTo>
                    <a:pt x="767" y="186"/>
                  </a:lnTo>
                  <a:lnTo>
                    <a:pt x="771" y="187"/>
                  </a:lnTo>
                  <a:lnTo>
                    <a:pt x="777" y="181"/>
                  </a:lnTo>
                  <a:lnTo>
                    <a:pt x="800" y="188"/>
                  </a:lnTo>
                  <a:lnTo>
                    <a:pt x="802" y="185"/>
                  </a:lnTo>
                  <a:lnTo>
                    <a:pt x="804" y="182"/>
                  </a:lnTo>
                  <a:lnTo>
                    <a:pt x="810" y="182"/>
                  </a:lnTo>
                  <a:lnTo>
                    <a:pt x="814" y="176"/>
                  </a:lnTo>
                  <a:lnTo>
                    <a:pt x="821" y="176"/>
                  </a:lnTo>
                  <a:lnTo>
                    <a:pt x="815" y="185"/>
                  </a:lnTo>
                  <a:lnTo>
                    <a:pt x="813" y="194"/>
                  </a:lnTo>
                  <a:lnTo>
                    <a:pt x="814" y="202"/>
                  </a:lnTo>
                  <a:lnTo>
                    <a:pt x="834" y="217"/>
                  </a:lnTo>
                  <a:lnTo>
                    <a:pt x="833" y="219"/>
                  </a:lnTo>
                  <a:lnTo>
                    <a:pt x="819" y="221"/>
                  </a:lnTo>
                  <a:lnTo>
                    <a:pt x="817" y="224"/>
                  </a:lnTo>
                  <a:lnTo>
                    <a:pt x="817" y="231"/>
                  </a:lnTo>
                  <a:lnTo>
                    <a:pt x="826" y="247"/>
                  </a:lnTo>
                  <a:lnTo>
                    <a:pt x="832" y="250"/>
                  </a:lnTo>
                  <a:lnTo>
                    <a:pt x="844" y="266"/>
                  </a:lnTo>
                  <a:lnTo>
                    <a:pt x="849" y="279"/>
                  </a:lnTo>
                  <a:lnTo>
                    <a:pt x="860" y="287"/>
                  </a:lnTo>
                  <a:lnTo>
                    <a:pt x="866" y="286"/>
                  </a:lnTo>
                  <a:lnTo>
                    <a:pt x="881" y="297"/>
                  </a:lnTo>
                  <a:lnTo>
                    <a:pt x="889" y="306"/>
                  </a:lnTo>
                  <a:lnTo>
                    <a:pt x="898" y="317"/>
                  </a:lnTo>
                  <a:lnTo>
                    <a:pt x="899" y="327"/>
                  </a:lnTo>
                  <a:lnTo>
                    <a:pt x="897" y="343"/>
                  </a:lnTo>
                  <a:lnTo>
                    <a:pt x="902" y="350"/>
                  </a:lnTo>
                  <a:lnTo>
                    <a:pt x="917" y="365"/>
                  </a:lnTo>
                  <a:lnTo>
                    <a:pt x="918" y="377"/>
                  </a:lnTo>
                  <a:lnTo>
                    <a:pt x="937" y="403"/>
                  </a:lnTo>
                  <a:lnTo>
                    <a:pt x="937" y="412"/>
                  </a:lnTo>
                  <a:lnTo>
                    <a:pt x="927" y="422"/>
                  </a:lnTo>
                  <a:lnTo>
                    <a:pt x="916" y="427"/>
                  </a:lnTo>
                  <a:lnTo>
                    <a:pt x="907" y="440"/>
                  </a:lnTo>
                  <a:lnTo>
                    <a:pt x="902" y="438"/>
                  </a:lnTo>
                  <a:lnTo>
                    <a:pt x="901" y="407"/>
                  </a:lnTo>
                  <a:lnTo>
                    <a:pt x="898" y="400"/>
                  </a:lnTo>
                  <a:lnTo>
                    <a:pt x="890" y="399"/>
                  </a:lnTo>
                  <a:lnTo>
                    <a:pt x="880" y="407"/>
                  </a:lnTo>
                  <a:lnTo>
                    <a:pt x="864" y="403"/>
                  </a:lnTo>
                  <a:lnTo>
                    <a:pt x="845" y="392"/>
                  </a:lnTo>
                  <a:lnTo>
                    <a:pt x="834" y="393"/>
                  </a:lnTo>
                  <a:lnTo>
                    <a:pt x="829" y="403"/>
                  </a:lnTo>
                  <a:lnTo>
                    <a:pt x="837" y="419"/>
                  </a:lnTo>
                  <a:lnTo>
                    <a:pt x="838" y="429"/>
                  </a:lnTo>
                  <a:lnTo>
                    <a:pt x="833" y="431"/>
                  </a:lnTo>
                  <a:lnTo>
                    <a:pt x="825" y="430"/>
                  </a:lnTo>
                  <a:lnTo>
                    <a:pt x="816" y="421"/>
                  </a:lnTo>
                  <a:lnTo>
                    <a:pt x="810" y="405"/>
                  </a:lnTo>
                  <a:lnTo>
                    <a:pt x="811" y="400"/>
                  </a:lnTo>
                  <a:lnTo>
                    <a:pt x="806" y="393"/>
                  </a:lnTo>
                  <a:lnTo>
                    <a:pt x="803" y="402"/>
                  </a:lnTo>
                  <a:lnTo>
                    <a:pt x="798" y="408"/>
                  </a:lnTo>
                  <a:lnTo>
                    <a:pt x="804" y="415"/>
                  </a:lnTo>
                  <a:lnTo>
                    <a:pt x="804" y="424"/>
                  </a:lnTo>
                  <a:lnTo>
                    <a:pt x="800" y="429"/>
                  </a:lnTo>
                  <a:lnTo>
                    <a:pt x="800" y="434"/>
                  </a:lnTo>
                  <a:lnTo>
                    <a:pt x="800" y="436"/>
                  </a:lnTo>
                  <a:lnTo>
                    <a:pt x="794" y="437"/>
                  </a:lnTo>
                  <a:lnTo>
                    <a:pt x="749" y="412"/>
                  </a:lnTo>
                  <a:lnTo>
                    <a:pt x="747" y="426"/>
                  </a:lnTo>
                  <a:lnTo>
                    <a:pt x="724" y="430"/>
                  </a:lnTo>
                  <a:lnTo>
                    <a:pt x="722" y="438"/>
                  </a:lnTo>
                  <a:lnTo>
                    <a:pt x="735" y="452"/>
                  </a:lnTo>
                  <a:lnTo>
                    <a:pt x="741" y="450"/>
                  </a:lnTo>
                  <a:lnTo>
                    <a:pt x="736" y="443"/>
                  </a:lnTo>
                  <a:lnTo>
                    <a:pt x="740" y="439"/>
                  </a:lnTo>
                  <a:lnTo>
                    <a:pt x="750" y="430"/>
                  </a:lnTo>
                  <a:lnTo>
                    <a:pt x="764" y="436"/>
                  </a:lnTo>
                  <a:lnTo>
                    <a:pt x="770" y="441"/>
                  </a:lnTo>
                  <a:lnTo>
                    <a:pt x="768" y="445"/>
                  </a:lnTo>
                  <a:lnTo>
                    <a:pt x="760" y="451"/>
                  </a:lnTo>
                  <a:lnTo>
                    <a:pt x="755" y="460"/>
                  </a:lnTo>
                  <a:lnTo>
                    <a:pt x="755" y="467"/>
                  </a:lnTo>
                  <a:lnTo>
                    <a:pt x="764" y="484"/>
                  </a:lnTo>
                  <a:lnTo>
                    <a:pt x="763" y="488"/>
                  </a:lnTo>
                  <a:lnTo>
                    <a:pt x="738" y="489"/>
                  </a:lnTo>
                  <a:lnTo>
                    <a:pt x="735" y="497"/>
                  </a:lnTo>
                  <a:lnTo>
                    <a:pt x="735" y="500"/>
                  </a:lnTo>
                  <a:lnTo>
                    <a:pt x="736" y="504"/>
                  </a:lnTo>
                  <a:lnTo>
                    <a:pt x="728" y="500"/>
                  </a:lnTo>
                  <a:lnTo>
                    <a:pt x="722" y="501"/>
                  </a:lnTo>
                  <a:lnTo>
                    <a:pt x="708" y="529"/>
                  </a:lnTo>
                  <a:lnTo>
                    <a:pt x="686" y="549"/>
                  </a:lnTo>
                  <a:lnTo>
                    <a:pt x="679" y="548"/>
                  </a:lnTo>
                  <a:lnTo>
                    <a:pt x="688" y="537"/>
                  </a:lnTo>
                  <a:lnTo>
                    <a:pt x="695" y="530"/>
                  </a:lnTo>
                  <a:lnTo>
                    <a:pt x="705" y="513"/>
                  </a:lnTo>
                  <a:lnTo>
                    <a:pt x="702" y="510"/>
                  </a:lnTo>
                  <a:lnTo>
                    <a:pt x="692" y="516"/>
                  </a:lnTo>
                  <a:lnTo>
                    <a:pt x="678" y="515"/>
                  </a:lnTo>
                  <a:lnTo>
                    <a:pt x="671" y="508"/>
                  </a:lnTo>
                  <a:lnTo>
                    <a:pt x="659" y="487"/>
                  </a:lnTo>
                  <a:lnTo>
                    <a:pt x="658" y="486"/>
                  </a:lnTo>
                  <a:lnTo>
                    <a:pt x="652" y="490"/>
                  </a:lnTo>
                  <a:lnTo>
                    <a:pt x="648" y="484"/>
                  </a:lnTo>
                  <a:lnTo>
                    <a:pt x="641" y="475"/>
                  </a:lnTo>
                  <a:lnTo>
                    <a:pt x="637" y="467"/>
                  </a:lnTo>
                  <a:lnTo>
                    <a:pt x="632" y="466"/>
                  </a:lnTo>
                  <a:lnTo>
                    <a:pt x="632" y="467"/>
                  </a:lnTo>
                  <a:lnTo>
                    <a:pt x="632" y="476"/>
                  </a:lnTo>
                  <a:lnTo>
                    <a:pt x="629" y="477"/>
                  </a:lnTo>
                  <a:lnTo>
                    <a:pt x="621" y="484"/>
                  </a:lnTo>
                  <a:lnTo>
                    <a:pt x="621" y="497"/>
                  </a:lnTo>
                  <a:lnTo>
                    <a:pt x="613" y="501"/>
                  </a:lnTo>
                  <a:lnTo>
                    <a:pt x="609" y="515"/>
                  </a:lnTo>
                  <a:lnTo>
                    <a:pt x="614" y="514"/>
                  </a:lnTo>
                  <a:lnTo>
                    <a:pt x="623" y="516"/>
                  </a:lnTo>
                  <a:lnTo>
                    <a:pt x="626" y="520"/>
                  </a:lnTo>
                  <a:lnTo>
                    <a:pt x="613" y="535"/>
                  </a:lnTo>
                  <a:lnTo>
                    <a:pt x="611" y="538"/>
                  </a:lnTo>
                  <a:lnTo>
                    <a:pt x="591" y="577"/>
                  </a:lnTo>
                  <a:lnTo>
                    <a:pt x="567" y="636"/>
                  </a:lnTo>
                  <a:lnTo>
                    <a:pt x="546" y="643"/>
                  </a:lnTo>
                  <a:lnTo>
                    <a:pt x="532" y="644"/>
                  </a:lnTo>
                  <a:lnTo>
                    <a:pt x="523" y="652"/>
                  </a:lnTo>
                  <a:lnTo>
                    <a:pt x="519" y="650"/>
                  </a:lnTo>
                  <a:lnTo>
                    <a:pt x="505" y="652"/>
                  </a:lnTo>
                  <a:lnTo>
                    <a:pt x="492" y="657"/>
                  </a:lnTo>
                  <a:lnTo>
                    <a:pt x="478" y="659"/>
                  </a:lnTo>
                  <a:lnTo>
                    <a:pt x="473" y="659"/>
                  </a:lnTo>
                  <a:lnTo>
                    <a:pt x="468" y="658"/>
                  </a:lnTo>
                  <a:lnTo>
                    <a:pt x="466" y="657"/>
                  </a:lnTo>
                  <a:lnTo>
                    <a:pt x="462" y="656"/>
                  </a:lnTo>
                  <a:lnTo>
                    <a:pt x="448" y="652"/>
                  </a:lnTo>
                  <a:lnTo>
                    <a:pt x="403" y="630"/>
                  </a:lnTo>
                  <a:lnTo>
                    <a:pt x="400" y="622"/>
                  </a:lnTo>
                  <a:lnTo>
                    <a:pt x="383" y="617"/>
                  </a:lnTo>
                  <a:lnTo>
                    <a:pt x="390" y="613"/>
                  </a:lnTo>
                  <a:lnTo>
                    <a:pt x="388" y="608"/>
                  </a:lnTo>
                  <a:lnTo>
                    <a:pt x="374" y="603"/>
                  </a:lnTo>
                  <a:lnTo>
                    <a:pt x="379" y="595"/>
                  </a:lnTo>
                  <a:lnTo>
                    <a:pt x="389" y="604"/>
                  </a:lnTo>
                  <a:lnTo>
                    <a:pt x="400" y="602"/>
                  </a:lnTo>
                  <a:lnTo>
                    <a:pt x="406" y="598"/>
                  </a:lnTo>
                  <a:lnTo>
                    <a:pt x="420" y="597"/>
                  </a:lnTo>
                  <a:lnTo>
                    <a:pt x="422" y="592"/>
                  </a:lnTo>
                  <a:lnTo>
                    <a:pt x="419" y="586"/>
                  </a:lnTo>
                  <a:lnTo>
                    <a:pt x="418" y="579"/>
                  </a:lnTo>
                  <a:lnTo>
                    <a:pt x="404" y="571"/>
                  </a:lnTo>
                  <a:lnTo>
                    <a:pt x="404" y="563"/>
                  </a:lnTo>
                  <a:lnTo>
                    <a:pt x="395" y="556"/>
                  </a:lnTo>
                  <a:lnTo>
                    <a:pt x="387" y="554"/>
                  </a:lnTo>
                  <a:lnTo>
                    <a:pt x="386" y="548"/>
                  </a:lnTo>
                  <a:lnTo>
                    <a:pt x="392" y="547"/>
                  </a:lnTo>
                  <a:lnTo>
                    <a:pt x="394" y="542"/>
                  </a:lnTo>
                  <a:lnTo>
                    <a:pt x="401" y="538"/>
                  </a:lnTo>
                  <a:lnTo>
                    <a:pt x="402" y="529"/>
                  </a:lnTo>
                  <a:lnTo>
                    <a:pt x="394" y="514"/>
                  </a:lnTo>
                  <a:lnTo>
                    <a:pt x="389" y="509"/>
                  </a:lnTo>
                  <a:lnTo>
                    <a:pt x="379" y="509"/>
                  </a:lnTo>
                  <a:lnTo>
                    <a:pt x="378" y="504"/>
                  </a:lnTo>
                  <a:lnTo>
                    <a:pt x="370" y="496"/>
                  </a:lnTo>
                  <a:lnTo>
                    <a:pt x="370" y="490"/>
                  </a:lnTo>
                  <a:lnTo>
                    <a:pt x="378" y="481"/>
                  </a:lnTo>
                  <a:lnTo>
                    <a:pt x="377" y="474"/>
                  </a:lnTo>
                  <a:lnTo>
                    <a:pt x="359" y="464"/>
                  </a:lnTo>
                  <a:lnTo>
                    <a:pt x="359" y="460"/>
                  </a:lnTo>
                  <a:lnTo>
                    <a:pt x="377" y="460"/>
                  </a:lnTo>
                  <a:lnTo>
                    <a:pt x="378" y="456"/>
                  </a:lnTo>
                  <a:lnTo>
                    <a:pt x="372" y="455"/>
                  </a:lnTo>
                  <a:lnTo>
                    <a:pt x="377" y="440"/>
                  </a:lnTo>
                  <a:lnTo>
                    <a:pt x="377" y="436"/>
                  </a:lnTo>
                  <a:lnTo>
                    <a:pt x="377" y="425"/>
                  </a:lnTo>
                  <a:lnTo>
                    <a:pt x="373" y="410"/>
                  </a:lnTo>
                  <a:lnTo>
                    <a:pt x="366" y="398"/>
                  </a:lnTo>
                  <a:lnTo>
                    <a:pt x="360" y="383"/>
                  </a:lnTo>
                  <a:lnTo>
                    <a:pt x="351" y="377"/>
                  </a:lnTo>
                  <a:lnTo>
                    <a:pt x="352" y="365"/>
                  </a:lnTo>
                  <a:lnTo>
                    <a:pt x="341" y="359"/>
                  </a:lnTo>
                  <a:lnTo>
                    <a:pt x="329" y="342"/>
                  </a:lnTo>
                  <a:lnTo>
                    <a:pt x="311" y="325"/>
                  </a:lnTo>
                  <a:lnTo>
                    <a:pt x="297" y="318"/>
                  </a:lnTo>
                  <a:lnTo>
                    <a:pt x="292" y="319"/>
                  </a:lnTo>
                  <a:lnTo>
                    <a:pt x="283" y="324"/>
                  </a:lnTo>
                  <a:lnTo>
                    <a:pt x="261" y="326"/>
                  </a:lnTo>
                  <a:lnTo>
                    <a:pt x="253" y="340"/>
                  </a:lnTo>
                  <a:lnTo>
                    <a:pt x="249" y="338"/>
                  </a:lnTo>
                  <a:lnTo>
                    <a:pt x="248" y="338"/>
                  </a:lnTo>
                  <a:lnTo>
                    <a:pt x="245" y="342"/>
                  </a:lnTo>
                  <a:lnTo>
                    <a:pt x="240" y="344"/>
                  </a:lnTo>
                  <a:lnTo>
                    <a:pt x="238" y="334"/>
                  </a:lnTo>
                  <a:lnTo>
                    <a:pt x="232" y="334"/>
                  </a:lnTo>
                  <a:lnTo>
                    <a:pt x="225" y="328"/>
                  </a:lnTo>
                  <a:lnTo>
                    <a:pt x="216" y="327"/>
                  </a:lnTo>
                  <a:lnTo>
                    <a:pt x="213" y="332"/>
                  </a:lnTo>
                  <a:lnTo>
                    <a:pt x="207" y="332"/>
                  </a:lnTo>
                  <a:lnTo>
                    <a:pt x="203" y="344"/>
                  </a:lnTo>
                  <a:lnTo>
                    <a:pt x="199" y="346"/>
                  </a:lnTo>
                  <a:lnTo>
                    <a:pt x="188" y="342"/>
                  </a:lnTo>
                  <a:lnTo>
                    <a:pt x="155" y="352"/>
                  </a:lnTo>
                  <a:lnTo>
                    <a:pt x="146" y="348"/>
                  </a:lnTo>
                  <a:lnTo>
                    <a:pt x="142" y="350"/>
                  </a:lnTo>
                  <a:lnTo>
                    <a:pt x="137" y="345"/>
                  </a:lnTo>
                  <a:lnTo>
                    <a:pt x="119" y="346"/>
                  </a:lnTo>
                  <a:lnTo>
                    <a:pt x="109" y="336"/>
                  </a:lnTo>
                  <a:lnTo>
                    <a:pt x="102" y="336"/>
                  </a:lnTo>
                  <a:lnTo>
                    <a:pt x="99" y="329"/>
                  </a:lnTo>
                  <a:lnTo>
                    <a:pt x="94" y="327"/>
                  </a:lnTo>
                  <a:lnTo>
                    <a:pt x="85" y="330"/>
                  </a:lnTo>
                  <a:lnTo>
                    <a:pt x="80" y="326"/>
                  </a:lnTo>
                  <a:lnTo>
                    <a:pt x="84" y="322"/>
                  </a:lnTo>
                  <a:lnTo>
                    <a:pt x="85" y="321"/>
                  </a:lnTo>
                  <a:lnTo>
                    <a:pt x="85" y="312"/>
                  </a:lnTo>
                  <a:lnTo>
                    <a:pt x="82" y="305"/>
                  </a:lnTo>
                  <a:lnTo>
                    <a:pt x="67" y="303"/>
                  </a:lnTo>
                  <a:lnTo>
                    <a:pt x="53" y="292"/>
                  </a:lnTo>
                  <a:lnTo>
                    <a:pt x="32" y="291"/>
                  </a:lnTo>
                  <a:lnTo>
                    <a:pt x="25" y="286"/>
                  </a:lnTo>
                  <a:lnTo>
                    <a:pt x="18" y="285"/>
                  </a:lnTo>
                  <a:lnTo>
                    <a:pt x="13" y="279"/>
                  </a:lnTo>
                  <a:lnTo>
                    <a:pt x="6" y="278"/>
                  </a:lnTo>
                  <a:lnTo>
                    <a:pt x="0" y="272"/>
                  </a:lnTo>
                  <a:lnTo>
                    <a:pt x="7" y="245"/>
                  </a:lnTo>
                  <a:lnTo>
                    <a:pt x="21" y="245"/>
                  </a:lnTo>
                  <a:lnTo>
                    <a:pt x="28" y="240"/>
                  </a:lnTo>
                  <a:lnTo>
                    <a:pt x="36" y="240"/>
                  </a:lnTo>
                  <a:lnTo>
                    <a:pt x="53" y="249"/>
                  </a:lnTo>
                  <a:lnTo>
                    <a:pt x="75" y="248"/>
                  </a:lnTo>
                  <a:lnTo>
                    <a:pt x="80" y="249"/>
                  </a:lnTo>
                  <a:lnTo>
                    <a:pt x="106" y="255"/>
                  </a:lnTo>
                  <a:lnTo>
                    <a:pt x="143" y="259"/>
                  </a:lnTo>
                  <a:lnTo>
                    <a:pt x="159" y="257"/>
                  </a:lnTo>
                  <a:lnTo>
                    <a:pt x="164" y="260"/>
                  </a:lnTo>
                  <a:lnTo>
                    <a:pt x="182" y="258"/>
                  </a:lnTo>
                  <a:lnTo>
                    <a:pt x="201" y="242"/>
                  </a:lnTo>
                  <a:lnTo>
                    <a:pt x="217" y="240"/>
                  </a:lnTo>
                  <a:lnTo>
                    <a:pt x="234" y="243"/>
                  </a:lnTo>
                  <a:lnTo>
                    <a:pt x="243" y="239"/>
                  </a:lnTo>
                  <a:lnTo>
                    <a:pt x="251" y="238"/>
                  </a:lnTo>
                  <a:lnTo>
                    <a:pt x="268" y="243"/>
                  </a:lnTo>
                  <a:lnTo>
                    <a:pt x="284" y="255"/>
                  </a:lnTo>
                  <a:lnTo>
                    <a:pt x="289" y="258"/>
                  </a:lnTo>
                  <a:lnTo>
                    <a:pt x="308" y="257"/>
                  </a:lnTo>
                  <a:lnTo>
                    <a:pt x="321" y="252"/>
                  </a:lnTo>
                  <a:lnTo>
                    <a:pt x="340" y="238"/>
                  </a:lnTo>
                  <a:close/>
                  <a:moveTo>
                    <a:pt x="890" y="296"/>
                  </a:moveTo>
                  <a:lnTo>
                    <a:pt x="904" y="313"/>
                  </a:lnTo>
                  <a:lnTo>
                    <a:pt x="907" y="311"/>
                  </a:lnTo>
                  <a:lnTo>
                    <a:pt x="910" y="304"/>
                  </a:lnTo>
                  <a:lnTo>
                    <a:pt x="917" y="300"/>
                  </a:lnTo>
                  <a:lnTo>
                    <a:pt x="917" y="293"/>
                  </a:lnTo>
                  <a:lnTo>
                    <a:pt x="905" y="274"/>
                  </a:lnTo>
                  <a:lnTo>
                    <a:pt x="884" y="261"/>
                  </a:lnTo>
                  <a:lnTo>
                    <a:pt x="881" y="262"/>
                  </a:lnTo>
                  <a:lnTo>
                    <a:pt x="881" y="268"/>
                  </a:lnTo>
                  <a:lnTo>
                    <a:pt x="886" y="277"/>
                  </a:lnTo>
                  <a:lnTo>
                    <a:pt x="884" y="287"/>
                  </a:lnTo>
                  <a:lnTo>
                    <a:pt x="890" y="296"/>
                  </a:lnTo>
                  <a:close/>
                  <a:moveTo>
                    <a:pt x="926" y="507"/>
                  </a:moveTo>
                  <a:lnTo>
                    <a:pt x="921" y="500"/>
                  </a:lnTo>
                  <a:lnTo>
                    <a:pt x="914" y="504"/>
                  </a:lnTo>
                  <a:lnTo>
                    <a:pt x="909" y="518"/>
                  </a:lnTo>
                  <a:lnTo>
                    <a:pt x="921" y="519"/>
                  </a:lnTo>
                  <a:lnTo>
                    <a:pt x="926" y="507"/>
                  </a:lnTo>
                  <a:close/>
                  <a:moveTo>
                    <a:pt x="1033" y="543"/>
                  </a:moveTo>
                  <a:lnTo>
                    <a:pt x="1024" y="548"/>
                  </a:lnTo>
                  <a:lnTo>
                    <a:pt x="1023" y="556"/>
                  </a:lnTo>
                  <a:lnTo>
                    <a:pt x="1031" y="554"/>
                  </a:lnTo>
                  <a:lnTo>
                    <a:pt x="1037" y="556"/>
                  </a:lnTo>
                  <a:lnTo>
                    <a:pt x="1044" y="554"/>
                  </a:lnTo>
                  <a:lnTo>
                    <a:pt x="1044" y="550"/>
                  </a:lnTo>
                  <a:lnTo>
                    <a:pt x="1041" y="545"/>
                  </a:lnTo>
                  <a:lnTo>
                    <a:pt x="1033" y="543"/>
                  </a:lnTo>
                  <a:close/>
                  <a:moveTo>
                    <a:pt x="976" y="421"/>
                  </a:moveTo>
                  <a:lnTo>
                    <a:pt x="980" y="430"/>
                  </a:lnTo>
                  <a:lnTo>
                    <a:pt x="986" y="435"/>
                  </a:lnTo>
                  <a:lnTo>
                    <a:pt x="997" y="432"/>
                  </a:lnTo>
                  <a:lnTo>
                    <a:pt x="1006" y="425"/>
                  </a:lnTo>
                  <a:lnTo>
                    <a:pt x="1001" y="420"/>
                  </a:lnTo>
                  <a:lnTo>
                    <a:pt x="978" y="410"/>
                  </a:lnTo>
                  <a:lnTo>
                    <a:pt x="976" y="421"/>
                  </a:lnTo>
                  <a:close/>
                  <a:moveTo>
                    <a:pt x="872" y="456"/>
                  </a:moveTo>
                  <a:lnTo>
                    <a:pt x="869" y="446"/>
                  </a:lnTo>
                  <a:lnTo>
                    <a:pt x="861" y="448"/>
                  </a:lnTo>
                  <a:lnTo>
                    <a:pt x="860" y="454"/>
                  </a:lnTo>
                  <a:lnTo>
                    <a:pt x="883" y="486"/>
                  </a:lnTo>
                  <a:lnTo>
                    <a:pt x="886" y="480"/>
                  </a:lnTo>
                  <a:lnTo>
                    <a:pt x="881" y="461"/>
                  </a:lnTo>
                  <a:lnTo>
                    <a:pt x="872" y="456"/>
                  </a:lnTo>
                  <a:close/>
                  <a:moveTo>
                    <a:pt x="933" y="429"/>
                  </a:moveTo>
                  <a:lnTo>
                    <a:pt x="936" y="445"/>
                  </a:lnTo>
                  <a:lnTo>
                    <a:pt x="930" y="455"/>
                  </a:lnTo>
                  <a:lnTo>
                    <a:pt x="929" y="461"/>
                  </a:lnTo>
                  <a:lnTo>
                    <a:pt x="932" y="465"/>
                  </a:lnTo>
                  <a:lnTo>
                    <a:pt x="940" y="455"/>
                  </a:lnTo>
                  <a:lnTo>
                    <a:pt x="943" y="446"/>
                  </a:lnTo>
                  <a:lnTo>
                    <a:pt x="945" y="439"/>
                  </a:lnTo>
                  <a:lnTo>
                    <a:pt x="941" y="430"/>
                  </a:lnTo>
                  <a:lnTo>
                    <a:pt x="933" y="429"/>
                  </a:lnTo>
                  <a:close/>
                </a:path>
              </a:pathLst>
            </a:custGeom>
            <a:grpFill/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F8CA9669-D4FA-5401-6316-9D48E496DF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64691" y="3987802"/>
              <a:ext cx="1414463" cy="1309688"/>
            </a:xfrm>
            <a:custGeom>
              <a:avLst/>
              <a:gdLst>
                <a:gd name="T0" fmla="*/ 26 w 843"/>
                <a:gd name="T1" fmla="*/ 716 h 783"/>
                <a:gd name="T2" fmla="*/ 9 w 843"/>
                <a:gd name="T3" fmla="*/ 692 h 783"/>
                <a:gd name="T4" fmla="*/ 20 w 843"/>
                <a:gd name="T5" fmla="*/ 643 h 783"/>
                <a:gd name="T6" fmla="*/ 30 w 843"/>
                <a:gd name="T7" fmla="*/ 596 h 783"/>
                <a:gd name="T8" fmla="*/ 14 w 843"/>
                <a:gd name="T9" fmla="*/ 533 h 783"/>
                <a:gd name="T10" fmla="*/ 41 w 843"/>
                <a:gd name="T11" fmla="*/ 461 h 783"/>
                <a:gd name="T12" fmla="*/ 56 w 843"/>
                <a:gd name="T13" fmla="*/ 435 h 783"/>
                <a:gd name="T14" fmla="*/ 79 w 843"/>
                <a:gd name="T15" fmla="*/ 391 h 783"/>
                <a:gd name="T16" fmla="*/ 85 w 843"/>
                <a:gd name="T17" fmla="*/ 347 h 783"/>
                <a:gd name="T18" fmla="*/ 152 w 843"/>
                <a:gd name="T19" fmla="*/ 343 h 783"/>
                <a:gd name="T20" fmla="*/ 195 w 843"/>
                <a:gd name="T21" fmla="*/ 342 h 783"/>
                <a:gd name="T22" fmla="*/ 254 w 843"/>
                <a:gd name="T23" fmla="*/ 316 h 783"/>
                <a:gd name="T24" fmla="*/ 293 w 843"/>
                <a:gd name="T25" fmla="*/ 247 h 783"/>
                <a:gd name="T26" fmla="*/ 346 w 843"/>
                <a:gd name="T27" fmla="*/ 251 h 783"/>
                <a:gd name="T28" fmla="*/ 402 w 843"/>
                <a:gd name="T29" fmla="*/ 256 h 783"/>
                <a:gd name="T30" fmla="*/ 444 w 843"/>
                <a:gd name="T31" fmla="*/ 243 h 783"/>
                <a:gd name="T32" fmla="*/ 498 w 843"/>
                <a:gd name="T33" fmla="*/ 215 h 783"/>
                <a:gd name="T34" fmla="*/ 595 w 843"/>
                <a:gd name="T35" fmla="*/ 240 h 783"/>
                <a:gd name="T36" fmla="*/ 638 w 843"/>
                <a:gd name="T37" fmla="*/ 250 h 783"/>
                <a:gd name="T38" fmla="*/ 674 w 843"/>
                <a:gd name="T39" fmla="*/ 234 h 783"/>
                <a:gd name="T40" fmla="*/ 655 w 843"/>
                <a:gd name="T41" fmla="*/ 191 h 783"/>
                <a:gd name="T42" fmla="*/ 677 w 843"/>
                <a:gd name="T43" fmla="*/ 180 h 783"/>
                <a:gd name="T44" fmla="*/ 651 w 843"/>
                <a:gd name="T45" fmla="*/ 44 h 783"/>
                <a:gd name="T46" fmla="*/ 626 w 843"/>
                <a:gd name="T47" fmla="*/ 22 h 783"/>
                <a:gd name="T48" fmla="*/ 631 w 843"/>
                <a:gd name="T49" fmla="*/ 3 h 783"/>
                <a:gd name="T50" fmla="*/ 657 w 843"/>
                <a:gd name="T51" fmla="*/ 10 h 783"/>
                <a:gd name="T52" fmla="*/ 690 w 843"/>
                <a:gd name="T53" fmla="*/ 21 h 783"/>
                <a:gd name="T54" fmla="*/ 732 w 843"/>
                <a:gd name="T55" fmla="*/ 55 h 783"/>
                <a:gd name="T56" fmla="*/ 731 w 843"/>
                <a:gd name="T57" fmla="*/ 72 h 783"/>
                <a:gd name="T58" fmla="*/ 733 w 843"/>
                <a:gd name="T59" fmla="*/ 112 h 783"/>
                <a:gd name="T60" fmla="*/ 740 w 843"/>
                <a:gd name="T61" fmla="*/ 156 h 783"/>
                <a:gd name="T62" fmla="*/ 774 w 843"/>
                <a:gd name="T63" fmla="*/ 237 h 783"/>
                <a:gd name="T64" fmla="*/ 783 w 843"/>
                <a:gd name="T65" fmla="*/ 262 h 783"/>
                <a:gd name="T66" fmla="*/ 778 w 843"/>
                <a:gd name="T67" fmla="*/ 306 h 783"/>
                <a:gd name="T68" fmla="*/ 803 w 843"/>
                <a:gd name="T69" fmla="*/ 358 h 783"/>
                <a:gd name="T70" fmla="*/ 833 w 843"/>
                <a:gd name="T71" fmla="*/ 445 h 783"/>
                <a:gd name="T72" fmla="*/ 843 w 843"/>
                <a:gd name="T73" fmla="*/ 486 h 783"/>
                <a:gd name="T74" fmla="*/ 813 w 843"/>
                <a:gd name="T75" fmla="*/ 527 h 783"/>
                <a:gd name="T76" fmla="*/ 788 w 843"/>
                <a:gd name="T77" fmla="*/ 556 h 783"/>
                <a:gd name="T78" fmla="*/ 790 w 843"/>
                <a:gd name="T79" fmla="*/ 580 h 783"/>
                <a:gd name="T80" fmla="*/ 764 w 843"/>
                <a:gd name="T81" fmla="*/ 605 h 783"/>
                <a:gd name="T82" fmla="*/ 763 w 843"/>
                <a:gd name="T83" fmla="*/ 665 h 783"/>
                <a:gd name="T84" fmla="*/ 720 w 843"/>
                <a:gd name="T85" fmla="*/ 679 h 783"/>
                <a:gd name="T86" fmla="*/ 694 w 843"/>
                <a:gd name="T87" fmla="*/ 710 h 783"/>
                <a:gd name="T88" fmla="*/ 674 w 843"/>
                <a:gd name="T89" fmla="*/ 757 h 783"/>
                <a:gd name="T90" fmla="*/ 630 w 843"/>
                <a:gd name="T91" fmla="*/ 750 h 783"/>
                <a:gd name="T92" fmla="*/ 563 w 843"/>
                <a:gd name="T93" fmla="*/ 761 h 783"/>
                <a:gd name="T94" fmla="*/ 498 w 843"/>
                <a:gd name="T95" fmla="*/ 721 h 783"/>
                <a:gd name="T96" fmla="*/ 426 w 843"/>
                <a:gd name="T97" fmla="*/ 714 h 783"/>
                <a:gd name="T98" fmla="*/ 413 w 843"/>
                <a:gd name="T99" fmla="*/ 762 h 783"/>
                <a:gd name="T100" fmla="*/ 347 w 843"/>
                <a:gd name="T101" fmla="*/ 748 h 783"/>
                <a:gd name="T102" fmla="*/ 281 w 843"/>
                <a:gd name="T103" fmla="*/ 742 h 783"/>
                <a:gd name="T104" fmla="*/ 198 w 843"/>
                <a:gd name="T105" fmla="*/ 744 h 783"/>
                <a:gd name="T106" fmla="*/ 145 w 843"/>
                <a:gd name="T107" fmla="*/ 734 h 783"/>
                <a:gd name="T108" fmla="*/ 83 w 843"/>
                <a:gd name="T109" fmla="*/ 737 h 783"/>
                <a:gd name="T110" fmla="*/ 809 w 843"/>
                <a:gd name="T111" fmla="*/ 69 h 783"/>
                <a:gd name="T112" fmla="*/ 830 w 843"/>
                <a:gd name="T113" fmla="*/ 58 h 783"/>
                <a:gd name="T114" fmla="*/ 798 w 843"/>
                <a:gd name="T115" fmla="*/ 25 h 783"/>
                <a:gd name="T116" fmla="*/ 767 w 843"/>
                <a:gd name="T117" fmla="*/ 35 h 783"/>
                <a:gd name="T118" fmla="*/ 780 w 843"/>
                <a:gd name="T119" fmla="*/ 45 h 783"/>
                <a:gd name="T120" fmla="*/ 805 w 843"/>
                <a:gd name="T121" fmla="*/ 64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43" h="783">
                  <a:moveTo>
                    <a:pt x="55" y="737"/>
                  </a:moveTo>
                  <a:cubicBezTo>
                    <a:pt x="41" y="742"/>
                    <a:pt x="59" y="730"/>
                    <a:pt x="40" y="730"/>
                  </a:cubicBezTo>
                  <a:cubicBezTo>
                    <a:pt x="31" y="727"/>
                    <a:pt x="30" y="709"/>
                    <a:pt x="26" y="716"/>
                  </a:cubicBezTo>
                  <a:cubicBezTo>
                    <a:pt x="18" y="723"/>
                    <a:pt x="0" y="709"/>
                    <a:pt x="4" y="700"/>
                  </a:cubicBezTo>
                  <a:cubicBezTo>
                    <a:pt x="4" y="700"/>
                    <a:pt x="4" y="700"/>
                    <a:pt x="4" y="700"/>
                  </a:cubicBezTo>
                  <a:cubicBezTo>
                    <a:pt x="6" y="697"/>
                    <a:pt x="8" y="694"/>
                    <a:pt x="9" y="692"/>
                  </a:cubicBezTo>
                  <a:cubicBezTo>
                    <a:pt x="15" y="687"/>
                    <a:pt x="22" y="682"/>
                    <a:pt x="20" y="672"/>
                  </a:cubicBezTo>
                  <a:cubicBezTo>
                    <a:pt x="15" y="664"/>
                    <a:pt x="31" y="670"/>
                    <a:pt x="21" y="656"/>
                  </a:cubicBezTo>
                  <a:cubicBezTo>
                    <a:pt x="13" y="643"/>
                    <a:pt x="38" y="647"/>
                    <a:pt x="20" y="643"/>
                  </a:cubicBezTo>
                  <a:cubicBezTo>
                    <a:pt x="12" y="633"/>
                    <a:pt x="13" y="631"/>
                    <a:pt x="10" y="628"/>
                  </a:cubicBezTo>
                  <a:cubicBezTo>
                    <a:pt x="7" y="614"/>
                    <a:pt x="18" y="616"/>
                    <a:pt x="22" y="610"/>
                  </a:cubicBezTo>
                  <a:cubicBezTo>
                    <a:pt x="22" y="604"/>
                    <a:pt x="20" y="595"/>
                    <a:pt x="30" y="596"/>
                  </a:cubicBezTo>
                  <a:cubicBezTo>
                    <a:pt x="29" y="585"/>
                    <a:pt x="27" y="583"/>
                    <a:pt x="30" y="574"/>
                  </a:cubicBezTo>
                  <a:cubicBezTo>
                    <a:pt x="32" y="565"/>
                    <a:pt x="12" y="568"/>
                    <a:pt x="19" y="551"/>
                  </a:cubicBezTo>
                  <a:cubicBezTo>
                    <a:pt x="37" y="535"/>
                    <a:pt x="12" y="543"/>
                    <a:pt x="14" y="533"/>
                  </a:cubicBezTo>
                  <a:cubicBezTo>
                    <a:pt x="7" y="521"/>
                    <a:pt x="15" y="520"/>
                    <a:pt x="16" y="505"/>
                  </a:cubicBezTo>
                  <a:cubicBezTo>
                    <a:pt x="26" y="498"/>
                    <a:pt x="35" y="494"/>
                    <a:pt x="29" y="480"/>
                  </a:cubicBezTo>
                  <a:cubicBezTo>
                    <a:pt x="26" y="469"/>
                    <a:pt x="33" y="468"/>
                    <a:pt x="41" y="461"/>
                  </a:cubicBezTo>
                  <a:cubicBezTo>
                    <a:pt x="49" y="457"/>
                    <a:pt x="37" y="453"/>
                    <a:pt x="43" y="443"/>
                  </a:cubicBezTo>
                  <a:cubicBezTo>
                    <a:pt x="51" y="442"/>
                    <a:pt x="56" y="439"/>
                    <a:pt x="55" y="435"/>
                  </a:cubicBezTo>
                  <a:cubicBezTo>
                    <a:pt x="56" y="435"/>
                    <a:pt x="56" y="435"/>
                    <a:pt x="56" y="435"/>
                  </a:cubicBezTo>
                  <a:cubicBezTo>
                    <a:pt x="61" y="435"/>
                    <a:pt x="72" y="431"/>
                    <a:pt x="77" y="431"/>
                  </a:cubicBezTo>
                  <a:cubicBezTo>
                    <a:pt x="90" y="424"/>
                    <a:pt x="67" y="416"/>
                    <a:pt x="86" y="409"/>
                  </a:cubicBezTo>
                  <a:cubicBezTo>
                    <a:pt x="103" y="395"/>
                    <a:pt x="72" y="406"/>
                    <a:pt x="79" y="391"/>
                  </a:cubicBezTo>
                  <a:cubicBezTo>
                    <a:pt x="75" y="381"/>
                    <a:pt x="104" y="392"/>
                    <a:pt x="85" y="383"/>
                  </a:cubicBezTo>
                  <a:cubicBezTo>
                    <a:pt x="78" y="380"/>
                    <a:pt x="76" y="366"/>
                    <a:pt x="77" y="362"/>
                  </a:cubicBezTo>
                  <a:cubicBezTo>
                    <a:pt x="73" y="356"/>
                    <a:pt x="75" y="339"/>
                    <a:pt x="85" y="347"/>
                  </a:cubicBezTo>
                  <a:cubicBezTo>
                    <a:pt x="89" y="355"/>
                    <a:pt x="99" y="350"/>
                    <a:pt x="102" y="352"/>
                  </a:cubicBezTo>
                  <a:cubicBezTo>
                    <a:pt x="110" y="352"/>
                    <a:pt x="123" y="347"/>
                    <a:pt x="127" y="338"/>
                  </a:cubicBezTo>
                  <a:cubicBezTo>
                    <a:pt x="137" y="328"/>
                    <a:pt x="152" y="330"/>
                    <a:pt x="152" y="343"/>
                  </a:cubicBezTo>
                  <a:cubicBezTo>
                    <a:pt x="162" y="354"/>
                    <a:pt x="141" y="366"/>
                    <a:pt x="151" y="370"/>
                  </a:cubicBezTo>
                  <a:cubicBezTo>
                    <a:pt x="152" y="359"/>
                    <a:pt x="164" y="358"/>
                    <a:pt x="170" y="364"/>
                  </a:cubicBezTo>
                  <a:cubicBezTo>
                    <a:pt x="168" y="351"/>
                    <a:pt x="190" y="351"/>
                    <a:pt x="195" y="342"/>
                  </a:cubicBezTo>
                  <a:cubicBezTo>
                    <a:pt x="202" y="344"/>
                    <a:pt x="213" y="337"/>
                    <a:pt x="217" y="346"/>
                  </a:cubicBezTo>
                  <a:cubicBezTo>
                    <a:pt x="224" y="348"/>
                    <a:pt x="224" y="339"/>
                    <a:pt x="233" y="331"/>
                  </a:cubicBezTo>
                  <a:cubicBezTo>
                    <a:pt x="237" y="320"/>
                    <a:pt x="251" y="321"/>
                    <a:pt x="254" y="316"/>
                  </a:cubicBezTo>
                  <a:cubicBezTo>
                    <a:pt x="253" y="302"/>
                    <a:pt x="258" y="286"/>
                    <a:pt x="260" y="272"/>
                  </a:cubicBezTo>
                  <a:cubicBezTo>
                    <a:pt x="271" y="261"/>
                    <a:pt x="268" y="260"/>
                    <a:pt x="279" y="247"/>
                  </a:cubicBezTo>
                  <a:cubicBezTo>
                    <a:pt x="287" y="246"/>
                    <a:pt x="283" y="234"/>
                    <a:pt x="293" y="247"/>
                  </a:cubicBezTo>
                  <a:cubicBezTo>
                    <a:pt x="302" y="254"/>
                    <a:pt x="287" y="272"/>
                    <a:pt x="305" y="273"/>
                  </a:cubicBezTo>
                  <a:cubicBezTo>
                    <a:pt x="310" y="263"/>
                    <a:pt x="314" y="250"/>
                    <a:pt x="327" y="259"/>
                  </a:cubicBezTo>
                  <a:cubicBezTo>
                    <a:pt x="330" y="246"/>
                    <a:pt x="337" y="256"/>
                    <a:pt x="346" y="251"/>
                  </a:cubicBezTo>
                  <a:cubicBezTo>
                    <a:pt x="357" y="255"/>
                    <a:pt x="343" y="268"/>
                    <a:pt x="354" y="275"/>
                  </a:cubicBezTo>
                  <a:cubicBezTo>
                    <a:pt x="369" y="281"/>
                    <a:pt x="380" y="253"/>
                    <a:pt x="387" y="262"/>
                  </a:cubicBezTo>
                  <a:cubicBezTo>
                    <a:pt x="391" y="278"/>
                    <a:pt x="394" y="258"/>
                    <a:pt x="402" y="256"/>
                  </a:cubicBezTo>
                  <a:cubicBezTo>
                    <a:pt x="402" y="247"/>
                    <a:pt x="402" y="237"/>
                    <a:pt x="405" y="228"/>
                  </a:cubicBezTo>
                  <a:cubicBezTo>
                    <a:pt x="397" y="220"/>
                    <a:pt x="418" y="207"/>
                    <a:pt x="422" y="222"/>
                  </a:cubicBezTo>
                  <a:cubicBezTo>
                    <a:pt x="433" y="222"/>
                    <a:pt x="436" y="236"/>
                    <a:pt x="444" y="243"/>
                  </a:cubicBezTo>
                  <a:cubicBezTo>
                    <a:pt x="453" y="241"/>
                    <a:pt x="473" y="231"/>
                    <a:pt x="473" y="237"/>
                  </a:cubicBezTo>
                  <a:cubicBezTo>
                    <a:pt x="482" y="240"/>
                    <a:pt x="483" y="221"/>
                    <a:pt x="479" y="213"/>
                  </a:cubicBezTo>
                  <a:cubicBezTo>
                    <a:pt x="486" y="207"/>
                    <a:pt x="493" y="202"/>
                    <a:pt x="498" y="215"/>
                  </a:cubicBezTo>
                  <a:cubicBezTo>
                    <a:pt x="504" y="234"/>
                    <a:pt x="527" y="231"/>
                    <a:pt x="543" y="228"/>
                  </a:cubicBezTo>
                  <a:cubicBezTo>
                    <a:pt x="552" y="228"/>
                    <a:pt x="576" y="226"/>
                    <a:pt x="572" y="234"/>
                  </a:cubicBezTo>
                  <a:cubicBezTo>
                    <a:pt x="573" y="234"/>
                    <a:pt x="583" y="240"/>
                    <a:pt x="595" y="240"/>
                  </a:cubicBezTo>
                  <a:cubicBezTo>
                    <a:pt x="600" y="239"/>
                    <a:pt x="603" y="240"/>
                    <a:pt x="604" y="241"/>
                  </a:cubicBezTo>
                  <a:cubicBezTo>
                    <a:pt x="604" y="241"/>
                    <a:pt x="618" y="241"/>
                    <a:pt x="620" y="243"/>
                  </a:cubicBezTo>
                  <a:cubicBezTo>
                    <a:pt x="623" y="244"/>
                    <a:pt x="638" y="250"/>
                    <a:pt x="638" y="250"/>
                  </a:cubicBezTo>
                  <a:cubicBezTo>
                    <a:pt x="650" y="240"/>
                    <a:pt x="650" y="240"/>
                    <a:pt x="650" y="240"/>
                  </a:cubicBezTo>
                  <a:cubicBezTo>
                    <a:pt x="668" y="241"/>
                    <a:pt x="668" y="241"/>
                    <a:pt x="668" y="241"/>
                  </a:cubicBezTo>
                  <a:cubicBezTo>
                    <a:pt x="674" y="234"/>
                    <a:pt x="674" y="234"/>
                    <a:pt x="674" y="234"/>
                  </a:cubicBezTo>
                  <a:cubicBezTo>
                    <a:pt x="675" y="218"/>
                    <a:pt x="675" y="218"/>
                    <a:pt x="675" y="218"/>
                  </a:cubicBezTo>
                  <a:cubicBezTo>
                    <a:pt x="658" y="208"/>
                    <a:pt x="658" y="208"/>
                    <a:pt x="658" y="208"/>
                  </a:cubicBezTo>
                  <a:cubicBezTo>
                    <a:pt x="655" y="191"/>
                    <a:pt x="655" y="191"/>
                    <a:pt x="655" y="191"/>
                  </a:cubicBezTo>
                  <a:cubicBezTo>
                    <a:pt x="663" y="190"/>
                    <a:pt x="663" y="190"/>
                    <a:pt x="663" y="190"/>
                  </a:cubicBezTo>
                  <a:cubicBezTo>
                    <a:pt x="664" y="180"/>
                    <a:pt x="664" y="180"/>
                    <a:pt x="664" y="180"/>
                  </a:cubicBezTo>
                  <a:cubicBezTo>
                    <a:pt x="677" y="180"/>
                    <a:pt x="677" y="180"/>
                    <a:pt x="677" y="180"/>
                  </a:cubicBezTo>
                  <a:cubicBezTo>
                    <a:pt x="683" y="116"/>
                    <a:pt x="683" y="116"/>
                    <a:pt x="683" y="116"/>
                  </a:cubicBezTo>
                  <a:cubicBezTo>
                    <a:pt x="650" y="62"/>
                    <a:pt x="650" y="62"/>
                    <a:pt x="650" y="62"/>
                  </a:cubicBezTo>
                  <a:cubicBezTo>
                    <a:pt x="651" y="44"/>
                    <a:pt x="651" y="44"/>
                    <a:pt x="651" y="44"/>
                  </a:cubicBezTo>
                  <a:cubicBezTo>
                    <a:pt x="619" y="32"/>
                    <a:pt x="619" y="32"/>
                    <a:pt x="619" y="32"/>
                  </a:cubicBezTo>
                  <a:cubicBezTo>
                    <a:pt x="616" y="24"/>
                    <a:pt x="616" y="24"/>
                    <a:pt x="616" y="24"/>
                  </a:cubicBezTo>
                  <a:cubicBezTo>
                    <a:pt x="626" y="22"/>
                    <a:pt x="626" y="22"/>
                    <a:pt x="626" y="22"/>
                  </a:cubicBezTo>
                  <a:cubicBezTo>
                    <a:pt x="632" y="14"/>
                    <a:pt x="632" y="14"/>
                    <a:pt x="632" y="14"/>
                  </a:cubicBezTo>
                  <a:cubicBezTo>
                    <a:pt x="630" y="8"/>
                    <a:pt x="630" y="8"/>
                    <a:pt x="630" y="8"/>
                  </a:cubicBezTo>
                  <a:cubicBezTo>
                    <a:pt x="631" y="3"/>
                    <a:pt x="631" y="3"/>
                    <a:pt x="631" y="3"/>
                  </a:cubicBezTo>
                  <a:cubicBezTo>
                    <a:pt x="635" y="0"/>
                    <a:pt x="635" y="0"/>
                    <a:pt x="635" y="0"/>
                  </a:cubicBezTo>
                  <a:cubicBezTo>
                    <a:pt x="647" y="2"/>
                    <a:pt x="647" y="2"/>
                    <a:pt x="647" y="2"/>
                  </a:cubicBezTo>
                  <a:cubicBezTo>
                    <a:pt x="657" y="10"/>
                    <a:pt x="657" y="10"/>
                    <a:pt x="657" y="10"/>
                  </a:cubicBezTo>
                  <a:cubicBezTo>
                    <a:pt x="658" y="10"/>
                    <a:pt x="658" y="10"/>
                    <a:pt x="658" y="10"/>
                  </a:cubicBezTo>
                  <a:cubicBezTo>
                    <a:pt x="681" y="15"/>
                    <a:pt x="681" y="15"/>
                    <a:pt x="681" y="15"/>
                  </a:cubicBezTo>
                  <a:cubicBezTo>
                    <a:pt x="690" y="21"/>
                    <a:pt x="690" y="21"/>
                    <a:pt x="690" y="21"/>
                  </a:cubicBezTo>
                  <a:cubicBezTo>
                    <a:pt x="696" y="29"/>
                    <a:pt x="696" y="29"/>
                    <a:pt x="696" y="29"/>
                  </a:cubicBezTo>
                  <a:cubicBezTo>
                    <a:pt x="718" y="47"/>
                    <a:pt x="718" y="47"/>
                    <a:pt x="718" y="47"/>
                  </a:cubicBezTo>
                  <a:cubicBezTo>
                    <a:pt x="732" y="55"/>
                    <a:pt x="732" y="55"/>
                    <a:pt x="732" y="55"/>
                  </a:cubicBezTo>
                  <a:cubicBezTo>
                    <a:pt x="753" y="64"/>
                    <a:pt x="753" y="64"/>
                    <a:pt x="753" y="64"/>
                  </a:cubicBezTo>
                  <a:cubicBezTo>
                    <a:pt x="742" y="73"/>
                    <a:pt x="742" y="73"/>
                    <a:pt x="742" y="73"/>
                  </a:cubicBezTo>
                  <a:cubicBezTo>
                    <a:pt x="731" y="72"/>
                    <a:pt x="731" y="72"/>
                    <a:pt x="731" y="72"/>
                  </a:cubicBezTo>
                  <a:cubicBezTo>
                    <a:pt x="726" y="78"/>
                    <a:pt x="726" y="78"/>
                    <a:pt x="726" y="78"/>
                  </a:cubicBezTo>
                  <a:cubicBezTo>
                    <a:pt x="735" y="94"/>
                    <a:pt x="735" y="94"/>
                    <a:pt x="735" y="94"/>
                  </a:cubicBezTo>
                  <a:cubicBezTo>
                    <a:pt x="733" y="112"/>
                    <a:pt x="733" y="112"/>
                    <a:pt x="733" y="112"/>
                  </a:cubicBezTo>
                  <a:cubicBezTo>
                    <a:pt x="738" y="130"/>
                    <a:pt x="738" y="130"/>
                    <a:pt x="738" y="130"/>
                  </a:cubicBezTo>
                  <a:cubicBezTo>
                    <a:pt x="741" y="147"/>
                    <a:pt x="741" y="147"/>
                    <a:pt x="741" y="147"/>
                  </a:cubicBezTo>
                  <a:cubicBezTo>
                    <a:pt x="740" y="156"/>
                    <a:pt x="740" y="156"/>
                    <a:pt x="740" y="156"/>
                  </a:cubicBezTo>
                  <a:cubicBezTo>
                    <a:pt x="731" y="175"/>
                    <a:pt x="731" y="175"/>
                    <a:pt x="731" y="175"/>
                  </a:cubicBezTo>
                  <a:cubicBezTo>
                    <a:pt x="749" y="209"/>
                    <a:pt x="749" y="209"/>
                    <a:pt x="749" y="209"/>
                  </a:cubicBezTo>
                  <a:cubicBezTo>
                    <a:pt x="774" y="237"/>
                    <a:pt x="774" y="237"/>
                    <a:pt x="774" y="237"/>
                  </a:cubicBezTo>
                  <a:cubicBezTo>
                    <a:pt x="779" y="248"/>
                    <a:pt x="779" y="248"/>
                    <a:pt x="779" y="248"/>
                  </a:cubicBezTo>
                  <a:cubicBezTo>
                    <a:pt x="784" y="259"/>
                    <a:pt x="784" y="259"/>
                    <a:pt x="784" y="259"/>
                  </a:cubicBezTo>
                  <a:cubicBezTo>
                    <a:pt x="783" y="262"/>
                    <a:pt x="783" y="262"/>
                    <a:pt x="783" y="262"/>
                  </a:cubicBezTo>
                  <a:cubicBezTo>
                    <a:pt x="778" y="276"/>
                    <a:pt x="778" y="276"/>
                    <a:pt x="778" y="276"/>
                  </a:cubicBezTo>
                  <a:cubicBezTo>
                    <a:pt x="776" y="299"/>
                    <a:pt x="776" y="299"/>
                    <a:pt x="776" y="299"/>
                  </a:cubicBezTo>
                  <a:cubicBezTo>
                    <a:pt x="778" y="306"/>
                    <a:pt x="778" y="306"/>
                    <a:pt x="778" y="306"/>
                  </a:cubicBezTo>
                  <a:cubicBezTo>
                    <a:pt x="784" y="326"/>
                    <a:pt x="784" y="326"/>
                    <a:pt x="784" y="326"/>
                  </a:cubicBezTo>
                  <a:cubicBezTo>
                    <a:pt x="794" y="347"/>
                    <a:pt x="794" y="347"/>
                    <a:pt x="794" y="347"/>
                  </a:cubicBezTo>
                  <a:cubicBezTo>
                    <a:pt x="803" y="358"/>
                    <a:pt x="803" y="358"/>
                    <a:pt x="803" y="358"/>
                  </a:cubicBezTo>
                  <a:cubicBezTo>
                    <a:pt x="808" y="381"/>
                    <a:pt x="808" y="381"/>
                    <a:pt x="808" y="381"/>
                  </a:cubicBezTo>
                  <a:cubicBezTo>
                    <a:pt x="823" y="410"/>
                    <a:pt x="823" y="410"/>
                    <a:pt x="823" y="410"/>
                  </a:cubicBezTo>
                  <a:cubicBezTo>
                    <a:pt x="833" y="445"/>
                    <a:pt x="833" y="445"/>
                    <a:pt x="833" y="445"/>
                  </a:cubicBezTo>
                  <a:cubicBezTo>
                    <a:pt x="832" y="466"/>
                    <a:pt x="832" y="466"/>
                    <a:pt x="832" y="466"/>
                  </a:cubicBezTo>
                  <a:cubicBezTo>
                    <a:pt x="836" y="475"/>
                    <a:pt x="836" y="475"/>
                    <a:pt x="836" y="475"/>
                  </a:cubicBezTo>
                  <a:cubicBezTo>
                    <a:pt x="843" y="486"/>
                    <a:pt x="843" y="486"/>
                    <a:pt x="843" y="486"/>
                  </a:cubicBezTo>
                  <a:cubicBezTo>
                    <a:pt x="840" y="499"/>
                    <a:pt x="840" y="499"/>
                    <a:pt x="840" y="499"/>
                  </a:cubicBezTo>
                  <a:cubicBezTo>
                    <a:pt x="828" y="503"/>
                    <a:pt x="828" y="503"/>
                    <a:pt x="828" y="503"/>
                  </a:cubicBezTo>
                  <a:cubicBezTo>
                    <a:pt x="813" y="527"/>
                    <a:pt x="813" y="527"/>
                    <a:pt x="813" y="527"/>
                  </a:cubicBezTo>
                  <a:cubicBezTo>
                    <a:pt x="811" y="538"/>
                    <a:pt x="811" y="538"/>
                    <a:pt x="811" y="538"/>
                  </a:cubicBezTo>
                  <a:cubicBezTo>
                    <a:pt x="789" y="541"/>
                    <a:pt x="789" y="541"/>
                    <a:pt x="789" y="541"/>
                  </a:cubicBezTo>
                  <a:cubicBezTo>
                    <a:pt x="788" y="556"/>
                    <a:pt x="788" y="556"/>
                    <a:pt x="788" y="556"/>
                  </a:cubicBezTo>
                  <a:cubicBezTo>
                    <a:pt x="800" y="568"/>
                    <a:pt x="800" y="568"/>
                    <a:pt x="800" y="568"/>
                  </a:cubicBezTo>
                  <a:cubicBezTo>
                    <a:pt x="799" y="574"/>
                    <a:pt x="799" y="574"/>
                    <a:pt x="799" y="574"/>
                  </a:cubicBezTo>
                  <a:cubicBezTo>
                    <a:pt x="799" y="574"/>
                    <a:pt x="797" y="582"/>
                    <a:pt x="790" y="580"/>
                  </a:cubicBezTo>
                  <a:cubicBezTo>
                    <a:pt x="783" y="578"/>
                    <a:pt x="768" y="580"/>
                    <a:pt x="768" y="580"/>
                  </a:cubicBezTo>
                  <a:cubicBezTo>
                    <a:pt x="772" y="599"/>
                    <a:pt x="772" y="599"/>
                    <a:pt x="772" y="599"/>
                  </a:cubicBezTo>
                  <a:cubicBezTo>
                    <a:pt x="764" y="605"/>
                    <a:pt x="764" y="605"/>
                    <a:pt x="764" y="605"/>
                  </a:cubicBezTo>
                  <a:cubicBezTo>
                    <a:pt x="768" y="624"/>
                    <a:pt x="768" y="624"/>
                    <a:pt x="768" y="624"/>
                  </a:cubicBezTo>
                  <a:cubicBezTo>
                    <a:pt x="768" y="624"/>
                    <a:pt x="769" y="642"/>
                    <a:pt x="765" y="647"/>
                  </a:cubicBezTo>
                  <a:cubicBezTo>
                    <a:pt x="762" y="651"/>
                    <a:pt x="765" y="665"/>
                    <a:pt x="763" y="665"/>
                  </a:cubicBezTo>
                  <a:cubicBezTo>
                    <a:pt x="760" y="665"/>
                    <a:pt x="755" y="673"/>
                    <a:pt x="754" y="677"/>
                  </a:cubicBezTo>
                  <a:cubicBezTo>
                    <a:pt x="753" y="682"/>
                    <a:pt x="746" y="678"/>
                    <a:pt x="746" y="678"/>
                  </a:cubicBezTo>
                  <a:cubicBezTo>
                    <a:pt x="720" y="679"/>
                    <a:pt x="720" y="679"/>
                    <a:pt x="720" y="679"/>
                  </a:cubicBezTo>
                  <a:cubicBezTo>
                    <a:pt x="708" y="682"/>
                    <a:pt x="708" y="682"/>
                    <a:pt x="708" y="682"/>
                  </a:cubicBezTo>
                  <a:cubicBezTo>
                    <a:pt x="706" y="698"/>
                    <a:pt x="706" y="698"/>
                    <a:pt x="706" y="698"/>
                  </a:cubicBezTo>
                  <a:cubicBezTo>
                    <a:pt x="706" y="698"/>
                    <a:pt x="697" y="706"/>
                    <a:pt x="694" y="710"/>
                  </a:cubicBezTo>
                  <a:cubicBezTo>
                    <a:pt x="691" y="714"/>
                    <a:pt x="690" y="732"/>
                    <a:pt x="691" y="739"/>
                  </a:cubicBezTo>
                  <a:cubicBezTo>
                    <a:pt x="692" y="747"/>
                    <a:pt x="697" y="754"/>
                    <a:pt x="693" y="758"/>
                  </a:cubicBezTo>
                  <a:cubicBezTo>
                    <a:pt x="689" y="763"/>
                    <a:pt x="683" y="758"/>
                    <a:pt x="674" y="757"/>
                  </a:cubicBezTo>
                  <a:cubicBezTo>
                    <a:pt x="665" y="756"/>
                    <a:pt x="659" y="758"/>
                    <a:pt x="647" y="762"/>
                  </a:cubicBezTo>
                  <a:cubicBezTo>
                    <a:pt x="634" y="765"/>
                    <a:pt x="634" y="762"/>
                    <a:pt x="634" y="762"/>
                  </a:cubicBezTo>
                  <a:cubicBezTo>
                    <a:pt x="636" y="757"/>
                    <a:pt x="637" y="752"/>
                    <a:pt x="630" y="750"/>
                  </a:cubicBezTo>
                  <a:cubicBezTo>
                    <a:pt x="614" y="749"/>
                    <a:pt x="633" y="783"/>
                    <a:pt x="619" y="778"/>
                  </a:cubicBezTo>
                  <a:cubicBezTo>
                    <a:pt x="609" y="777"/>
                    <a:pt x="605" y="769"/>
                    <a:pt x="593" y="763"/>
                  </a:cubicBezTo>
                  <a:cubicBezTo>
                    <a:pt x="579" y="768"/>
                    <a:pt x="571" y="770"/>
                    <a:pt x="563" y="761"/>
                  </a:cubicBezTo>
                  <a:cubicBezTo>
                    <a:pt x="551" y="763"/>
                    <a:pt x="553" y="742"/>
                    <a:pt x="539" y="749"/>
                  </a:cubicBezTo>
                  <a:cubicBezTo>
                    <a:pt x="525" y="759"/>
                    <a:pt x="521" y="743"/>
                    <a:pt x="521" y="738"/>
                  </a:cubicBezTo>
                  <a:cubicBezTo>
                    <a:pt x="506" y="742"/>
                    <a:pt x="503" y="738"/>
                    <a:pt x="498" y="721"/>
                  </a:cubicBezTo>
                  <a:cubicBezTo>
                    <a:pt x="495" y="707"/>
                    <a:pt x="479" y="702"/>
                    <a:pt x="471" y="706"/>
                  </a:cubicBezTo>
                  <a:cubicBezTo>
                    <a:pt x="460" y="695"/>
                    <a:pt x="469" y="686"/>
                    <a:pt x="449" y="703"/>
                  </a:cubicBezTo>
                  <a:cubicBezTo>
                    <a:pt x="443" y="711"/>
                    <a:pt x="420" y="696"/>
                    <a:pt x="426" y="714"/>
                  </a:cubicBezTo>
                  <a:cubicBezTo>
                    <a:pt x="413" y="711"/>
                    <a:pt x="414" y="733"/>
                    <a:pt x="424" y="736"/>
                  </a:cubicBezTo>
                  <a:cubicBezTo>
                    <a:pt x="424" y="749"/>
                    <a:pt x="435" y="755"/>
                    <a:pt x="441" y="764"/>
                  </a:cubicBezTo>
                  <a:cubicBezTo>
                    <a:pt x="446" y="772"/>
                    <a:pt x="418" y="765"/>
                    <a:pt x="413" y="762"/>
                  </a:cubicBezTo>
                  <a:cubicBezTo>
                    <a:pt x="415" y="749"/>
                    <a:pt x="381" y="768"/>
                    <a:pt x="385" y="757"/>
                  </a:cubicBezTo>
                  <a:cubicBezTo>
                    <a:pt x="378" y="762"/>
                    <a:pt x="368" y="751"/>
                    <a:pt x="366" y="754"/>
                  </a:cubicBezTo>
                  <a:cubicBezTo>
                    <a:pt x="360" y="761"/>
                    <a:pt x="350" y="745"/>
                    <a:pt x="347" y="748"/>
                  </a:cubicBezTo>
                  <a:cubicBezTo>
                    <a:pt x="339" y="741"/>
                    <a:pt x="352" y="719"/>
                    <a:pt x="339" y="720"/>
                  </a:cubicBezTo>
                  <a:cubicBezTo>
                    <a:pt x="324" y="722"/>
                    <a:pt x="320" y="737"/>
                    <a:pt x="307" y="741"/>
                  </a:cubicBezTo>
                  <a:cubicBezTo>
                    <a:pt x="292" y="734"/>
                    <a:pt x="280" y="768"/>
                    <a:pt x="281" y="742"/>
                  </a:cubicBezTo>
                  <a:cubicBezTo>
                    <a:pt x="276" y="735"/>
                    <a:pt x="259" y="749"/>
                    <a:pt x="248" y="747"/>
                  </a:cubicBezTo>
                  <a:cubicBezTo>
                    <a:pt x="239" y="738"/>
                    <a:pt x="224" y="747"/>
                    <a:pt x="221" y="753"/>
                  </a:cubicBezTo>
                  <a:cubicBezTo>
                    <a:pt x="208" y="757"/>
                    <a:pt x="204" y="758"/>
                    <a:pt x="198" y="744"/>
                  </a:cubicBezTo>
                  <a:cubicBezTo>
                    <a:pt x="198" y="730"/>
                    <a:pt x="183" y="746"/>
                    <a:pt x="175" y="738"/>
                  </a:cubicBezTo>
                  <a:cubicBezTo>
                    <a:pt x="165" y="742"/>
                    <a:pt x="162" y="756"/>
                    <a:pt x="158" y="743"/>
                  </a:cubicBezTo>
                  <a:cubicBezTo>
                    <a:pt x="158" y="730"/>
                    <a:pt x="150" y="740"/>
                    <a:pt x="145" y="734"/>
                  </a:cubicBezTo>
                  <a:cubicBezTo>
                    <a:pt x="137" y="739"/>
                    <a:pt x="124" y="725"/>
                    <a:pt x="124" y="720"/>
                  </a:cubicBezTo>
                  <a:cubicBezTo>
                    <a:pt x="117" y="716"/>
                    <a:pt x="114" y="734"/>
                    <a:pt x="108" y="728"/>
                  </a:cubicBezTo>
                  <a:cubicBezTo>
                    <a:pt x="98" y="734"/>
                    <a:pt x="91" y="737"/>
                    <a:pt x="83" y="737"/>
                  </a:cubicBezTo>
                  <a:cubicBezTo>
                    <a:pt x="74" y="731"/>
                    <a:pt x="67" y="727"/>
                    <a:pt x="55" y="737"/>
                  </a:cubicBezTo>
                  <a:close/>
                  <a:moveTo>
                    <a:pt x="805" y="64"/>
                  </a:moveTo>
                  <a:cubicBezTo>
                    <a:pt x="809" y="69"/>
                    <a:pt x="809" y="69"/>
                    <a:pt x="809" y="69"/>
                  </a:cubicBezTo>
                  <a:cubicBezTo>
                    <a:pt x="817" y="65"/>
                    <a:pt x="817" y="65"/>
                    <a:pt x="817" y="65"/>
                  </a:cubicBezTo>
                  <a:cubicBezTo>
                    <a:pt x="830" y="62"/>
                    <a:pt x="830" y="62"/>
                    <a:pt x="830" y="62"/>
                  </a:cubicBezTo>
                  <a:cubicBezTo>
                    <a:pt x="830" y="58"/>
                    <a:pt x="830" y="58"/>
                    <a:pt x="830" y="58"/>
                  </a:cubicBezTo>
                  <a:cubicBezTo>
                    <a:pt x="814" y="34"/>
                    <a:pt x="814" y="34"/>
                    <a:pt x="814" y="34"/>
                  </a:cubicBezTo>
                  <a:cubicBezTo>
                    <a:pt x="806" y="32"/>
                    <a:pt x="806" y="32"/>
                    <a:pt x="806" y="32"/>
                  </a:cubicBezTo>
                  <a:cubicBezTo>
                    <a:pt x="798" y="25"/>
                    <a:pt x="798" y="25"/>
                    <a:pt x="798" y="25"/>
                  </a:cubicBezTo>
                  <a:cubicBezTo>
                    <a:pt x="778" y="30"/>
                    <a:pt x="778" y="30"/>
                    <a:pt x="778" y="30"/>
                  </a:cubicBezTo>
                  <a:cubicBezTo>
                    <a:pt x="768" y="31"/>
                    <a:pt x="768" y="31"/>
                    <a:pt x="768" y="31"/>
                  </a:cubicBezTo>
                  <a:cubicBezTo>
                    <a:pt x="767" y="35"/>
                    <a:pt x="767" y="35"/>
                    <a:pt x="767" y="35"/>
                  </a:cubicBezTo>
                  <a:cubicBezTo>
                    <a:pt x="772" y="39"/>
                    <a:pt x="772" y="39"/>
                    <a:pt x="772" y="39"/>
                  </a:cubicBezTo>
                  <a:cubicBezTo>
                    <a:pt x="775" y="39"/>
                    <a:pt x="775" y="39"/>
                    <a:pt x="775" y="39"/>
                  </a:cubicBezTo>
                  <a:cubicBezTo>
                    <a:pt x="780" y="45"/>
                    <a:pt x="780" y="45"/>
                    <a:pt x="780" y="45"/>
                  </a:cubicBezTo>
                  <a:cubicBezTo>
                    <a:pt x="780" y="50"/>
                    <a:pt x="780" y="50"/>
                    <a:pt x="780" y="50"/>
                  </a:cubicBezTo>
                  <a:cubicBezTo>
                    <a:pt x="794" y="64"/>
                    <a:pt x="794" y="64"/>
                    <a:pt x="794" y="64"/>
                  </a:cubicBezTo>
                  <a:lnTo>
                    <a:pt x="805" y="64"/>
                  </a:lnTo>
                  <a:close/>
                </a:path>
              </a:pathLst>
            </a:custGeom>
            <a:grpFill/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1C7E076-205B-67EB-8FC8-FE5C66CB20B6}"/>
              </a:ext>
            </a:extLst>
          </p:cNvPr>
          <p:cNvGrpSpPr/>
          <p:nvPr/>
        </p:nvGrpSpPr>
        <p:grpSpPr>
          <a:xfrm>
            <a:off x="3342558" y="1351234"/>
            <a:ext cx="1907631" cy="1208785"/>
            <a:chOff x="3443065" y="1256473"/>
            <a:chExt cx="1907631" cy="120878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CD5C256-C202-3AC1-449B-325FF46992F0}"/>
                </a:ext>
              </a:extLst>
            </p:cNvPr>
            <p:cNvSpPr txBox="1"/>
            <p:nvPr/>
          </p:nvSpPr>
          <p:spPr>
            <a:xfrm>
              <a:off x="3443065" y="2095926"/>
              <a:ext cx="176452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t-EE" dirty="0">
                <a:solidFill>
                  <a:schemeClr val="bg1"/>
                </a:solidFill>
              </a:endParaRPr>
            </a:p>
          </p:txBody>
        </p:sp>
        <p:pic>
          <p:nvPicPr>
            <p:cNvPr id="30" name="Graphic 29" descr="Marker with solid fill">
              <a:extLst>
                <a:ext uri="{FF2B5EF4-FFF2-40B4-BE49-F238E27FC236}">
                  <a16:creationId xmlns:a16="http://schemas.microsoft.com/office/drawing/2014/main" id="{00558FC7-DCBE-8D7F-7247-49404E149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27059" y="1256473"/>
              <a:ext cx="914400" cy="91440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ED940CD-AC74-6E87-3862-09EAC1318CB3}"/>
                </a:ext>
              </a:extLst>
            </p:cNvPr>
            <p:cNvSpPr txBox="1"/>
            <p:nvPr/>
          </p:nvSpPr>
          <p:spPr>
            <a:xfrm>
              <a:off x="4139521" y="1755986"/>
              <a:ext cx="121117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t-EE" sz="2000" b="1" dirty="0"/>
                <a:t>Tallinn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7D835E5F-3675-49D0-F363-26964FE29C2E}"/>
              </a:ext>
            </a:extLst>
          </p:cNvPr>
          <p:cNvSpPr txBox="1"/>
          <p:nvPr/>
        </p:nvSpPr>
        <p:spPr>
          <a:xfrm>
            <a:off x="9154018" y="4375736"/>
            <a:ext cx="321491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2000" b="1" dirty="0">
                <a:solidFill>
                  <a:schemeClr val="accent1"/>
                </a:solidFill>
              </a:rPr>
              <a:t>95%</a:t>
            </a:r>
            <a:r>
              <a:rPr lang="et-EE" sz="2000" b="1" dirty="0"/>
              <a:t> of </a:t>
            </a:r>
            <a:r>
              <a:rPr lang="et-EE" sz="2000" b="1" dirty="0" err="1"/>
              <a:t>households</a:t>
            </a:r>
            <a:r>
              <a:rPr lang="et-EE" sz="2000" b="1" dirty="0"/>
              <a:t> have internet </a:t>
            </a:r>
            <a:r>
              <a:rPr lang="et-EE" sz="2000" b="1" dirty="0" err="1"/>
              <a:t>connection</a:t>
            </a:r>
            <a:r>
              <a:rPr lang="et-EE" sz="2000" b="1" dirty="0"/>
              <a:t> </a:t>
            </a:r>
          </a:p>
          <a:p>
            <a:endParaRPr lang="et-EE" sz="2000" b="1" dirty="0"/>
          </a:p>
          <a:p>
            <a:endParaRPr lang="et-EE" sz="2000" b="1" dirty="0"/>
          </a:p>
          <a:p>
            <a:r>
              <a:rPr lang="et-EE" sz="2000" b="1" dirty="0">
                <a:solidFill>
                  <a:schemeClr val="accent1"/>
                </a:solidFill>
              </a:rPr>
              <a:t>Nr 1</a:t>
            </a:r>
            <a:r>
              <a:rPr lang="et-EE" sz="2000" b="1" dirty="0"/>
              <a:t> in EU in the </a:t>
            </a:r>
            <a:r>
              <a:rPr lang="et-EE" sz="2000" b="1" dirty="0" err="1"/>
              <a:t>share</a:t>
            </a:r>
            <a:r>
              <a:rPr lang="et-EE" sz="2000" b="1" dirty="0"/>
              <a:t> of online </a:t>
            </a:r>
            <a:r>
              <a:rPr lang="et-EE" sz="2000" b="1" dirty="0" err="1"/>
              <a:t>public</a:t>
            </a:r>
            <a:r>
              <a:rPr lang="et-EE" sz="2000" b="1" dirty="0"/>
              <a:t> </a:t>
            </a:r>
            <a:r>
              <a:rPr lang="et-EE" sz="2000" b="1" dirty="0" err="1"/>
              <a:t>services</a:t>
            </a:r>
            <a:r>
              <a:rPr lang="et-EE" sz="2000" b="1" dirty="0"/>
              <a:t> (DESI </a:t>
            </a:r>
            <a:r>
              <a:rPr lang="et-EE" sz="2000" b="1" dirty="0" err="1"/>
              <a:t>Index</a:t>
            </a:r>
            <a:r>
              <a:rPr lang="et-EE" sz="2000" b="1" dirty="0"/>
              <a:t> 2022)</a:t>
            </a:r>
            <a:endParaRPr lang="et-EE" sz="2000" b="1" dirty="0">
              <a:solidFill>
                <a:schemeClr val="tx2"/>
              </a:solidFill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A689CEB-7A1E-6074-98EB-D635F724DC36}"/>
              </a:ext>
            </a:extLst>
          </p:cNvPr>
          <p:cNvGrpSpPr/>
          <p:nvPr/>
        </p:nvGrpSpPr>
        <p:grpSpPr>
          <a:xfrm>
            <a:off x="8378845" y="734199"/>
            <a:ext cx="4014381" cy="776492"/>
            <a:chOff x="7503669" y="735483"/>
            <a:chExt cx="4014381" cy="77649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046FFA2-1DB2-AE16-36DC-A2BC4E9FAE07}"/>
                </a:ext>
              </a:extLst>
            </p:cNvPr>
            <p:cNvSpPr txBox="1"/>
            <p:nvPr/>
          </p:nvSpPr>
          <p:spPr>
            <a:xfrm>
              <a:off x="8278842" y="1056022"/>
              <a:ext cx="323920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et-EE" sz="2000" b="1" dirty="0"/>
                <a:t>Population </a:t>
              </a:r>
              <a:r>
                <a:rPr lang="et-EE" sz="2000" b="1" dirty="0">
                  <a:solidFill>
                    <a:schemeClr val="tx2"/>
                  </a:solidFill>
                </a:rPr>
                <a:t>1.4 </a:t>
              </a:r>
              <a:r>
                <a:rPr lang="et-EE" sz="2000" b="1" dirty="0" err="1">
                  <a:solidFill>
                    <a:schemeClr val="tx2"/>
                  </a:solidFill>
                </a:rPr>
                <a:t>million</a:t>
              </a:r>
              <a:endParaRPr lang="et-EE" sz="2000" b="1" dirty="0">
                <a:solidFill>
                  <a:schemeClr val="tx2"/>
                </a:solidFill>
              </a:endParaRPr>
            </a:p>
          </p:txBody>
        </p:sp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EF62996A-5A9E-72C0-FD83-6A1D1C71B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503669" y="735483"/>
              <a:ext cx="776492" cy="776492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246FA0D-6DCC-EFE7-B0E2-12E75BF4F528}"/>
              </a:ext>
            </a:extLst>
          </p:cNvPr>
          <p:cNvGrpSpPr/>
          <p:nvPr/>
        </p:nvGrpSpPr>
        <p:grpSpPr>
          <a:xfrm>
            <a:off x="8378845" y="1890578"/>
            <a:ext cx="3188076" cy="776492"/>
            <a:chOff x="7503669" y="1636288"/>
            <a:chExt cx="3188076" cy="77649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58E131A-13D1-7FA9-9E55-DDCA944811A9}"/>
                </a:ext>
              </a:extLst>
            </p:cNvPr>
            <p:cNvSpPr txBox="1"/>
            <p:nvPr/>
          </p:nvSpPr>
          <p:spPr>
            <a:xfrm>
              <a:off x="8278843" y="1643566"/>
              <a:ext cx="241290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et-EE" sz="2000" b="1" dirty="0"/>
                <a:t>Number of </a:t>
              </a:r>
              <a:r>
                <a:rPr lang="et-EE" sz="2000" b="1" dirty="0" err="1"/>
                <a:t>children</a:t>
              </a:r>
              <a:r>
                <a:rPr lang="et-EE" sz="2000" b="1" dirty="0"/>
                <a:t> </a:t>
              </a:r>
              <a:r>
                <a:rPr lang="et-EE" sz="2000" b="1" dirty="0">
                  <a:solidFill>
                    <a:schemeClr val="tx2"/>
                  </a:solidFill>
                </a:rPr>
                <a:t>260 000/19%</a:t>
              </a:r>
            </a:p>
          </p:txBody>
        </p:sp>
        <p:pic>
          <p:nvPicPr>
            <p:cNvPr id="59" name="Graphic 58">
              <a:extLst>
                <a:ext uri="{FF2B5EF4-FFF2-40B4-BE49-F238E27FC236}">
                  <a16:creationId xmlns:a16="http://schemas.microsoft.com/office/drawing/2014/main" id="{931CD1ED-B1E5-14AB-EFF8-71E235BA9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503669" y="1636288"/>
              <a:ext cx="776492" cy="776492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BBEC6DC-3A55-4610-7F9E-05569C6CB0BF}"/>
              </a:ext>
            </a:extLst>
          </p:cNvPr>
          <p:cNvGrpSpPr/>
          <p:nvPr/>
        </p:nvGrpSpPr>
        <p:grpSpPr>
          <a:xfrm>
            <a:off x="8378845" y="2822195"/>
            <a:ext cx="3764345" cy="1152668"/>
            <a:chOff x="669748" y="5413603"/>
            <a:chExt cx="3764345" cy="115266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CB401C6-AAC8-F4FB-D547-AA9528E96AE7}"/>
                </a:ext>
              </a:extLst>
            </p:cNvPr>
            <p:cNvSpPr txBox="1"/>
            <p:nvPr/>
          </p:nvSpPr>
          <p:spPr>
            <a:xfrm>
              <a:off x="1793659" y="5858385"/>
              <a:ext cx="2640434" cy="707886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et-EE" sz="2000" b="1" dirty="0">
                  <a:solidFill>
                    <a:schemeClr val="accent1"/>
                  </a:solidFill>
                </a:rPr>
                <a:t>79</a:t>
              </a:r>
              <a:r>
                <a:rPr lang="et-EE" sz="2000" b="1" dirty="0"/>
                <a:t> </a:t>
              </a:r>
              <a:r>
                <a:rPr lang="et-EE" sz="2000" b="1" dirty="0" err="1"/>
                <a:t>local</a:t>
              </a:r>
              <a:r>
                <a:rPr lang="et-EE" sz="2000" b="1" dirty="0"/>
                <a:t> </a:t>
              </a:r>
              <a:r>
                <a:rPr lang="et-EE" sz="2000" b="1" dirty="0" err="1"/>
                <a:t>municipalities</a:t>
              </a:r>
              <a:endParaRPr lang="et-EE" sz="2000" b="1" dirty="0">
                <a:ea typeface="Roboto"/>
                <a:cs typeface="Roboto"/>
              </a:endParaRPr>
            </a:p>
          </p:txBody>
        </p:sp>
        <p:pic>
          <p:nvPicPr>
            <p:cNvPr id="62" name="Graphic 61">
              <a:extLst>
                <a:ext uri="{FF2B5EF4-FFF2-40B4-BE49-F238E27FC236}">
                  <a16:creationId xmlns:a16="http://schemas.microsoft.com/office/drawing/2014/main" id="{D082CF86-30C5-2388-E210-AA1807DFD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69748" y="5413603"/>
              <a:ext cx="1057567" cy="1057567"/>
            </a:xfrm>
            <a:prstGeom prst="rect">
              <a:avLst/>
            </a:prstGeom>
          </p:spPr>
        </p:pic>
      </p:grpSp>
      <p:pic>
        <p:nvPicPr>
          <p:cNvPr id="27" name="Pilt 26">
            <a:extLst>
              <a:ext uri="{FF2B5EF4-FFF2-40B4-BE49-F238E27FC236}">
                <a16:creationId xmlns:a16="http://schemas.microsoft.com/office/drawing/2014/main" id="{965B4962-9F22-E308-DEA2-1AF47A3E86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75083" y="4375736"/>
            <a:ext cx="647296" cy="647296"/>
          </a:xfrm>
          <a:prstGeom prst="rect">
            <a:avLst/>
          </a:prstGeom>
        </p:spPr>
      </p:pic>
      <p:pic>
        <p:nvPicPr>
          <p:cNvPr id="29" name="Pilt 28">
            <a:extLst>
              <a:ext uri="{FF2B5EF4-FFF2-40B4-BE49-F238E27FC236}">
                <a16:creationId xmlns:a16="http://schemas.microsoft.com/office/drawing/2014/main" id="{DA421CD8-44D7-6161-6A60-3D5721F6C5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43443" y="5649443"/>
            <a:ext cx="647296" cy="64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5907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CB76F-EE68-D0B8-3BFD-AB7F0A2C4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8A11044-23D0-DF63-1DA9-0FC3AD93F525}"/>
              </a:ext>
            </a:extLst>
          </p:cNvPr>
          <p:cNvSpPr txBox="1">
            <a:spLocks/>
          </p:cNvSpPr>
          <p:nvPr/>
        </p:nvSpPr>
        <p:spPr>
          <a:xfrm>
            <a:off x="2149974" y="1338213"/>
            <a:ext cx="9420227" cy="330475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2"/>
                </a:solidFill>
                <a:latin typeface="+mj-lt"/>
                <a:ea typeface="Roboto Light" panose="02000000000000000000" pitchFamily="2" charset="0"/>
                <a:cs typeface="+mj-cs"/>
              </a:defRPr>
            </a:lvl1pPr>
          </a:lstStyle>
          <a:p>
            <a:pPr marL="685800" indent="-685800" algn="l">
              <a:buFont typeface="Wingdings" panose="05000000000000000000" pitchFamily="2" charset="2"/>
              <a:buChar char="Ø"/>
            </a:pPr>
            <a:r>
              <a:rPr lang="et-EE" sz="4800" dirty="0" err="1">
                <a:cs typeface="Roboto Medium"/>
              </a:rPr>
              <a:t>Organizational</a:t>
            </a:r>
            <a:r>
              <a:rPr lang="et-EE" sz="4800" dirty="0">
                <a:cs typeface="Roboto Medium"/>
              </a:rPr>
              <a:t> </a:t>
            </a:r>
            <a:r>
              <a:rPr lang="et-EE" sz="4800" dirty="0" err="1">
                <a:cs typeface="Roboto Medium"/>
              </a:rPr>
              <a:t>model</a:t>
            </a:r>
            <a:endParaRPr lang="et-EE" sz="4800" dirty="0">
              <a:cs typeface="Roboto Medium"/>
            </a:endParaRPr>
          </a:p>
          <a:p>
            <a:pPr marL="685800" indent="-685800" algn="l">
              <a:buFont typeface="Wingdings" panose="05000000000000000000" pitchFamily="2" charset="2"/>
              <a:buChar char="Ø"/>
            </a:pPr>
            <a:r>
              <a:rPr lang="et-EE" sz="4800" dirty="0">
                <a:cs typeface="Roboto Medium"/>
              </a:rPr>
              <a:t>Digital </a:t>
            </a:r>
            <a:r>
              <a:rPr lang="et-EE" sz="4800">
                <a:cs typeface="Roboto Medium"/>
              </a:rPr>
              <a:t>models </a:t>
            </a:r>
            <a:endParaRPr lang="et-EE" sz="4800" dirty="0">
              <a:cs typeface="Robo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9477147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E8E52F37-0E0E-EB25-CD61-AAA4FCC02F6A}"/>
              </a:ext>
            </a:extLst>
          </p:cNvPr>
          <p:cNvGrpSpPr/>
          <p:nvPr/>
        </p:nvGrpSpPr>
        <p:grpSpPr>
          <a:xfrm>
            <a:off x="469613" y="2740061"/>
            <a:ext cx="2287279" cy="3593969"/>
            <a:chOff x="6661789" y="1261470"/>
            <a:chExt cx="2287279" cy="3593969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43F2E52-B2B3-1897-727A-0D986305CB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661789" y="1261470"/>
              <a:ext cx="2287279" cy="3593969"/>
            </a:xfrm>
            <a:custGeom>
              <a:avLst/>
              <a:gdLst>
                <a:gd name="T0" fmla="*/ 395 w 457"/>
                <a:gd name="T1" fmla="*/ 352 h 719"/>
                <a:gd name="T2" fmla="*/ 410 w 457"/>
                <a:gd name="T3" fmla="*/ 234 h 719"/>
                <a:gd name="T4" fmla="*/ 354 w 457"/>
                <a:gd name="T5" fmla="*/ 0 h 719"/>
                <a:gd name="T6" fmla="*/ 203 w 457"/>
                <a:gd name="T7" fmla="*/ 180 h 719"/>
                <a:gd name="T8" fmla="*/ 223 w 457"/>
                <a:gd name="T9" fmla="*/ 191 h 719"/>
                <a:gd name="T10" fmla="*/ 232 w 457"/>
                <a:gd name="T11" fmla="*/ 295 h 719"/>
                <a:gd name="T12" fmla="*/ 129 w 457"/>
                <a:gd name="T13" fmla="*/ 304 h 719"/>
                <a:gd name="T14" fmla="*/ 114 w 457"/>
                <a:gd name="T15" fmla="*/ 287 h 719"/>
                <a:gd name="T16" fmla="*/ 0 w 457"/>
                <a:gd name="T17" fmla="*/ 422 h 719"/>
                <a:gd name="T18" fmla="*/ 143 w 457"/>
                <a:gd name="T19" fmla="*/ 542 h 719"/>
                <a:gd name="T20" fmla="*/ 164 w 457"/>
                <a:gd name="T21" fmla="*/ 560 h 719"/>
                <a:gd name="T22" fmla="*/ 121 w 457"/>
                <a:gd name="T23" fmla="*/ 579 h 719"/>
                <a:gd name="T24" fmla="*/ 108 w 457"/>
                <a:gd name="T25" fmla="*/ 613 h 719"/>
                <a:gd name="T26" fmla="*/ 127 w 457"/>
                <a:gd name="T27" fmla="*/ 654 h 719"/>
                <a:gd name="T28" fmla="*/ 166 w 457"/>
                <a:gd name="T29" fmla="*/ 666 h 719"/>
                <a:gd name="T30" fmla="*/ 202 w 457"/>
                <a:gd name="T31" fmla="*/ 647 h 719"/>
                <a:gd name="T32" fmla="*/ 215 w 457"/>
                <a:gd name="T33" fmla="*/ 613 h 719"/>
                <a:gd name="T34" fmla="*/ 214 w 457"/>
                <a:gd name="T35" fmla="*/ 601 h 719"/>
                <a:gd name="T36" fmla="*/ 235 w 457"/>
                <a:gd name="T37" fmla="*/ 619 h 719"/>
                <a:gd name="T38" fmla="*/ 354 w 457"/>
                <a:gd name="T39" fmla="*/ 719 h 719"/>
                <a:gd name="T40" fmla="*/ 353 w 457"/>
                <a:gd name="T41" fmla="*/ 710 h 719"/>
                <a:gd name="T42" fmla="*/ 365 w 457"/>
                <a:gd name="T43" fmla="*/ 660 h 719"/>
                <a:gd name="T44" fmla="*/ 374 w 457"/>
                <a:gd name="T45" fmla="*/ 618 h 719"/>
                <a:gd name="T46" fmla="*/ 372 w 457"/>
                <a:gd name="T47" fmla="*/ 606 h 719"/>
                <a:gd name="T48" fmla="*/ 396 w 457"/>
                <a:gd name="T49" fmla="*/ 586 h 719"/>
                <a:gd name="T50" fmla="*/ 396 w 457"/>
                <a:gd name="T51" fmla="*/ 544 h 719"/>
                <a:gd name="T52" fmla="*/ 405 w 457"/>
                <a:gd name="T53" fmla="*/ 514 h 719"/>
                <a:gd name="T54" fmla="*/ 455 w 457"/>
                <a:gd name="T55" fmla="*/ 480 h 719"/>
                <a:gd name="T56" fmla="*/ 395 w 457"/>
                <a:gd name="T57" fmla="*/ 352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7" h="719">
                  <a:moveTo>
                    <a:pt x="395" y="352"/>
                  </a:moveTo>
                  <a:cubicBezTo>
                    <a:pt x="366" y="296"/>
                    <a:pt x="407" y="263"/>
                    <a:pt x="410" y="234"/>
                  </a:cubicBezTo>
                  <a:cubicBezTo>
                    <a:pt x="420" y="130"/>
                    <a:pt x="395" y="57"/>
                    <a:pt x="354" y="0"/>
                  </a:cubicBezTo>
                  <a:cubicBezTo>
                    <a:pt x="203" y="180"/>
                    <a:pt x="203" y="180"/>
                    <a:pt x="203" y="180"/>
                  </a:cubicBezTo>
                  <a:cubicBezTo>
                    <a:pt x="210" y="182"/>
                    <a:pt x="217" y="186"/>
                    <a:pt x="223" y="191"/>
                  </a:cubicBezTo>
                  <a:cubicBezTo>
                    <a:pt x="254" y="217"/>
                    <a:pt x="258" y="264"/>
                    <a:pt x="232" y="295"/>
                  </a:cubicBezTo>
                  <a:cubicBezTo>
                    <a:pt x="206" y="326"/>
                    <a:pt x="160" y="330"/>
                    <a:pt x="129" y="304"/>
                  </a:cubicBezTo>
                  <a:cubicBezTo>
                    <a:pt x="123" y="299"/>
                    <a:pt x="118" y="293"/>
                    <a:pt x="114" y="287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143" y="542"/>
                    <a:pt x="143" y="542"/>
                    <a:pt x="143" y="542"/>
                  </a:cubicBezTo>
                  <a:cubicBezTo>
                    <a:pt x="164" y="560"/>
                    <a:pt x="164" y="560"/>
                    <a:pt x="164" y="560"/>
                  </a:cubicBezTo>
                  <a:cubicBezTo>
                    <a:pt x="148" y="559"/>
                    <a:pt x="132" y="565"/>
                    <a:pt x="121" y="579"/>
                  </a:cubicBezTo>
                  <a:cubicBezTo>
                    <a:pt x="112" y="588"/>
                    <a:pt x="108" y="601"/>
                    <a:pt x="108" y="613"/>
                  </a:cubicBezTo>
                  <a:cubicBezTo>
                    <a:pt x="108" y="629"/>
                    <a:pt x="115" y="644"/>
                    <a:pt x="127" y="654"/>
                  </a:cubicBezTo>
                  <a:cubicBezTo>
                    <a:pt x="138" y="663"/>
                    <a:pt x="152" y="668"/>
                    <a:pt x="166" y="666"/>
                  </a:cubicBezTo>
                  <a:cubicBezTo>
                    <a:pt x="180" y="665"/>
                    <a:pt x="193" y="658"/>
                    <a:pt x="202" y="647"/>
                  </a:cubicBezTo>
                  <a:cubicBezTo>
                    <a:pt x="210" y="638"/>
                    <a:pt x="215" y="626"/>
                    <a:pt x="215" y="613"/>
                  </a:cubicBezTo>
                  <a:cubicBezTo>
                    <a:pt x="215" y="609"/>
                    <a:pt x="214" y="605"/>
                    <a:pt x="214" y="601"/>
                  </a:cubicBezTo>
                  <a:cubicBezTo>
                    <a:pt x="235" y="619"/>
                    <a:pt x="235" y="619"/>
                    <a:pt x="235" y="619"/>
                  </a:cubicBezTo>
                  <a:cubicBezTo>
                    <a:pt x="354" y="719"/>
                    <a:pt x="354" y="719"/>
                    <a:pt x="354" y="719"/>
                  </a:cubicBezTo>
                  <a:cubicBezTo>
                    <a:pt x="354" y="714"/>
                    <a:pt x="353" y="710"/>
                    <a:pt x="353" y="710"/>
                  </a:cubicBezTo>
                  <a:cubicBezTo>
                    <a:pt x="346" y="684"/>
                    <a:pt x="358" y="670"/>
                    <a:pt x="365" y="660"/>
                  </a:cubicBezTo>
                  <a:cubicBezTo>
                    <a:pt x="386" y="631"/>
                    <a:pt x="374" y="618"/>
                    <a:pt x="374" y="618"/>
                  </a:cubicBezTo>
                  <a:cubicBezTo>
                    <a:pt x="368" y="610"/>
                    <a:pt x="372" y="606"/>
                    <a:pt x="372" y="606"/>
                  </a:cubicBezTo>
                  <a:cubicBezTo>
                    <a:pt x="394" y="598"/>
                    <a:pt x="396" y="586"/>
                    <a:pt x="396" y="586"/>
                  </a:cubicBezTo>
                  <a:cubicBezTo>
                    <a:pt x="396" y="544"/>
                    <a:pt x="396" y="544"/>
                    <a:pt x="396" y="544"/>
                  </a:cubicBezTo>
                  <a:cubicBezTo>
                    <a:pt x="392" y="516"/>
                    <a:pt x="405" y="514"/>
                    <a:pt x="405" y="514"/>
                  </a:cubicBezTo>
                  <a:cubicBezTo>
                    <a:pt x="456" y="513"/>
                    <a:pt x="455" y="480"/>
                    <a:pt x="455" y="480"/>
                  </a:cubicBezTo>
                  <a:cubicBezTo>
                    <a:pt x="457" y="462"/>
                    <a:pt x="395" y="352"/>
                    <a:pt x="395" y="35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67DC8605-D73E-2E72-ABDC-EBAEF2832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39126" y="2862436"/>
              <a:ext cx="633671" cy="667924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0CA7ECD-9998-1CA3-A627-93CE66F30CB2}"/>
              </a:ext>
            </a:extLst>
          </p:cNvPr>
          <p:cNvGrpSpPr/>
          <p:nvPr/>
        </p:nvGrpSpPr>
        <p:grpSpPr>
          <a:xfrm>
            <a:off x="6197597" y="3429000"/>
            <a:ext cx="3998146" cy="2905030"/>
            <a:chOff x="6733296" y="3429000"/>
            <a:chExt cx="3998146" cy="290503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A4348C3-D577-D9B2-ABBB-20C591802D7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733296" y="3429000"/>
              <a:ext cx="3998146" cy="2905030"/>
            </a:xfrm>
            <a:custGeom>
              <a:avLst/>
              <a:gdLst>
                <a:gd name="T0" fmla="*/ 675 w 800"/>
                <a:gd name="T1" fmla="*/ 204 h 581"/>
                <a:gd name="T2" fmla="*/ 663 w 800"/>
                <a:gd name="T3" fmla="*/ 223 h 581"/>
                <a:gd name="T4" fmla="*/ 559 w 800"/>
                <a:gd name="T5" fmla="*/ 232 h 581"/>
                <a:gd name="T6" fmla="*/ 550 w 800"/>
                <a:gd name="T7" fmla="*/ 129 h 581"/>
                <a:gd name="T8" fmla="*/ 568 w 800"/>
                <a:gd name="T9" fmla="*/ 114 h 581"/>
                <a:gd name="T10" fmla="*/ 432 w 800"/>
                <a:gd name="T11" fmla="*/ 0 h 581"/>
                <a:gd name="T12" fmla="*/ 312 w 800"/>
                <a:gd name="T13" fmla="*/ 143 h 581"/>
                <a:gd name="T14" fmla="*/ 294 w 800"/>
                <a:gd name="T15" fmla="*/ 165 h 581"/>
                <a:gd name="T16" fmla="*/ 275 w 800"/>
                <a:gd name="T17" fmla="*/ 121 h 581"/>
                <a:gd name="T18" fmla="*/ 241 w 800"/>
                <a:gd name="T19" fmla="*/ 108 h 581"/>
                <a:gd name="T20" fmla="*/ 200 w 800"/>
                <a:gd name="T21" fmla="*/ 127 h 581"/>
                <a:gd name="T22" fmla="*/ 188 w 800"/>
                <a:gd name="T23" fmla="*/ 166 h 581"/>
                <a:gd name="T24" fmla="*/ 207 w 800"/>
                <a:gd name="T25" fmla="*/ 203 h 581"/>
                <a:gd name="T26" fmla="*/ 241 w 800"/>
                <a:gd name="T27" fmla="*/ 215 h 581"/>
                <a:gd name="T28" fmla="*/ 253 w 800"/>
                <a:gd name="T29" fmla="*/ 214 h 581"/>
                <a:gd name="T30" fmla="*/ 235 w 800"/>
                <a:gd name="T31" fmla="*/ 235 h 581"/>
                <a:gd name="T32" fmla="*/ 68 w 800"/>
                <a:gd name="T33" fmla="*/ 435 h 581"/>
                <a:gd name="T34" fmla="*/ 0 w 800"/>
                <a:gd name="T35" fmla="*/ 581 h 581"/>
                <a:gd name="T36" fmla="*/ 594 w 800"/>
                <a:gd name="T37" fmla="*/ 581 h 581"/>
                <a:gd name="T38" fmla="*/ 542 w 800"/>
                <a:gd name="T39" fmla="*/ 379 h 581"/>
                <a:gd name="T40" fmla="*/ 671 w 800"/>
                <a:gd name="T41" fmla="*/ 354 h 581"/>
                <a:gd name="T42" fmla="*/ 783 w 800"/>
                <a:gd name="T43" fmla="*/ 342 h 581"/>
                <a:gd name="T44" fmla="*/ 783 w 800"/>
                <a:gd name="T45" fmla="*/ 342 h 581"/>
                <a:gd name="T46" fmla="*/ 792 w 800"/>
                <a:gd name="T47" fmla="*/ 334 h 581"/>
                <a:gd name="T48" fmla="*/ 792 w 800"/>
                <a:gd name="T49" fmla="*/ 334 h 581"/>
                <a:gd name="T50" fmla="*/ 800 w 800"/>
                <a:gd name="T51" fmla="*/ 309 h 581"/>
                <a:gd name="T52" fmla="*/ 675 w 800"/>
                <a:gd name="T53" fmla="*/ 204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00" h="581">
                  <a:moveTo>
                    <a:pt x="675" y="204"/>
                  </a:moveTo>
                  <a:cubicBezTo>
                    <a:pt x="672" y="211"/>
                    <a:pt x="668" y="217"/>
                    <a:pt x="663" y="223"/>
                  </a:cubicBezTo>
                  <a:cubicBezTo>
                    <a:pt x="637" y="254"/>
                    <a:pt x="590" y="258"/>
                    <a:pt x="559" y="232"/>
                  </a:cubicBezTo>
                  <a:cubicBezTo>
                    <a:pt x="528" y="206"/>
                    <a:pt x="524" y="160"/>
                    <a:pt x="550" y="129"/>
                  </a:cubicBezTo>
                  <a:cubicBezTo>
                    <a:pt x="555" y="123"/>
                    <a:pt x="561" y="118"/>
                    <a:pt x="568" y="114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312" y="143"/>
                    <a:pt x="312" y="143"/>
                    <a:pt x="312" y="143"/>
                  </a:cubicBezTo>
                  <a:cubicBezTo>
                    <a:pt x="294" y="165"/>
                    <a:pt x="294" y="165"/>
                    <a:pt x="294" y="165"/>
                  </a:cubicBezTo>
                  <a:cubicBezTo>
                    <a:pt x="295" y="148"/>
                    <a:pt x="289" y="132"/>
                    <a:pt x="275" y="121"/>
                  </a:cubicBezTo>
                  <a:cubicBezTo>
                    <a:pt x="266" y="113"/>
                    <a:pt x="254" y="108"/>
                    <a:pt x="241" y="108"/>
                  </a:cubicBezTo>
                  <a:cubicBezTo>
                    <a:pt x="225" y="108"/>
                    <a:pt x="210" y="115"/>
                    <a:pt x="200" y="127"/>
                  </a:cubicBezTo>
                  <a:cubicBezTo>
                    <a:pt x="191" y="138"/>
                    <a:pt x="187" y="152"/>
                    <a:pt x="188" y="166"/>
                  </a:cubicBezTo>
                  <a:cubicBezTo>
                    <a:pt x="189" y="181"/>
                    <a:pt x="196" y="193"/>
                    <a:pt x="207" y="203"/>
                  </a:cubicBezTo>
                  <a:cubicBezTo>
                    <a:pt x="216" y="211"/>
                    <a:pt x="228" y="215"/>
                    <a:pt x="241" y="215"/>
                  </a:cubicBezTo>
                  <a:cubicBezTo>
                    <a:pt x="245" y="215"/>
                    <a:pt x="249" y="215"/>
                    <a:pt x="253" y="214"/>
                  </a:cubicBezTo>
                  <a:cubicBezTo>
                    <a:pt x="235" y="235"/>
                    <a:pt x="235" y="235"/>
                    <a:pt x="235" y="235"/>
                  </a:cubicBezTo>
                  <a:cubicBezTo>
                    <a:pt x="68" y="435"/>
                    <a:pt x="68" y="435"/>
                    <a:pt x="68" y="435"/>
                  </a:cubicBezTo>
                  <a:cubicBezTo>
                    <a:pt x="34" y="509"/>
                    <a:pt x="0" y="581"/>
                    <a:pt x="0" y="581"/>
                  </a:cubicBezTo>
                  <a:cubicBezTo>
                    <a:pt x="594" y="581"/>
                    <a:pt x="594" y="581"/>
                    <a:pt x="594" y="581"/>
                  </a:cubicBezTo>
                  <a:cubicBezTo>
                    <a:pt x="496" y="464"/>
                    <a:pt x="514" y="414"/>
                    <a:pt x="542" y="379"/>
                  </a:cubicBezTo>
                  <a:cubicBezTo>
                    <a:pt x="578" y="334"/>
                    <a:pt x="638" y="350"/>
                    <a:pt x="671" y="354"/>
                  </a:cubicBezTo>
                  <a:cubicBezTo>
                    <a:pt x="741" y="363"/>
                    <a:pt x="772" y="349"/>
                    <a:pt x="783" y="342"/>
                  </a:cubicBezTo>
                  <a:cubicBezTo>
                    <a:pt x="783" y="342"/>
                    <a:pt x="783" y="342"/>
                    <a:pt x="783" y="342"/>
                  </a:cubicBezTo>
                  <a:cubicBezTo>
                    <a:pt x="783" y="342"/>
                    <a:pt x="789" y="338"/>
                    <a:pt x="792" y="334"/>
                  </a:cubicBezTo>
                  <a:cubicBezTo>
                    <a:pt x="792" y="334"/>
                    <a:pt x="792" y="334"/>
                    <a:pt x="792" y="334"/>
                  </a:cubicBezTo>
                  <a:cubicBezTo>
                    <a:pt x="797" y="328"/>
                    <a:pt x="799" y="318"/>
                    <a:pt x="800" y="309"/>
                  </a:cubicBezTo>
                  <a:lnTo>
                    <a:pt x="675" y="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90C82B5B-3465-EA0A-A8B7-ED9DA809E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338942" y="4653279"/>
              <a:ext cx="728415" cy="728415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613285C-5CBA-A05B-2897-0C6EDADA30BA}"/>
              </a:ext>
            </a:extLst>
          </p:cNvPr>
          <p:cNvGrpSpPr/>
          <p:nvPr/>
        </p:nvGrpSpPr>
        <p:grpSpPr>
          <a:xfrm>
            <a:off x="9019953" y="893370"/>
            <a:ext cx="2351580" cy="3646787"/>
            <a:chOff x="9100640" y="1626274"/>
            <a:chExt cx="2351580" cy="364678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EC25ED0-4DB5-3194-0DA3-07F1848D9A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100640" y="1626274"/>
              <a:ext cx="2351580" cy="3646787"/>
            </a:xfrm>
            <a:custGeom>
              <a:avLst/>
              <a:gdLst>
                <a:gd name="T0" fmla="*/ 327 w 470"/>
                <a:gd name="T1" fmla="*/ 228 h 730"/>
                <a:gd name="T2" fmla="*/ 306 w 470"/>
                <a:gd name="T3" fmla="*/ 211 h 730"/>
                <a:gd name="T4" fmla="*/ 349 w 470"/>
                <a:gd name="T5" fmla="*/ 192 h 730"/>
                <a:gd name="T6" fmla="*/ 362 w 470"/>
                <a:gd name="T7" fmla="*/ 157 h 730"/>
                <a:gd name="T8" fmla="*/ 343 w 470"/>
                <a:gd name="T9" fmla="*/ 116 h 730"/>
                <a:gd name="T10" fmla="*/ 304 w 470"/>
                <a:gd name="T11" fmla="*/ 104 h 730"/>
                <a:gd name="T12" fmla="*/ 267 w 470"/>
                <a:gd name="T13" fmla="*/ 123 h 730"/>
                <a:gd name="T14" fmla="*/ 255 w 470"/>
                <a:gd name="T15" fmla="*/ 157 h 730"/>
                <a:gd name="T16" fmla="*/ 256 w 470"/>
                <a:gd name="T17" fmla="*/ 169 h 730"/>
                <a:gd name="T18" fmla="*/ 235 w 470"/>
                <a:gd name="T19" fmla="*/ 152 h 730"/>
                <a:gd name="T20" fmla="*/ 55 w 470"/>
                <a:gd name="T21" fmla="*/ 0 h 730"/>
                <a:gd name="T22" fmla="*/ 17 w 470"/>
                <a:gd name="T23" fmla="*/ 188 h 730"/>
                <a:gd name="T24" fmla="*/ 132 w 470"/>
                <a:gd name="T25" fmla="*/ 415 h 730"/>
                <a:gd name="T26" fmla="*/ 182 w 470"/>
                <a:gd name="T27" fmla="*/ 644 h 730"/>
                <a:gd name="T28" fmla="*/ 150 w 470"/>
                <a:gd name="T29" fmla="*/ 730 h 730"/>
                <a:gd name="T30" fmla="*/ 266 w 470"/>
                <a:gd name="T31" fmla="*/ 591 h 730"/>
                <a:gd name="T32" fmla="*/ 247 w 470"/>
                <a:gd name="T33" fmla="*/ 579 h 730"/>
                <a:gd name="T34" fmla="*/ 238 w 470"/>
                <a:gd name="T35" fmla="*/ 475 h 730"/>
                <a:gd name="T36" fmla="*/ 341 w 470"/>
                <a:gd name="T37" fmla="*/ 466 h 730"/>
                <a:gd name="T38" fmla="*/ 356 w 470"/>
                <a:gd name="T39" fmla="*/ 484 h 730"/>
                <a:gd name="T40" fmla="*/ 470 w 470"/>
                <a:gd name="T41" fmla="*/ 348 h 730"/>
                <a:gd name="T42" fmla="*/ 327 w 470"/>
                <a:gd name="T43" fmla="*/ 228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0" h="730">
                  <a:moveTo>
                    <a:pt x="327" y="228"/>
                  </a:moveTo>
                  <a:cubicBezTo>
                    <a:pt x="306" y="211"/>
                    <a:pt x="306" y="211"/>
                    <a:pt x="306" y="211"/>
                  </a:cubicBezTo>
                  <a:cubicBezTo>
                    <a:pt x="322" y="211"/>
                    <a:pt x="338" y="205"/>
                    <a:pt x="349" y="192"/>
                  </a:cubicBezTo>
                  <a:cubicBezTo>
                    <a:pt x="357" y="182"/>
                    <a:pt x="362" y="170"/>
                    <a:pt x="362" y="157"/>
                  </a:cubicBezTo>
                  <a:cubicBezTo>
                    <a:pt x="362" y="141"/>
                    <a:pt x="355" y="127"/>
                    <a:pt x="343" y="116"/>
                  </a:cubicBezTo>
                  <a:cubicBezTo>
                    <a:pt x="332" y="107"/>
                    <a:pt x="318" y="103"/>
                    <a:pt x="304" y="104"/>
                  </a:cubicBezTo>
                  <a:cubicBezTo>
                    <a:pt x="290" y="105"/>
                    <a:pt x="277" y="112"/>
                    <a:pt x="267" y="123"/>
                  </a:cubicBezTo>
                  <a:cubicBezTo>
                    <a:pt x="259" y="133"/>
                    <a:pt x="255" y="145"/>
                    <a:pt x="255" y="157"/>
                  </a:cubicBezTo>
                  <a:cubicBezTo>
                    <a:pt x="255" y="161"/>
                    <a:pt x="255" y="165"/>
                    <a:pt x="256" y="169"/>
                  </a:cubicBezTo>
                  <a:cubicBezTo>
                    <a:pt x="235" y="152"/>
                    <a:pt x="235" y="152"/>
                    <a:pt x="235" y="15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0" y="108"/>
                    <a:pt x="17" y="188"/>
                    <a:pt x="17" y="188"/>
                  </a:cubicBezTo>
                  <a:cubicBezTo>
                    <a:pt x="21" y="268"/>
                    <a:pt x="132" y="415"/>
                    <a:pt x="132" y="415"/>
                  </a:cubicBezTo>
                  <a:cubicBezTo>
                    <a:pt x="220" y="542"/>
                    <a:pt x="182" y="644"/>
                    <a:pt x="182" y="644"/>
                  </a:cubicBezTo>
                  <a:cubicBezTo>
                    <a:pt x="180" y="657"/>
                    <a:pt x="167" y="690"/>
                    <a:pt x="150" y="730"/>
                  </a:cubicBezTo>
                  <a:cubicBezTo>
                    <a:pt x="266" y="591"/>
                    <a:pt x="266" y="591"/>
                    <a:pt x="266" y="591"/>
                  </a:cubicBezTo>
                  <a:cubicBezTo>
                    <a:pt x="260" y="588"/>
                    <a:pt x="253" y="584"/>
                    <a:pt x="247" y="579"/>
                  </a:cubicBezTo>
                  <a:cubicBezTo>
                    <a:pt x="216" y="553"/>
                    <a:pt x="212" y="507"/>
                    <a:pt x="238" y="475"/>
                  </a:cubicBezTo>
                  <a:cubicBezTo>
                    <a:pt x="264" y="444"/>
                    <a:pt x="310" y="440"/>
                    <a:pt x="341" y="466"/>
                  </a:cubicBezTo>
                  <a:cubicBezTo>
                    <a:pt x="347" y="472"/>
                    <a:pt x="352" y="477"/>
                    <a:pt x="356" y="484"/>
                  </a:cubicBezTo>
                  <a:cubicBezTo>
                    <a:pt x="470" y="348"/>
                    <a:pt x="470" y="348"/>
                    <a:pt x="470" y="348"/>
                  </a:cubicBezTo>
                  <a:lnTo>
                    <a:pt x="327" y="2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EEA34642-B33D-37FE-18AE-7CBB38AB3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048503" y="2810253"/>
              <a:ext cx="457567" cy="667285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D62FCF8-02F3-540E-EC06-A82FB4D5E8CD}"/>
              </a:ext>
            </a:extLst>
          </p:cNvPr>
          <p:cNvGrpSpPr/>
          <p:nvPr/>
        </p:nvGrpSpPr>
        <p:grpSpPr>
          <a:xfrm>
            <a:off x="2725511" y="2478962"/>
            <a:ext cx="3874137" cy="2902732"/>
            <a:chOff x="7249688" y="394960"/>
            <a:chExt cx="3874137" cy="2902732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F765146-8E7C-142D-C05A-AC7B7EF4F94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49688" y="394960"/>
              <a:ext cx="3874137" cy="2902732"/>
            </a:xfrm>
            <a:custGeom>
              <a:avLst/>
              <a:gdLst>
                <a:gd name="T0" fmla="*/ 643 w 775"/>
                <a:gd name="T1" fmla="*/ 379 h 581"/>
                <a:gd name="T2" fmla="*/ 609 w 775"/>
                <a:gd name="T3" fmla="*/ 366 h 581"/>
                <a:gd name="T4" fmla="*/ 597 w 775"/>
                <a:gd name="T5" fmla="*/ 368 h 581"/>
                <a:gd name="T6" fmla="*/ 615 w 775"/>
                <a:gd name="T7" fmla="*/ 346 h 581"/>
                <a:gd name="T8" fmla="*/ 775 w 775"/>
                <a:gd name="T9" fmla="*/ 155 h 581"/>
                <a:gd name="T10" fmla="*/ 750 w 775"/>
                <a:gd name="T11" fmla="*/ 127 h 581"/>
                <a:gd name="T12" fmla="*/ 434 w 775"/>
                <a:gd name="T13" fmla="*/ 0 h 581"/>
                <a:gd name="T14" fmla="*/ 62 w 775"/>
                <a:gd name="T15" fmla="*/ 145 h 581"/>
                <a:gd name="T16" fmla="*/ 0 w 775"/>
                <a:gd name="T17" fmla="*/ 230 h 581"/>
                <a:gd name="T18" fmla="*/ 175 w 775"/>
                <a:gd name="T19" fmla="*/ 378 h 581"/>
                <a:gd name="T20" fmla="*/ 187 w 775"/>
                <a:gd name="T21" fmla="*/ 358 h 581"/>
                <a:gd name="T22" fmla="*/ 291 w 775"/>
                <a:gd name="T23" fmla="*/ 349 h 581"/>
                <a:gd name="T24" fmla="*/ 300 w 775"/>
                <a:gd name="T25" fmla="*/ 452 h 581"/>
                <a:gd name="T26" fmla="*/ 282 w 775"/>
                <a:gd name="T27" fmla="*/ 468 h 581"/>
                <a:gd name="T28" fmla="*/ 418 w 775"/>
                <a:gd name="T29" fmla="*/ 581 h 581"/>
                <a:gd name="T30" fmla="*/ 538 w 775"/>
                <a:gd name="T31" fmla="*/ 438 h 581"/>
                <a:gd name="T32" fmla="*/ 556 w 775"/>
                <a:gd name="T33" fmla="*/ 417 h 581"/>
                <a:gd name="T34" fmla="*/ 574 w 775"/>
                <a:gd name="T35" fmla="*/ 461 h 581"/>
                <a:gd name="T36" fmla="*/ 609 w 775"/>
                <a:gd name="T37" fmla="*/ 473 h 581"/>
                <a:gd name="T38" fmla="*/ 650 w 775"/>
                <a:gd name="T39" fmla="*/ 454 h 581"/>
                <a:gd name="T40" fmla="*/ 662 w 775"/>
                <a:gd name="T41" fmla="*/ 415 h 581"/>
                <a:gd name="T42" fmla="*/ 643 w 775"/>
                <a:gd name="T43" fmla="*/ 379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5" h="581">
                  <a:moveTo>
                    <a:pt x="643" y="379"/>
                  </a:moveTo>
                  <a:cubicBezTo>
                    <a:pt x="634" y="371"/>
                    <a:pt x="621" y="366"/>
                    <a:pt x="609" y="366"/>
                  </a:cubicBezTo>
                  <a:cubicBezTo>
                    <a:pt x="605" y="366"/>
                    <a:pt x="601" y="367"/>
                    <a:pt x="597" y="368"/>
                  </a:cubicBezTo>
                  <a:cubicBezTo>
                    <a:pt x="615" y="346"/>
                    <a:pt x="615" y="346"/>
                    <a:pt x="615" y="346"/>
                  </a:cubicBezTo>
                  <a:cubicBezTo>
                    <a:pt x="775" y="155"/>
                    <a:pt x="775" y="155"/>
                    <a:pt x="775" y="155"/>
                  </a:cubicBezTo>
                  <a:cubicBezTo>
                    <a:pt x="767" y="145"/>
                    <a:pt x="759" y="136"/>
                    <a:pt x="750" y="127"/>
                  </a:cubicBezTo>
                  <a:cubicBezTo>
                    <a:pt x="649" y="20"/>
                    <a:pt x="519" y="0"/>
                    <a:pt x="434" y="0"/>
                  </a:cubicBezTo>
                  <a:cubicBezTo>
                    <a:pt x="216" y="2"/>
                    <a:pt x="128" y="71"/>
                    <a:pt x="62" y="145"/>
                  </a:cubicBezTo>
                  <a:cubicBezTo>
                    <a:pt x="35" y="174"/>
                    <a:pt x="15" y="203"/>
                    <a:pt x="0" y="230"/>
                  </a:cubicBezTo>
                  <a:cubicBezTo>
                    <a:pt x="175" y="378"/>
                    <a:pt x="175" y="378"/>
                    <a:pt x="175" y="378"/>
                  </a:cubicBezTo>
                  <a:cubicBezTo>
                    <a:pt x="178" y="371"/>
                    <a:pt x="182" y="364"/>
                    <a:pt x="187" y="358"/>
                  </a:cubicBezTo>
                  <a:cubicBezTo>
                    <a:pt x="213" y="327"/>
                    <a:pt x="260" y="323"/>
                    <a:pt x="291" y="349"/>
                  </a:cubicBezTo>
                  <a:cubicBezTo>
                    <a:pt x="322" y="375"/>
                    <a:pt x="326" y="421"/>
                    <a:pt x="300" y="452"/>
                  </a:cubicBezTo>
                  <a:cubicBezTo>
                    <a:pt x="295" y="459"/>
                    <a:pt x="289" y="464"/>
                    <a:pt x="282" y="468"/>
                  </a:cubicBezTo>
                  <a:cubicBezTo>
                    <a:pt x="418" y="581"/>
                    <a:pt x="418" y="581"/>
                    <a:pt x="418" y="581"/>
                  </a:cubicBezTo>
                  <a:cubicBezTo>
                    <a:pt x="538" y="438"/>
                    <a:pt x="538" y="438"/>
                    <a:pt x="538" y="438"/>
                  </a:cubicBezTo>
                  <a:cubicBezTo>
                    <a:pt x="556" y="417"/>
                    <a:pt x="556" y="417"/>
                    <a:pt x="556" y="417"/>
                  </a:cubicBezTo>
                  <a:cubicBezTo>
                    <a:pt x="555" y="433"/>
                    <a:pt x="561" y="449"/>
                    <a:pt x="574" y="461"/>
                  </a:cubicBezTo>
                  <a:cubicBezTo>
                    <a:pt x="584" y="469"/>
                    <a:pt x="596" y="473"/>
                    <a:pt x="609" y="473"/>
                  </a:cubicBezTo>
                  <a:cubicBezTo>
                    <a:pt x="625" y="473"/>
                    <a:pt x="640" y="466"/>
                    <a:pt x="650" y="454"/>
                  </a:cubicBezTo>
                  <a:cubicBezTo>
                    <a:pt x="659" y="443"/>
                    <a:pt x="663" y="429"/>
                    <a:pt x="662" y="415"/>
                  </a:cubicBezTo>
                  <a:cubicBezTo>
                    <a:pt x="661" y="401"/>
                    <a:pt x="654" y="388"/>
                    <a:pt x="643" y="37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A70E68E3-1797-4F77-A182-236D422AC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771501" y="1227655"/>
              <a:ext cx="683530" cy="585883"/>
            </a:xfrm>
            <a:prstGeom prst="rect">
              <a:avLst/>
            </a:prstGeom>
          </p:spPr>
        </p:pic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7C4AF64-1EE6-2C52-A79C-8B4B360F726F}"/>
              </a:ext>
            </a:extLst>
          </p:cNvPr>
          <p:cNvSpPr txBox="1">
            <a:spLocks/>
          </p:cNvSpPr>
          <p:nvPr/>
        </p:nvSpPr>
        <p:spPr>
          <a:xfrm>
            <a:off x="623887" y="658802"/>
            <a:ext cx="6342314" cy="142279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0" kern="1200">
                <a:solidFill>
                  <a:schemeClr val="tx2"/>
                </a:solidFill>
                <a:latin typeface="+mj-lt"/>
                <a:ea typeface="Roboto Light" panose="02000000000000000000" pitchFamily="2" charset="0"/>
                <a:cs typeface="+mj-cs"/>
              </a:defRPr>
            </a:lvl1pPr>
          </a:lstStyle>
          <a:p>
            <a:r>
              <a:rPr lang="et-EE" err="1">
                <a:solidFill>
                  <a:schemeClr val="tx1"/>
                </a:solidFill>
                <a:ea typeface="Roboto Light"/>
              </a:rPr>
              <a:t>Crucial</a:t>
            </a:r>
            <a:r>
              <a:rPr lang="et-EE">
                <a:solidFill>
                  <a:schemeClr val="tx1"/>
                </a:solidFill>
                <a:ea typeface="Roboto Light"/>
              </a:rPr>
              <a:t> </a:t>
            </a:r>
            <a:r>
              <a:rPr lang="et-EE" err="1">
                <a:solidFill>
                  <a:schemeClr val="tx1"/>
                </a:solidFill>
                <a:ea typeface="Roboto Light"/>
              </a:rPr>
              <a:t>pieces</a:t>
            </a:r>
            <a:r>
              <a:rPr lang="et-EE">
                <a:solidFill>
                  <a:schemeClr val="tx1"/>
                </a:solidFill>
                <a:ea typeface="Roboto Light"/>
              </a:rPr>
              <a:t> of </a:t>
            </a:r>
            <a:r>
              <a:rPr lang="et-EE" err="1">
                <a:solidFill>
                  <a:schemeClr val="tx1"/>
                </a:solidFill>
                <a:ea typeface="Roboto Light"/>
              </a:rPr>
              <a:t>the</a:t>
            </a:r>
            <a:r>
              <a:rPr lang="et-EE">
                <a:solidFill>
                  <a:schemeClr val="tx1"/>
                </a:solidFill>
                <a:ea typeface="Roboto Light"/>
              </a:rPr>
              <a:t> </a:t>
            </a:r>
            <a:r>
              <a:rPr lang="et-EE" err="1">
                <a:solidFill>
                  <a:schemeClr val="tx1"/>
                </a:solidFill>
                <a:ea typeface="Roboto Light"/>
              </a:rPr>
              <a:t>support</a:t>
            </a:r>
            <a:r>
              <a:rPr lang="et-EE">
                <a:solidFill>
                  <a:schemeClr val="tx1"/>
                </a:solidFill>
                <a:ea typeface="Roboto Light"/>
              </a:rPr>
              <a:t> </a:t>
            </a:r>
            <a:r>
              <a:rPr lang="et-EE" err="1">
                <a:solidFill>
                  <a:schemeClr val="tx1"/>
                </a:solidFill>
                <a:ea typeface="Roboto Light"/>
              </a:rPr>
              <a:t>system</a:t>
            </a:r>
            <a:endParaRPr lang="et-EE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08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7B2E1D3-FFF8-AD9F-9B6A-E0EDF52232AF}"/>
              </a:ext>
            </a:extLst>
          </p:cNvPr>
          <p:cNvSpPr/>
          <p:nvPr/>
        </p:nvSpPr>
        <p:spPr>
          <a:xfrm>
            <a:off x="2375976" y="2689106"/>
            <a:ext cx="3886200" cy="31803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et-EE" sz="2000" b="1" dirty="0">
                <a:ea typeface="Roboto"/>
                <a:cs typeface="Roboto"/>
              </a:rPr>
              <a:t>H</a:t>
            </a:r>
            <a:r>
              <a:rPr lang="en-US" sz="2000" b="1" dirty="0" err="1">
                <a:ea typeface="Roboto"/>
                <a:cs typeface="Roboto"/>
              </a:rPr>
              <a:t>ealt</a:t>
            </a:r>
            <a:r>
              <a:rPr lang="et-EE" sz="2000" b="1" dirty="0">
                <a:ea typeface="Roboto"/>
                <a:cs typeface="Roboto"/>
              </a:rPr>
              <a:t>h</a:t>
            </a:r>
            <a:endParaRPr lang="en-US" sz="2000" b="1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44B6A68-1D85-3330-17A6-9D9B3B78FADB}"/>
              </a:ext>
            </a:extLst>
          </p:cNvPr>
          <p:cNvSpPr/>
          <p:nvPr/>
        </p:nvSpPr>
        <p:spPr>
          <a:xfrm>
            <a:off x="2375976" y="3564072"/>
            <a:ext cx="3886200" cy="31803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et-EE" sz="2000" b="1" dirty="0" err="1">
                <a:ea typeface="Roboto"/>
                <a:cs typeface="Roboto"/>
              </a:rPr>
              <a:t>Wellbeing</a:t>
            </a:r>
            <a:endParaRPr lang="en-US" sz="2000" b="1" dirty="0">
              <a:ea typeface="Roboto"/>
              <a:cs typeface="Roboto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7F28681-76F4-7A2A-6255-7633143B0BF9}"/>
              </a:ext>
            </a:extLst>
          </p:cNvPr>
          <p:cNvSpPr/>
          <p:nvPr/>
        </p:nvSpPr>
        <p:spPr>
          <a:xfrm>
            <a:off x="2375976" y="5433784"/>
            <a:ext cx="3998146" cy="31803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et-EE" sz="2000" b="1" dirty="0"/>
              <a:t>S</a:t>
            </a:r>
            <a:r>
              <a:rPr lang="en-US" sz="2000" b="1" dirty="0" err="1"/>
              <a:t>afety</a:t>
            </a:r>
            <a:r>
              <a:rPr lang="en-US" sz="2000" b="1" dirty="0"/>
              <a:t> </a:t>
            </a:r>
            <a:endParaRPr lang="en-US" sz="2000" b="1" dirty="0">
              <a:ea typeface="Roboto"/>
              <a:cs typeface="Roboto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CEDDA0C-5CBA-D264-A125-AACCA563330C}"/>
              </a:ext>
            </a:extLst>
          </p:cNvPr>
          <p:cNvSpPr/>
          <p:nvPr/>
        </p:nvSpPr>
        <p:spPr>
          <a:xfrm>
            <a:off x="2375976" y="4521797"/>
            <a:ext cx="3886200" cy="31803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et-EE" sz="2000" b="1" dirty="0">
                <a:ea typeface="Roboto"/>
                <a:cs typeface="Roboto"/>
              </a:rPr>
              <a:t>E</a:t>
            </a:r>
            <a:r>
              <a:rPr lang="en-US" sz="2000" b="1" dirty="0" err="1">
                <a:ea typeface="Roboto"/>
                <a:cs typeface="Roboto"/>
              </a:rPr>
              <a:t>ducation</a:t>
            </a:r>
            <a:endParaRPr lang="en-US" sz="2000" b="1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8E52F37-0E0E-EB25-CD61-AAA4FCC02F6A}"/>
              </a:ext>
            </a:extLst>
          </p:cNvPr>
          <p:cNvGrpSpPr/>
          <p:nvPr/>
        </p:nvGrpSpPr>
        <p:grpSpPr>
          <a:xfrm>
            <a:off x="6661789" y="1261470"/>
            <a:ext cx="2287279" cy="3593969"/>
            <a:chOff x="6661789" y="1261470"/>
            <a:chExt cx="2287279" cy="3593969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43F2E52-B2B3-1897-727A-0D986305CB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661789" y="1261470"/>
              <a:ext cx="2287279" cy="3593969"/>
            </a:xfrm>
            <a:custGeom>
              <a:avLst/>
              <a:gdLst>
                <a:gd name="T0" fmla="*/ 395 w 457"/>
                <a:gd name="T1" fmla="*/ 352 h 719"/>
                <a:gd name="T2" fmla="*/ 410 w 457"/>
                <a:gd name="T3" fmla="*/ 234 h 719"/>
                <a:gd name="T4" fmla="*/ 354 w 457"/>
                <a:gd name="T5" fmla="*/ 0 h 719"/>
                <a:gd name="T6" fmla="*/ 203 w 457"/>
                <a:gd name="T7" fmla="*/ 180 h 719"/>
                <a:gd name="T8" fmla="*/ 223 w 457"/>
                <a:gd name="T9" fmla="*/ 191 h 719"/>
                <a:gd name="T10" fmla="*/ 232 w 457"/>
                <a:gd name="T11" fmla="*/ 295 h 719"/>
                <a:gd name="T12" fmla="*/ 129 w 457"/>
                <a:gd name="T13" fmla="*/ 304 h 719"/>
                <a:gd name="T14" fmla="*/ 114 w 457"/>
                <a:gd name="T15" fmla="*/ 287 h 719"/>
                <a:gd name="T16" fmla="*/ 0 w 457"/>
                <a:gd name="T17" fmla="*/ 422 h 719"/>
                <a:gd name="T18" fmla="*/ 143 w 457"/>
                <a:gd name="T19" fmla="*/ 542 h 719"/>
                <a:gd name="T20" fmla="*/ 164 w 457"/>
                <a:gd name="T21" fmla="*/ 560 h 719"/>
                <a:gd name="T22" fmla="*/ 121 w 457"/>
                <a:gd name="T23" fmla="*/ 579 h 719"/>
                <a:gd name="T24" fmla="*/ 108 w 457"/>
                <a:gd name="T25" fmla="*/ 613 h 719"/>
                <a:gd name="T26" fmla="*/ 127 w 457"/>
                <a:gd name="T27" fmla="*/ 654 h 719"/>
                <a:gd name="T28" fmla="*/ 166 w 457"/>
                <a:gd name="T29" fmla="*/ 666 h 719"/>
                <a:gd name="T30" fmla="*/ 202 w 457"/>
                <a:gd name="T31" fmla="*/ 647 h 719"/>
                <a:gd name="T32" fmla="*/ 215 w 457"/>
                <a:gd name="T33" fmla="*/ 613 h 719"/>
                <a:gd name="T34" fmla="*/ 214 w 457"/>
                <a:gd name="T35" fmla="*/ 601 h 719"/>
                <a:gd name="T36" fmla="*/ 235 w 457"/>
                <a:gd name="T37" fmla="*/ 619 h 719"/>
                <a:gd name="T38" fmla="*/ 354 w 457"/>
                <a:gd name="T39" fmla="*/ 719 h 719"/>
                <a:gd name="T40" fmla="*/ 353 w 457"/>
                <a:gd name="T41" fmla="*/ 710 h 719"/>
                <a:gd name="T42" fmla="*/ 365 w 457"/>
                <a:gd name="T43" fmla="*/ 660 h 719"/>
                <a:gd name="T44" fmla="*/ 374 w 457"/>
                <a:gd name="T45" fmla="*/ 618 h 719"/>
                <a:gd name="T46" fmla="*/ 372 w 457"/>
                <a:gd name="T47" fmla="*/ 606 h 719"/>
                <a:gd name="T48" fmla="*/ 396 w 457"/>
                <a:gd name="T49" fmla="*/ 586 h 719"/>
                <a:gd name="T50" fmla="*/ 396 w 457"/>
                <a:gd name="T51" fmla="*/ 544 h 719"/>
                <a:gd name="T52" fmla="*/ 405 w 457"/>
                <a:gd name="T53" fmla="*/ 514 h 719"/>
                <a:gd name="T54" fmla="*/ 455 w 457"/>
                <a:gd name="T55" fmla="*/ 480 h 719"/>
                <a:gd name="T56" fmla="*/ 395 w 457"/>
                <a:gd name="T57" fmla="*/ 352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7" h="719">
                  <a:moveTo>
                    <a:pt x="395" y="352"/>
                  </a:moveTo>
                  <a:cubicBezTo>
                    <a:pt x="366" y="296"/>
                    <a:pt x="407" y="263"/>
                    <a:pt x="410" y="234"/>
                  </a:cubicBezTo>
                  <a:cubicBezTo>
                    <a:pt x="420" y="130"/>
                    <a:pt x="395" y="57"/>
                    <a:pt x="354" y="0"/>
                  </a:cubicBezTo>
                  <a:cubicBezTo>
                    <a:pt x="203" y="180"/>
                    <a:pt x="203" y="180"/>
                    <a:pt x="203" y="180"/>
                  </a:cubicBezTo>
                  <a:cubicBezTo>
                    <a:pt x="210" y="182"/>
                    <a:pt x="217" y="186"/>
                    <a:pt x="223" y="191"/>
                  </a:cubicBezTo>
                  <a:cubicBezTo>
                    <a:pt x="254" y="217"/>
                    <a:pt x="258" y="264"/>
                    <a:pt x="232" y="295"/>
                  </a:cubicBezTo>
                  <a:cubicBezTo>
                    <a:pt x="206" y="326"/>
                    <a:pt x="160" y="330"/>
                    <a:pt x="129" y="304"/>
                  </a:cubicBezTo>
                  <a:cubicBezTo>
                    <a:pt x="123" y="299"/>
                    <a:pt x="118" y="293"/>
                    <a:pt x="114" y="287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143" y="542"/>
                    <a:pt x="143" y="542"/>
                    <a:pt x="143" y="542"/>
                  </a:cubicBezTo>
                  <a:cubicBezTo>
                    <a:pt x="164" y="560"/>
                    <a:pt x="164" y="560"/>
                    <a:pt x="164" y="560"/>
                  </a:cubicBezTo>
                  <a:cubicBezTo>
                    <a:pt x="148" y="559"/>
                    <a:pt x="132" y="565"/>
                    <a:pt x="121" y="579"/>
                  </a:cubicBezTo>
                  <a:cubicBezTo>
                    <a:pt x="112" y="588"/>
                    <a:pt x="108" y="601"/>
                    <a:pt x="108" y="613"/>
                  </a:cubicBezTo>
                  <a:cubicBezTo>
                    <a:pt x="108" y="629"/>
                    <a:pt x="115" y="644"/>
                    <a:pt x="127" y="654"/>
                  </a:cubicBezTo>
                  <a:cubicBezTo>
                    <a:pt x="138" y="663"/>
                    <a:pt x="152" y="668"/>
                    <a:pt x="166" y="666"/>
                  </a:cubicBezTo>
                  <a:cubicBezTo>
                    <a:pt x="180" y="665"/>
                    <a:pt x="193" y="658"/>
                    <a:pt x="202" y="647"/>
                  </a:cubicBezTo>
                  <a:cubicBezTo>
                    <a:pt x="210" y="638"/>
                    <a:pt x="215" y="626"/>
                    <a:pt x="215" y="613"/>
                  </a:cubicBezTo>
                  <a:cubicBezTo>
                    <a:pt x="215" y="609"/>
                    <a:pt x="214" y="605"/>
                    <a:pt x="214" y="601"/>
                  </a:cubicBezTo>
                  <a:cubicBezTo>
                    <a:pt x="235" y="619"/>
                    <a:pt x="235" y="619"/>
                    <a:pt x="235" y="619"/>
                  </a:cubicBezTo>
                  <a:cubicBezTo>
                    <a:pt x="354" y="719"/>
                    <a:pt x="354" y="719"/>
                    <a:pt x="354" y="719"/>
                  </a:cubicBezTo>
                  <a:cubicBezTo>
                    <a:pt x="354" y="714"/>
                    <a:pt x="353" y="710"/>
                    <a:pt x="353" y="710"/>
                  </a:cubicBezTo>
                  <a:cubicBezTo>
                    <a:pt x="346" y="684"/>
                    <a:pt x="358" y="670"/>
                    <a:pt x="365" y="660"/>
                  </a:cubicBezTo>
                  <a:cubicBezTo>
                    <a:pt x="386" y="631"/>
                    <a:pt x="374" y="618"/>
                    <a:pt x="374" y="618"/>
                  </a:cubicBezTo>
                  <a:cubicBezTo>
                    <a:pt x="368" y="610"/>
                    <a:pt x="372" y="606"/>
                    <a:pt x="372" y="606"/>
                  </a:cubicBezTo>
                  <a:cubicBezTo>
                    <a:pt x="394" y="598"/>
                    <a:pt x="396" y="586"/>
                    <a:pt x="396" y="586"/>
                  </a:cubicBezTo>
                  <a:cubicBezTo>
                    <a:pt x="396" y="544"/>
                    <a:pt x="396" y="544"/>
                    <a:pt x="396" y="544"/>
                  </a:cubicBezTo>
                  <a:cubicBezTo>
                    <a:pt x="392" y="516"/>
                    <a:pt x="405" y="514"/>
                    <a:pt x="405" y="514"/>
                  </a:cubicBezTo>
                  <a:cubicBezTo>
                    <a:pt x="456" y="513"/>
                    <a:pt x="455" y="480"/>
                    <a:pt x="455" y="480"/>
                  </a:cubicBezTo>
                  <a:cubicBezTo>
                    <a:pt x="457" y="462"/>
                    <a:pt x="395" y="352"/>
                    <a:pt x="395" y="35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67DC8605-D73E-2E72-ABDC-EBAEF2832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39126" y="2862436"/>
              <a:ext cx="633671" cy="667924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CDB0A9E-9839-B5DA-9FE6-551844980B27}"/>
              </a:ext>
            </a:extLst>
          </p:cNvPr>
          <p:cNvGrpSpPr/>
          <p:nvPr/>
        </p:nvGrpSpPr>
        <p:grpSpPr>
          <a:xfrm>
            <a:off x="1307230" y="4258687"/>
            <a:ext cx="844257" cy="844257"/>
            <a:chOff x="1307230" y="4258687"/>
            <a:chExt cx="844257" cy="844257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D1808C8-7D05-DD5B-0112-E1292A509419}"/>
                </a:ext>
              </a:extLst>
            </p:cNvPr>
            <p:cNvSpPr/>
            <p:nvPr/>
          </p:nvSpPr>
          <p:spPr>
            <a:xfrm>
              <a:off x="1307230" y="4258687"/>
              <a:ext cx="844257" cy="844257"/>
            </a:xfrm>
            <a:prstGeom prst="ellipse">
              <a:avLst/>
            </a:prstGeom>
            <a:solidFill>
              <a:schemeClr val="accent5"/>
            </a:solidFill>
            <a:ln w="90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t-EE">
                <a:solidFill>
                  <a:schemeClr val="accent2"/>
                </a:solidFill>
              </a:endParaRPr>
            </a:p>
          </p:txBody>
        </p:sp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E69E337E-2F19-3CA2-214A-84060D30D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551601" y="4421586"/>
              <a:ext cx="355514" cy="518458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0CA7ECD-9998-1CA3-A627-93CE66F30CB2}"/>
              </a:ext>
            </a:extLst>
          </p:cNvPr>
          <p:cNvGrpSpPr/>
          <p:nvPr/>
        </p:nvGrpSpPr>
        <p:grpSpPr>
          <a:xfrm>
            <a:off x="7187684" y="3429000"/>
            <a:ext cx="3998146" cy="2905030"/>
            <a:chOff x="7187684" y="3429000"/>
            <a:chExt cx="3998146" cy="290503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A4348C3-D577-D9B2-ABBB-20C591802D7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187684" y="3429000"/>
              <a:ext cx="3998146" cy="2905030"/>
            </a:xfrm>
            <a:custGeom>
              <a:avLst/>
              <a:gdLst>
                <a:gd name="T0" fmla="*/ 675 w 800"/>
                <a:gd name="T1" fmla="*/ 204 h 581"/>
                <a:gd name="T2" fmla="*/ 663 w 800"/>
                <a:gd name="T3" fmla="*/ 223 h 581"/>
                <a:gd name="T4" fmla="*/ 559 w 800"/>
                <a:gd name="T5" fmla="*/ 232 h 581"/>
                <a:gd name="T6" fmla="*/ 550 w 800"/>
                <a:gd name="T7" fmla="*/ 129 h 581"/>
                <a:gd name="T8" fmla="*/ 568 w 800"/>
                <a:gd name="T9" fmla="*/ 114 h 581"/>
                <a:gd name="T10" fmla="*/ 432 w 800"/>
                <a:gd name="T11" fmla="*/ 0 h 581"/>
                <a:gd name="T12" fmla="*/ 312 w 800"/>
                <a:gd name="T13" fmla="*/ 143 h 581"/>
                <a:gd name="T14" fmla="*/ 294 w 800"/>
                <a:gd name="T15" fmla="*/ 165 h 581"/>
                <a:gd name="T16" fmla="*/ 275 w 800"/>
                <a:gd name="T17" fmla="*/ 121 h 581"/>
                <a:gd name="T18" fmla="*/ 241 w 800"/>
                <a:gd name="T19" fmla="*/ 108 h 581"/>
                <a:gd name="T20" fmla="*/ 200 w 800"/>
                <a:gd name="T21" fmla="*/ 127 h 581"/>
                <a:gd name="T22" fmla="*/ 188 w 800"/>
                <a:gd name="T23" fmla="*/ 166 h 581"/>
                <a:gd name="T24" fmla="*/ 207 w 800"/>
                <a:gd name="T25" fmla="*/ 203 h 581"/>
                <a:gd name="T26" fmla="*/ 241 w 800"/>
                <a:gd name="T27" fmla="*/ 215 h 581"/>
                <a:gd name="T28" fmla="*/ 253 w 800"/>
                <a:gd name="T29" fmla="*/ 214 h 581"/>
                <a:gd name="T30" fmla="*/ 235 w 800"/>
                <a:gd name="T31" fmla="*/ 235 h 581"/>
                <a:gd name="T32" fmla="*/ 68 w 800"/>
                <a:gd name="T33" fmla="*/ 435 h 581"/>
                <a:gd name="T34" fmla="*/ 0 w 800"/>
                <a:gd name="T35" fmla="*/ 581 h 581"/>
                <a:gd name="T36" fmla="*/ 594 w 800"/>
                <a:gd name="T37" fmla="*/ 581 h 581"/>
                <a:gd name="T38" fmla="*/ 542 w 800"/>
                <a:gd name="T39" fmla="*/ 379 h 581"/>
                <a:gd name="T40" fmla="*/ 671 w 800"/>
                <a:gd name="T41" fmla="*/ 354 h 581"/>
                <a:gd name="T42" fmla="*/ 783 w 800"/>
                <a:gd name="T43" fmla="*/ 342 h 581"/>
                <a:gd name="T44" fmla="*/ 783 w 800"/>
                <a:gd name="T45" fmla="*/ 342 h 581"/>
                <a:gd name="T46" fmla="*/ 792 w 800"/>
                <a:gd name="T47" fmla="*/ 334 h 581"/>
                <a:gd name="T48" fmla="*/ 792 w 800"/>
                <a:gd name="T49" fmla="*/ 334 h 581"/>
                <a:gd name="T50" fmla="*/ 800 w 800"/>
                <a:gd name="T51" fmla="*/ 309 h 581"/>
                <a:gd name="T52" fmla="*/ 675 w 800"/>
                <a:gd name="T53" fmla="*/ 204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00" h="581">
                  <a:moveTo>
                    <a:pt x="675" y="204"/>
                  </a:moveTo>
                  <a:cubicBezTo>
                    <a:pt x="672" y="211"/>
                    <a:pt x="668" y="217"/>
                    <a:pt x="663" y="223"/>
                  </a:cubicBezTo>
                  <a:cubicBezTo>
                    <a:pt x="637" y="254"/>
                    <a:pt x="590" y="258"/>
                    <a:pt x="559" y="232"/>
                  </a:cubicBezTo>
                  <a:cubicBezTo>
                    <a:pt x="528" y="206"/>
                    <a:pt x="524" y="160"/>
                    <a:pt x="550" y="129"/>
                  </a:cubicBezTo>
                  <a:cubicBezTo>
                    <a:pt x="555" y="123"/>
                    <a:pt x="561" y="118"/>
                    <a:pt x="568" y="114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312" y="143"/>
                    <a:pt x="312" y="143"/>
                    <a:pt x="312" y="143"/>
                  </a:cubicBezTo>
                  <a:cubicBezTo>
                    <a:pt x="294" y="165"/>
                    <a:pt x="294" y="165"/>
                    <a:pt x="294" y="165"/>
                  </a:cubicBezTo>
                  <a:cubicBezTo>
                    <a:pt x="295" y="148"/>
                    <a:pt x="289" y="132"/>
                    <a:pt x="275" y="121"/>
                  </a:cubicBezTo>
                  <a:cubicBezTo>
                    <a:pt x="266" y="113"/>
                    <a:pt x="254" y="108"/>
                    <a:pt x="241" y="108"/>
                  </a:cubicBezTo>
                  <a:cubicBezTo>
                    <a:pt x="225" y="108"/>
                    <a:pt x="210" y="115"/>
                    <a:pt x="200" y="127"/>
                  </a:cubicBezTo>
                  <a:cubicBezTo>
                    <a:pt x="191" y="138"/>
                    <a:pt x="187" y="152"/>
                    <a:pt x="188" y="166"/>
                  </a:cubicBezTo>
                  <a:cubicBezTo>
                    <a:pt x="189" y="181"/>
                    <a:pt x="196" y="193"/>
                    <a:pt x="207" y="203"/>
                  </a:cubicBezTo>
                  <a:cubicBezTo>
                    <a:pt x="216" y="211"/>
                    <a:pt x="228" y="215"/>
                    <a:pt x="241" y="215"/>
                  </a:cubicBezTo>
                  <a:cubicBezTo>
                    <a:pt x="245" y="215"/>
                    <a:pt x="249" y="215"/>
                    <a:pt x="253" y="214"/>
                  </a:cubicBezTo>
                  <a:cubicBezTo>
                    <a:pt x="235" y="235"/>
                    <a:pt x="235" y="235"/>
                    <a:pt x="235" y="235"/>
                  </a:cubicBezTo>
                  <a:cubicBezTo>
                    <a:pt x="68" y="435"/>
                    <a:pt x="68" y="435"/>
                    <a:pt x="68" y="435"/>
                  </a:cubicBezTo>
                  <a:cubicBezTo>
                    <a:pt x="34" y="509"/>
                    <a:pt x="0" y="581"/>
                    <a:pt x="0" y="581"/>
                  </a:cubicBezTo>
                  <a:cubicBezTo>
                    <a:pt x="594" y="581"/>
                    <a:pt x="594" y="581"/>
                    <a:pt x="594" y="581"/>
                  </a:cubicBezTo>
                  <a:cubicBezTo>
                    <a:pt x="496" y="464"/>
                    <a:pt x="514" y="414"/>
                    <a:pt x="542" y="379"/>
                  </a:cubicBezTo>
                  <a:cubicBezTo>
                    <a:pt x="578" y="334"/>
                    <a:pt x="638" y="350"/>
                    <a:pt x="671" y="354"/>
                  </a:cubicBezTo>
                  <a:cubicBezTo>
                    <a:pt x="741" y="363"/>
                    <a:pt x="772" y="349"/>
                    <a:pt x="783" y="342"/>
                  </a:cubicBezTo>
                  <a:cubicBezTo>
                    <a:pt x="783" y="342"/>
                    <a:pt x="783" y="342"/>
                    <a:pt x="783" y="342"/>
                  </a:cubicBezTo>
                  <a:cubicBezTo>
                    <a:pt x="783" y="342"/>
                    <a:pt x="789" y="338"/>
                    <a:pt x="792" y="334"/>
                  </a:cubicBezTo>
                  <a:cubicBezTo>
                    <a:pt x="792" y="334"/>
                    <a:pt x="792" y="334"/>
                    <a:pt x="792" y="334"/>
                  </a:cubicBezTo>
                  <a:cubicBezTo>
                    <a:pt x="797" y="328"/>
                    <a:pt x="799" y="318"/>
                    <a:pt x="800" y="309"/>
                  </a:cubicBezTo>
                  <a:lnTo>
                    <a:pt x="675" y="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90C82B5B-3465-EA0A-A8B7-ED9DA809E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793330" y="4653279"/>
              <a:ext cx="728415" cy="728415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613285C-5CBA-A05B-2897-0C6EDADA30BA}"/>
              </a:ext>
            </a:extLst>
          </p:cNvPr>
          <p:cNvGrpSpPr/>
          <p:nvPr/>
        </p:nvGrpSpPr>
        <p:grpSpPr>
          <a:xfrm>
            <a:off x="9100640" y="1626274"/>
            <a:ext cx="2351580" cy="3646787"/>
            <a:chOff x="9100640" y="1626274"/>
            <a:chExt cx="2351580" cy="364678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EC25ED0-4DB5-3194-0DA3-07F1848D9A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100640" y="1626274"/>
              <a:ext cx="2351580" cy="3646787"/>
            </a:xfrm>
            <a:custGeom>
              <a:avLst/>
              <a:gdLst>
                <a:gd name="T0" fmla="*/ 327 w 470"/>
                <a:gd name="T1" fmla="*/ 228 h 730"/>
                <a:gd name="T2" fmla="*/ 306 w 470"/>
                <a:gd name="T3" fmla="*/ 211 h 730"/>
                <a:gd name="T4" fmla="*/ 349 w 470"/>
                <a:gd name="T5" fmla="*/ 192 h 730"/>
                <a:gd name="T6" fmla="*/ 362 w 470"/>
                <a:gd name="T7" fmla="*/ 157 h 730"/>
                <a:gd name="T8" fmla="*/ 343 w 470"/>
                <a:gd name="T9" fmla="*/ 116 h 730"/>
                <a:gd name="T10" fmla="*/ 304 w 470"/>
                <a:gd name="T11" fmla="*/ 104 h 730"/>
                <a:gd name="T12" fmla="*/ 267 w 470"/>
                <a:gd name="T13" fmla="*/ 123 h 730"/>
                <a:gd name="T14" fmla="*/ 255 w 470"/>
                <a:gd name="T15" fmla="*/ 157 h 730"/>
                <a:gd name="T16" fmla="*/ 256 w 470"/>
                <a:gd name="T17" fmla="*/ 169 h 730"/>
                <a:gd name="T18" fmla="*/ 235 w 470"/>
                <a:gd name="T19" fmla="*/ 152 h 730"/>
                <a:gd name="T20" fmla="*/ 55 w 470"/>
                <a:gd name="T21" fmla="*/ 0 h 730"/>
                <a:gd name="T22" fmla="*/ 17 w 470"/>
                <a:gd name="T23" fmla="*/ 188 h 730"/>
                <a:gd name="T24" fmla="*/ 132 w 470"/>
                <a:gd name="T25" fmla="*/ 415 h 730"/>
                <a:gd name="T26" fmla="*/ 182 w 470"/>
                <a:gd name="T27" fmla="*/ 644 h 730"/>
                <a:gd name="T28" fmla="*/ 150 w 470"/>
                <a:gd name="T29" fmla="*/ 730 h 730"/>
                <a:gd name="T30" fmla="*/ 266 w 470"/>
                <a:gd name="T31" fmla="*/ 591 h 730"/>
                <a:gd name="T32" fmla="*/ 247 w 470"/>
                <a:gd name="T33" fmla="*/ 579 h 730"/>
                <a:gd name="T34" fmla="*/ 238 w 470"/>
                <a:gd name="T35" fmla="*/ 475 h 730"/>
                <a:gd name="T36" fmla="*/ 341 w 470"/>
                <a:gd name="T37" fmla="*/ 466 h 730"/>
                <a:gd name="T38" fmla="*/ 356 w 470"/>
                <a:gd name="T39" fmla="*/ 484 h 730"/>
                <a:gd name="T40" fmla="*/ 470 w 470"/>
                <a:gd name="T41" fmla="*/ 348 h 730"/>
                <a:gd name="T42" fmla="*/ 327 w 470"/>
                <a:gd name="T43" fmla="*/ 228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0" h="730">
                  <a:moveTo>
                    <a:pt x="327" y="228"/>
                  </a:moveTo>
                  <a:cubicBezTo>
                    <a:pt x="306" y="211"/>
                    <a:pt x="306" y="211"/>
                    <a:pt x="306" y="211"/>
                  </a:cubicBezTo>
                  <a:cubicBezTo>
                    <a:pt x="322" y="211"/>
                    <a:pt x="338" y="205"/>
                    <a:pt x="349" y="192"/>
                  </a:cubicBezTo>
                  <a:cubicBezTo>
                    <a:pt x="357" y="182"/>
                    <a:pt x="362" y="170"/>
                    <a:pt x="362" y="157"/>
                  </a:cubicBezTo>
                  <a:cubicBezTo>
                    <a:pt x="362" y="141"/>
                    <a:pt x="355" y="127"/>
                    <a:pt x="343" y="116"/>
                  </a:cubicBezTo>
                  <a:cubicBezTo>
                    <a:pt x="332" y="107"/>
                    <a:pt x="318" y="103"/>
                    <a:pt x="304" y="104"/>
                  </a:cubicBezTo>
                  <a:cubicBezTo>
                    <a:pt x="290" y="105"/>
                    <a:pt x="277" y="112"/>
                    <a:pt x="267" y="123"/>
                  </a:cubicBezTo>
                  <a:cubicBezTo>
                    <a:pt x="259" y="133"/>
                    <a:pt x="255" y="145"/>
                    <a:pt x="255" y="157"/>
                  </a:cubicBezTo>
                  <a:cubicBezTo>
                    <a:pt x="255" y="161"/>
                    <a:pt x="255" y="165"/>
                    <a:pt x="256" y="169"/>
                  </a:cubicBezTo>
                  <a:cubicBezTo>
                    <a:pt x="235" y="152"/>
                    <a:pt x="235" y="152"/>
                    <a:pt x="235" y="15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0" y="108"/>
                    <a:pt x="17" y="188"/>
                    <a:pt x="17" y="188"/>
                  </a:cubicBezTo>
                  <a:cubicBezTo>
                    <a:pt x="21" y="268"/>
                    <a:pt x="132" y="415"/>
                    <a:pt x="132" y="415"/>
                  </a:cubicBezTo>
                  <a:cubicBezTo>
                    <a:pt x="220" y="542"/>
                    <a:pt x="182" y="644"/>
                    <a:pt x="182" y="644"/>
                  </a:cubicBezTo>
                  <a:cubicBezTo>
                    <a:pt x="180" y="657"/>
                    <a:pt x="167" y="690"/>
                    <a:pt x="150" y="730"/>
                  </a:cubicBezTo>
                  <a:cubicBezTo>
                    <a:pt x="266" y="591"/>
                    <a:pt x="266" y="591"/>
                    <a:pt x="266" y="591"/>
                  </a:cubicBezTo>
                  <a:cubicBezTo>
                    <a:pt x="260" y="588"/>
                    <a:pt x="253" y="584"/>
                    <a:pt x="247" y="579"/>
                  </a:cubicBezTo>
                  <a:cubicBezTo>
                    <a:pt x="216" y="553"/>
                    <a:pt x="212" y="507"/>
                    <a:pt x="238" y="475"/>
                  </a:cubicBezTo>
                  <a:cubicBezTo>
                    <a:pt x="264" y="444"/>
                    <a:pt x="310" y="440"/>
                    <a:pt x="341" y="466"/>
                  </a:cubicBezTo>
                  <a:cubicBezTo>
                    <a:pt x="347" y="472"/>
                    <a:pt x="352" y="477"/>
                    <a:pt x="356" y="484"/>
                  </a:cubicBezTo>
                  <a:cubicBezTo>
                    <a:pt x="470" y="348"/>
                    <a:pt x="470" y="348"/>
                    <a:pt x="470" y="348"/>
                  </a:cubicBezTo>
                  <a:lnTo>
                    <a:pt x="327" y="2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EEA34642-B33D-37FE-18AE-7CBB38AB3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048503" y="2810253"/>
              <a:ext cx="457567" cy="667285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08D9119-D530-96DB-2B33-6977398AE206}"/>
              </a:ext>
            </a:extLst>
          </p:cNvPr>
          <p:cNvGrpSpPr/>
          <p:nvPr/>
        </p:nvGrpSpPr>
        <p:grpSpPr>
          <a:xfrm>
            <a:off x="1307230" y="3346699"/>
            <a:ext cx="844257" cy="844257"/>
            <a:chOff x="1307230" y="3346699"/>
            <a:chExt cx="844257" cy="844257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3D1D0FE-E440-F7B6-EB3B-75D502B4FCD4}"/>
                </a:ext>
              </a:extLst>
            </p:cNvPr>
            <p:cNvSpPr/>
            <p:nvPr/>
          </p:nvSpPr>
          <p:spPr>
            <a:xfrm>
              <a:off x="1307230" y="3346699"/>
              <a:ext cx="844257" cy="844257"/>
            </a:xfrm>
            <a:prstGeom prst="ellipse">
              <a:avLst/>
            </a:prstGeom>
            <a:solidFill>
              <a:schemeClr val="accent4"/>
            </a:solidFill>
            <a:ln w="90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t-EE">
                <a:solidFill>
                  <a:schemeClr val="accent2"/>
                </a:solidFill>
              </a:endParaRP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EF8593E9-CEB4-880F-559A-88DA0FC15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93204" y="3503791"/>
              <a:ext cx="472309" cy="49784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D62FCF8-02F3-540E-EC06-A82FB4D5E8CD}"/>
              </a:ext>
            </a:extLst>
          </p:cNvPr>
          <p:cNvGrpSpPr/>
          <p:nvPr/>
        </p:nvGrpSpPr>
        <p:grpSpPr>
          <a:xfrm>
            <a:off x="7249688" y="394960"/>
            <a:ext cx="3874137" cy="2902732"/>
            <a:chOff x="7249688" y="394960"/>
            <a:chExt cx="3874137" cy="2902732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F765146-8E7C-142D-C05A-AC7B7EF4F94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49688" y="394960"/>
              <a:ext cx="3874137" cy="2902732"/>
            </a:xfrm>
            <a:custGeom>
              <a:avLst/>
              <a:gdLst>
                <a:gd name="T0" fmla="*/ 643 w 775"/>
                <a:gd name="T1" fmla="*/ 379 h 581"/>
                <a:gd name="T2" fmla="*/ 609 w 775"/>
                <a:gd name="T3" fmla="*/ 366 h 581"/>
                <a:gd name="T4" fmla="*/ 597 w 775"/>
                <a:gd name="T5" fmla="*/ 368 h 581"/>
                <a:gd name="T6" fmla="*/ 615 w 775"/>
                <a:gd name="T7" fmla="*/ 346 h 581"/>
                <a:gd name="T8" fmla="*/ 775 w 775"/>
                <a:gd name="T9" fmla="*/ 155 h 581"/>
                <a:gd name="T10" fmla="*/ 750 w 775"/>
                <a:gd name="T11" fmla="*/ 127 h 581"/>
                <a:gd name="T12" fmla="*/ 434 w 775"/>
                <a:gd name="T13" fmla="*/ 0 h 581"/>
                <a:gd name="T14" fmla="*/ 62 w 775"/>
                <a:gd name="T15" fmla="*/ 145 h 581"/>
                <a:gd name="T16" fmla="*/ 0 w 775"/>
                <a:gd name="T17" fmla="*/ 230 h 581"/>
                <a:gd name="T18" fmla="*/ 175 w 775"/>
                <a:gd name="T19" fmla="*/ 378 h 581"/>
                <a:gd name="T20" fmla="*/ 187 w 775"/>
                <a:gd name="T21" fmla="*/ 358 h 581"/>
                <a:gd name="T22" fmla="*/ 291 w 775"/>
                <a:gd name="T23" fmla="*/ 349 h 581"/>
                <a:gd name="T24" fmla="*/ 300 w 775"/>
                <a:gd name="T25" fmla="*/ 452 h 581"/>
                <a:gd name="T26" fmla="*/ 282 w 775"/>
                <a:gd name="T27" fmla="*/ 468 h 581"/>
                <a:gd name="T28" fmla="*/ 418 w 775"/>
                <a:gd name="T29" fmla="*/ 581 h 581"/>
                <a:gd name="T30" fmla="*/ 538 w 775"/>
                <a:gd name="T31" fmla="*/ 438 h 581"/>
                <a:gd name="T32" fmla="*/ 556 w 775"/>
                <a:gd name="T33" fmla="*/ 417 h 581"/>
                <a:gd name="T34" fmla="*/ 574 w 775"/>
                <a:gd name="T35" fmla="*/ 461 h 581"/>
                <a:gd name="T36" fmla="*/ 609 w 775"/>
                <a:gd name="T37" fmla="*/ 473 h 581"/>
                <a:gd name="T38" fmla="*/ 650 w 775"/>
                <a:gd name="T39" fmla="*/ 454 h 581"/>
                <a:gd name="T40" fmla="*/ 662 w 775"/>
                <a:gd name="T41" fmla="*/ 415 h 581"/>
                <a:gd name="T42" fmla="*/ 643 w 775"/>
                <a:gd name="T43" fmla="*/ 379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5" h="581">
                  <a:moveTo>
                    <a:pt x="643" y="379"/>
                  </a:moveTo>
                  <a:cubicBezTo>
                    <a:pt x="634" y="371"/>
                    <a:pt x="621" y="366"/>
                    <a:pt x="609" y="366"/>
                  </a:cubicBezTo>
                  <a:cubicBezTo>
                    <a:pt x="605" y="366"/>
                    <a:pt x="601" y="367"/>
                    <a:pt x="597" y="368"/>
                  </a:cubicBezTo>
                  <a:cubicBezTo>
                    <a:pt x="615" y="346"/>
                    <a:pt x="615" y="346"/>
                    <a:pt x="615" y="346"/>
                  </a:cubicBezTo>
                  <a:cubicBezTo>
                    <a:pt x="775" y="155"/>
                    <a:pt x="775" y="155"/>
                    <a:pt x="775" y="155"/>
                  </a:cubicBezTo>
                  <a:cubicBezTo>
                    <a:pt x="767" y="145"/>
                    <a:pt x="759" y="136"/>
                    <a:pt x="750" y="127"/>
                  </a:cubicBezTo>
                  <a:cubicBezTo>
                    <a:pt x="649" y="20"/>
                    <a:pt x="519" y="0"/>
                    <a:pt x="434" y="0"/>
                  </a:cubicBezTo>
                  <a:cubicBezTo>
                    <a:pt x="216" y="2"/>
                    <a:pt x="128" y="71"/>
                    <a:pt x="62" y="145"/>
                  </a:cubicBezTo>
                  <a:cubicBezTo>
                    <a:pt x="35" y="174"/>
                    <a:pt x="15" y="203"/>
                    <a:pt x="0" y="230"/>
                  </a:cubicBezTo>
                  <a:cubicBezTo>
                    <a:pt x="175" y="378"/>
                    <a:pt x="175" y="378"/>
                    <a:pt x="175" y="378"/>
                  </a:cubicBezTo>
                  <a:cubicBezTo>
                    <a:pt x="178" y="371"/>
                    <a:pt x="182" y="364"/>
                    <a:pt x="187" y="358"/>
                  </a:cubicBezTo>
                  <a:cubicBezTo>
                    <a:pt x="213" y="327"/>
                    <a:pt x="260" y="323"/>
                    <a:pt x="291" y="349"/>
                  </a:cubicBezTo>
                  <a:cubicBezTo>
                    <a:pt x="322" y="375"/>
                    <a:pt x="326" y="421"/>
                    <a:pt x="300" y="452"/>
                  </a:cubicBezTo>
                  <a:cubicBezTo>
                    <a:pt x="295" y="459"/>
                    <a:pt x="289" y="464"/>
                    <a:pt x="282" y="468"/>
                  </a:cubicBezTo>
                  <a:cubicBezTo>
                    <a:pt x="418" y="581"/>
                    <a:pt x="418" y="581"/>
                    <a:pt x="418" y="581"/>
                  </a:cubicBezTo>
                  <a:cubicBezTo>
                    <a:pt x="538" y="438"/>
                    <a:pt x="538" y="438"/>
                    <a:pt x="538" y="438"/>
                  </a:cubicBezTo>
                  <a:cubicBezTo>
                    <a:pt x="556" y="417"/>
                    <a:pt x="556" y="417"/>
                    <a:pt x="556" y="417"/>
                  </a:cubicBezTo>
                  <a:cubicBezTo>
                    <a:pt x="555" y="433"/>
                    <a:pt x="561" y="449"/>
                    <a:pt x="574" y="461"/>
                  </a:cubicBezTo>
                  <a:cubicBezTo>
                    <a:pt x="584" y="469"/>
                    <a:pt x="596" y="473"/>
                    <a:pt x="609" y="473"/>
                  </a:cubicBezTo>
                  <a:cubicBezTo>
                    <a:pt x="625" y="473"/>
                    <a:pt x="640" y="466"/>
                    <a:pt x="650" y="454"/>
                  </a:cubicBezTo>
                  <a:cubicBezTo>
                    <a:pt x="659" y="443"/>
                    <a:pt x="663" y="429"/>
                    <a:pt x="662" y="415"/>
                  </a:cubicBezTo>
                  <a:cubicBezTo>
                    <a:pt x="661" y="401"/>
                    <a:pt x="654" y="388"/>
                    <a:pt x="643" y="37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A70E68E3-1797-4F77-A182-236D422AC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771501" y="1227655"/>
              <a:ext cx="683530" cy="585883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C65DB92-0F4C-2BFC-31A8-D9F6479DB30A}"/>
              </a:ext>
            </a:extLst>
          </p:cNvPr>
          <p:cNvGrpSpPr/>
          <p:nvPr/>
        </p:nvGrpSpPr>
        <p:grpSpPr>
          <a:xfrm>
            <a:off x="1307230" y="2425996"/>
            <a:ext cx="844257" cy="844257"/>
            <a:chOff x="1307230" y="2425996"/>
            <a:chExt cx="844257" cy="844257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735000A-970C-4274-B0DA-76B9F0235685}"/>
                </a:ext>
              </a:extLst>
            </p:cNvPr>
            <p:cNvSpPr/>
            <p:nvPr/>
          </p:nvSpPr>
          <p:spPr>
            <a:xfrm>
              <a:off x="1307230" y="2425996"/>
              <a:ext cx="844257" cy="844257"/>
            </a:xfrm>
            <a:prstGeom prst="ellipse">
              <a:avLst/>
            </a:prstGeom>
            <a:solidFill>
              <a:schemeClr val="accent2"/>
            </a:solidFill>
            <a:ln w="90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t-EE">
                <a:solidFill>
                  <a:schemeClr val="accent2"/>
                </a:solidFill>
              </a:endParaRP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4D31E54F-5E7E-B6F4-AF53-7996D9FF3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437664" y="2598101"/>
              <a:ext cx="583388" cy="500047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ADFA086-537F-460B-B729-5DDF13FF040F}"/>
              </a:ext>
            </a:extLst>
          </p:cNvPr>
          <p:cNvGrpSpPr/>
          <p:nvPr/>
        </p:nvGrpSpPr>
        <p:grpSpPr>
          <a:xfrm>
            <a:off x="1307230" y="5170674"/>
            <a:ext cx="844257" cy="844257"/>
            <a:chOff x="1307230" y="5170674"/>
            <a:chExt cx="844257" cy="844257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22D8829-221A-0547-9F5F-38C0BCDFC988}"/>
                </a:ext>
              </a:extLst>
            </p:cNvPr>
            <p:cNvSpPr/>
            <p:nvPr/>
          </p:nvSpPr>
          <p:spPr>
            <a:xfrm>
              <a:off x="1307230" y="5170674"/>
              <a:ext cx="844257" cy="844257"/>
            </a:xfrm>
            <a:prstGeom prst="ellipse">
              <a:avLst/>
            </a:prstGeom>
            <a:solidFill>
              <a:schemeClr val="accent1"/>
            </a:solidFill>
            <a:ln w="90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t-EE">
                <a:solidFill>
                  <a:schemeClr val="accent2"/>
                </a:solidFill>
              </a:endParaRP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A2389987-0B03-1F4C-D5A4-16933FFA4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456150" y="5297292"/>
              <a:ext cx="546416" cy="546416"/>
            </a:xfrm>
            <a:prstGeom prst="rect">
              <a:avLst/>
            </a:prstGeom>
          </p:spPr>
        </p:pic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7C4AF64-1EE6-2C52-A79C-8B4B360F726F}"/>
              </a:ext>
            </a:extLst>
          </p:cNvPr>
          <p:cNvSpPr txBox="1">
            <a:spLocks/>
          </p:cNvSpPr>
          <p:nvPr/>
        </p:nvSpPr>
        <p:spPr>
          <a:xfrm>
            <a:off x="623887" y="658802"/>
            <a:ext cx="5395913" cy="142279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0" kern="1200">
                <a:solidFill>
                  <a:schemeClr val="tx2"/>
                </a:solidFill>
                <a:latin typeface="+mj-lt"/>
                <a:ea typeface="Roboto Light" panose="02000000000000000000" pitchFamily="2" charset="0"/>
                <a:cs typeface="+mj-cs"/>
              </a:defRPr>
            </a:lvl1pPr>
          </a:lstStyle>
          <a:p>
            <a:r>
              <a:rPr lang="et-EE" err="1">
                <a:solidFill>
                  <a:schemeClr val="tx1"/>
                </a:solidFill>
                <a:ea typeface="Roboto Light"/>
                <a:cs typeface="Roboto Medium"/>
              </a:rPr>
              <a:t>Integrated</a:t>
            </a:r>
            <a:r>
              <a:rPr lang="et-EE">
                <a:solidFill>
                  <a:schemeClr val="tx1"/>
                </a:solidFill>
                <a:ea typeface="Roboto Light"/>
                <a:cs typeface="Roboto Medium"/>
              </a:rPr>
              <a:t> </a:t>
            </a:r>
            <a:r>
              <a:rPr lang="et-EE" err="1">
                <a:solidFill>
                  <a:schemeClr val="tx1"/>
                </a:solidFill>
                <a:ea typeface="Roboto Light"/>
                <a:cs typeface="Roboto Medium"/>
              </a:rPr>
              <a:t>support</a:t>
            </a:r>
            <a:r>
              <a:rPr lang="et-EE">
                <a:solidFill>
                  <a:schemeClr val="tx1"/>
                </a:solidFill>
                <a:ea typeface="Roboto Light"/>
                <a:cs typeface="Roboto Medium"/>
              </a:rPr>
              <a:t> </a:t>
            </a:r>
            <a:r>
              <a:rPr lang="et-EE" err="1">
                <a:solidFill>
                  <a:schemeClr val="tx1"/>
                </a:solidFill>
                <a:ea typeface="Roboto Light"/>
                <a:cs typeface="Roboto Medium"/>
              </a:rPr>
              <a:t>system</a:t>
            </a:r>
            <a:endParaRPr lang="et-EE" err="1">
              <a:solidFill>
                <a:schemeClr val="tx1"/>
              </a:solidFill>
              <a:cs typeface="Robo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78479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4" grpId="0"/>
      <p:bldP spid="38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D0ACCF4A-B1F9-767C-72AE-7A277C28009C}"/>
              </a:ext>
            </a:extLst>
          </p:cNvPr>
          <p:cNvSpPr/>
          <p:nvPr/>
        </p:nvSpPr>
        <p:spPr>
          <a:xfrm>
            <a:off x="1378766" y="5070858"/>
            <a:ext cx="10189317" cy="1270877"/>
          </a:xfrm>
          <a:prstGeom prst="rect">
            <a:avLst/>
          </a:prstGeom>
          <a:solidFill>
            <a:schemeClr val="accent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t-EE" b="1">
              <a:solidFill>
                <a:schemeClr val="accent2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C278856-41C6-6245-B938-0308633C3827}"/>
              </a:ext>
            </a:extLst>
          </p:cNvPr>
          <p:cNvSpPr/>
          <p:nvPr/>
        </p:nvSpPr>
        <p:spPr>
          <a:xfrm>
            <a:off x="5080657" y="2885552"/>
            <a:ext cx="3235569" cy="1633195"/>
          </a:xfrm>
          <a:prstGeom prst="rect">
            <a:avLst/>
          </a:prstGeom>
          <a:solidFill>
            <a:schemeClr val="bg1"/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t-EE" b="1">
              <a:solidFill>
                <a:schemeClr val="accent2"/>
              </a:solidFill>
            </a:endParaRPr>
          </a:p>
        </p:txBody>
      </p:sp>
      <p:sp>
        <p:nvSpPr>
          <p:cNvPr id="39" name="Pealkiri 1">
            <a:extLst>
              <a:ext uri="{FF2B5EF4-FFF2-40B4-BE49-F238E27FC236}">
                <a16:creationId xmlns:a16="http://schemas.microsoft.com/office/drawing/2014/main" id="{4955CC13-2753-8819-09C0-D3B499F0C5F6}"/>
              </a:ext>
            </a:extLst>
          </p:cNvPr>
          <p:cNvSpPr txBox="1">
            <a:spLocks/>
          </p:cNvSpPr>
          <p:nvPr/>
        </p:nvSpPr>
        <p:spPr>
          <a:xfrm>
            <a:off x="623886" y="651634"/>
            <a:ext cx="11152105" cy="4840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0" kern="1200">
                <a:solidFill>
                  <a:schemeClr val="tx2"/>
                </a:solidFill>
                <a:latin typeface="+mj-lt"/>
                <a:ea typeface="Roboto Light" panose="02000000000000000000" pitchFamily="2" charset="0"/>
                <a:cs typeface="+mj-cs"/>
              </a:defRPr>
            </a:lvl1pPr>
          </a:lstStyle>
          <a:p>
            <a:pPr algn="ctr"/>
            <a:r>
              <a:rPr lang="et-EE" altLang="et-EE" sz="2700">
                <a:solidFill>
                  <a:schemeClr val="tx1"/>
                </a:solidFill>
                <a:cs typeface="Roboto Regular" pitchFamily="2" charset="0"/>
              </a:rPr>
              <a:t>A </a:t>
            </a:r>
            <a:r>
              <a:rPr lang="et-EE" altLang="et-EE" sz="2700" err="1">
                <a:solidFill>
                  <a:schemeClr val="tx1"/>
                </a:solidFill>
                <a:cs typeface="Roboto Regular" pitchFamily="2" charset="0"/>
              </a:rPr>
              <a:t>comprehensive</a:t>
            </a:r>
            <a:r>
              <a:rPr lang="et-EE" altLang="et-EE" sz="2700">
                <a:solidFill>
                  <a:schemeClr val="tx1"/>
                </a:solidFill>
                <a:cs typeface="Roboto Regular" pitchFamily="2" charset="0"/>
              </a:rPr>
              <a:t> </a:t>
            </a:r>
            <a:r>
              <a:rPr lang="et-EE" altLang="et-EE" sz="2700" err="1">
                <a:solidFill>
                  <a:schemeClr val="tx1"/>
                </a:solidFill>
                <a:cs typeface="Roboto Regular" pitchFamily="2" charset="0"/>
              </a:rPr>
              <a:t>system</a:t>
            </a:r>
            <a:r>
              <a:rPr lang="et-EE" altLang="et-EE" sz="2700">
                <a:solidFill>
                  <a:schemeClr val="tx1"/>
                </a:solidFill>
                <a:cs typeface="Roboto Regular" pitchFamily="2" charset="0"/>
              </a:rPr>
              <a:t> </a:t>
            </a:r>
            <a:r>
              <a:rPr lang="et-EE" altLang="et-EE" sz="2700" err="1">
                <a:solidFill>
                  <a:schemeClr val="tx1"/>
                </a:solidFill>
                <a:cs typeface="Roboto Regular" pitchFamily="2" charset="0"/>
              </a:rPr>
              <a:t>for</a:t>
            </a:r>
            <a:r>
              <a:rPr lang="et-EE" altLang="et-EE" sz="2700">
                <a:solidFill>
                  <a:schemeClr val="tx1"/>
                </a:solidFill>
                <a:cs typeface="Roboto Regular" pitchFamily="2" charset="0"/>
              </a:rPr>
              <a:t> </a:t>
            </a:r>
            <a:r>
              <a:rPr lang="et-EE" altLang="et-EE" sz="2700" err="1">
                <a:solidFill>
                  <a:schemeClr val="tx1"/>
                </a:solidFill>
                <a:cs typeface="Roboto Regular" pitchFamily="2" charset="0"/>
              </a:rPr>
              <a:t>ensuring</a:t>
            </a:r>
            <a:r>
              <a:rPr lang="et-EE" altLang="et-EE" sz="2700">
                <a:solidFill>
                  <a:schemeClr val="tx1"/>
                </a:solidFill>
                <a:cs typeface="Roboto Regular" pitchFamily="2" charset="0"/>
              </a:rPr>
              <a:t> </a:t>
            </a:r>
            <a:r>
              <a:rPr lang="et-EE" altLang="et-EE" sz="2700" err="1">
                <a:solidFill>
                  <a:schemeClr val="tx1"/>
                </a:solidFill>
                <a:cs typeface="Roboto Regular" pitchFamily="2" charset="0"/>
              </a:rPr>
              <a:t>the</a:t>
            </a:r>
            <a:r>
              <a:rPr lang="et-EE" altLang="et-EE" sz="2700">
                <a:solidFill>
                  <a:schemeClr val="tx1"/>
                </a:solidFill>
                <a:cs typeface="Roboto Regular" pitchFamily="2" charset="0"/>
              </a:rPr>
              <a:t> </a:t>
            </a:r>
            <a:r>
              <a:rPr lang="et-EE" altLang="et-EE" sz="2700" err="1">
                <a:solidFill>
                  <a:schemeClr val="tx1"/>
                </a:solidFill>
                <a:cs typeface="Roboto Regular" pitchFamily="2" charset="0"/>
              </a:rPr>
              <a:t>child</a:t>
            </a:r>
            <a:r>
              <a:rPr lang="et-EE" altLang="et-EE" sz="2700">
                <a:solidFill>
                  <a:schemeClr val="tx1"/>
                </a:solidFill>
                <a:cs typeface="Roboto Regular" pitchFamily="2" charset="0"/>
              </a:rPr>
              <a:t> </a:t>
            </a:r>
            <a:r>
              <a:rPr lang="et-EE" altLang="et-EE" sz="2700" err="1">
                <a:solidFill>
                  <a:schemeClr val="tx1"/>
                </a:solidFill>
                <a:cs typeface="Roboto Regular" pitchFamily="2" charset="0"/>
              </a:rPr>
              <a:t>well-being</a:t>
            </a:r>
            <a:endParaRPr lang="en-US" altLang="et-EE" sz="2700">
              <a:solidFill>
                <a:schemeClr val="tx1"/>
              </a:solidFill>
              <a:cs typeface="Roboto Regular" pitchFamily="2" charset="0"/>
            </a:endParaRPr>
          </a:p>
        </p:txBody>
      </p:sp>
      <p:sp>
        <p:nvSpPr>
          <p:cNvPr id="40" name="Ühe külje ümardatud nurkadega ristkülik 13">
            <a:extLst>
              <a:ext uri="{FF2B5EF4-FFF2-40B4-BE49-F238E27FC236}">
                <a16:creationId xmlns:a16="http://schemas.microsoft.com/office/drawing/2014/main" id="{8771F639-0344-DD01-8B4E-B682DA8D6D9B}"/>
              </a:ext>
            </a:extLst>
          </p:cNvPr>
          <p:cNvSpPr/>
          <p:nvPr/>
        </p:nvSpPr>
        <p:spPr bwMode="auto">
          <a:xfrm>
            <a:off x="1378766" y="4703612"/>
            <a:ext cx="10189324" cy="375467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lIns="26641" tIns="133206" rIns="26641" bIns="26641" anchor="b"/>
          <a:lstStyle/>
          <a:p>
            <a:pPr algn="ctr">
              <a:defRPr/>
            </a:pPr>
            <a:r>
              <a:rPr lang="et-EE" sz="2000" b="1" kern="0">
                <a:ea typeface="Calibri"/>
                <a:cs typeface="Times New Roman"/>
              </a:rPr>
              <a:t>The </a:t>
            </a:r>
            <a:r>
              <a:rPr lang="et-EE" sz="2000" b="1" kern="0" err="1">
                <a:ea typeface="Calibri"/>
                <a:cs typeface="Times New Roman"/>
              </a:rPr>
              <a:t>Social</a:t>
            </a:r>
            <a:r>
              <a:rPr lang="et-EE" sz="2000" b="1" kern="0">
                <a:ea typeface="Calibri"/>
                <a:cs typeface="Times New Roman"/>
              </a:rPr>
              <a:t> Insurance </a:t>
            </a:r>
            <a:r>
              <a:rPr lang="et-EE" sz="2000" b="1" kern="0" err="1">
                <a:ea typeface="Calibri"/>
                <a:cs typeface="Times New Roman"/>
              </a:rPr>
              <a:t>Board</a:t>
            </a:r>
            <a:r>
              <a:rPr lang="en-GB" sz="2000" kern="0">
                <a:solidFill>
                  <a:sysClr val="window" lastClr="FFFFFF"/>
                </a:solidFill>
                <a:ea typeface="Calibri"/>
                <a:cs typeface="Times New Roman"/>
              </a:rPr>
              <a:t> </a:t>
            </a:r>
          </a:p>
        </p:txBody>
      </p:sp>
      <p:sp>
        <p:nvSpPr>
          <p:cNvPr id="41" name="Ümarnurkne ristkülik 66">
            <a:extLst>
              <a:ext uri="{FF2B5EF4-FFF2-40B4-BE49-F238E27FC236}">
                <a16:creationId xmlns:a16="http://schemas.microsoft.com/office/drawing/2014/main" id="{092096C8-9650-15B1-95C2-2E49EA6D62F8}"/>
              </a:ext>
            </a:extLst>
          </p:cNvPr>
          <p:cNvSpPr/>
          <p:nvPr/>
        </p:nvSpPr>
        <p:spPr bwMode="auto">
          <a:xfrm>
            <a:off x="1378782" y="1187677"/>
            <a:ext cx="10189330" cy="1492024"/>
          </a:xfrm>
          <a:prstGeom prst="rect">
            <a:avLst/>
          </a:prstGeom>
          <a:solidFill>
            <a:schemeClr val="tx2"/>
          </a:solidFill>
          <a:ln w="19050" cap="flat" cmpd="sng" algn="ctr">
            <a:noFill/>
            <a:prstDash val="solid"/>
          </a:ln>
          <a:effectLst/>
        </p:spPr>
        <p:txBody>
          <a:bodyPr anchor="t"/>
          <a:lstStyle/>
          <a:p>
            <a:pPr algn="ctr">
              <a:lnSpc>
                <a:spcPct val="150000"/>
              </a:lnSpc>
              <a:defRPr/>
            </a:pPr>
            <a:r>
              <a:rPr lang="et-EE" sz="2000" b="1" kern="0" err="1">
                <a:solidFill>
                  <a:schemeClr val="bg1"/>
                </a:solidFill>
                <a:ea typeface="Calibri"/>
                <a:cs typeface="Times New Roman"/>
              </a:rPr>
              <a:t>Prevention</a:t>
            </a:r>
            <a:r>
              <a:rPr lang="et-EE" sz="2000" b="1" kern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t-EE" sz="2000" b="1" kern="0" err="1">
                <a:solidFill>
                  <a:schemeClr val="bg1"/>
                </a:solidFill>
                <a:ea typeface="Calibri"/>
                <a:cs typeface="Times New Roman"/>
              </a:rPr>
              <a:t>Council</a:t>
            </a:r>
            <a:endParaRPr lang="et-EE" sz="2000" b="1" kern="0">
              <a:solidFill>
                <a:schemeClr val="bg1"/>
              </a:solidFill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defRPr/>
            </a:pPr>
            <a:endParaRPr lang="en-GB" sz="2000" b="1" kern="0">
              <a:solidFill>
                <a:sysClr val="window" lastClr="FFFFFF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defRPr/>
            </a:pPr>
            <a:endParaRPr lang="en-GB" sz="2000" b="1" kern="0">
              <a:solidFill>
                <a:sysClr val="window" lastClr="FFFFFF"/>
              </a:solidFill>
              <a:ea typeface="Calibri"/>
              <a:cs typeface="Times New Roman"/>
            </a:endParaRPr>
          </a:p>
        </p:txBody>
      </p:sp>
      <p:sp>
        <p:nvSpPr>
          <p:cNvPr id="42" name="Ümarnurkne ristkülik 63">
            <a:extLst>
              <a:ext uri="{FF2B5EF4-FFF2-40B4-BE49-F238E27FC236}">
                <a16:creationId xmlns:a16="http://schemas.microsoft.com/office/drawing/2014/main" id="{1065E53D-1C54-3DA6-967A-0A73525A4278}"/>
              </a:ext>
            </a:extLst>
          </p:cNvPr>
          <p:cNvSpPr/>
          <p:nvPr/>
        </p:nvSpPr>
        <p:spPr bwMode="auto">
          <a:xfrm>
            <a:off x="5080657" y="1759916"/>
            <a:ext cx="1700733" cy="77817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t-EE" sz="1400" kern="0">
                <a:solidFill>
                  <a:schemeClr val="bg1"/>
                </a:solidFill>
                <a:ea typeface="Calibri"/>
                <a:cs typeface="Times New Roman"/>
              </a:rPr>
              <a:t>The Minister of </a:t>
            </a:r>
            <a:r>
              <a:rPr lang="et-EE" sz="1400" kern="0" err="1">
                <a:solidFill>
                  <a:schemeClr val="bg1"/>
                </a:solidFill>
                <a:ea typeface="Calibri"/>
                <a:cs typeface="Times New Roman"/>
              </a:rPr>
              <a:t>Social</a:t>
            </a:r>
            <a:r>
              <a:rPr lang="et-EE" sz="1400" kern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t-EE" sz="1400" kern="0" err="1">
                <a:solidFill>
                  <a:schemeClr val="bg1"/>
                </a:solidFill>
                <a:ea typeface="Calibri"/>
                <a:cs typeface="Times New Roman"/>
              </a:rPr>
              <a:t>Protection</a:t>
            </a:r>
            <a:endParaRPr lang="et-EE" sz="1400" kern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43" name="Ümarnurkne ristkülik 57">
            <a:extLst>
              <a:ext uri="{FF2B5EF4-FFF2-40B4-BE49-F238E27FC236}">
                <a16:creationId xmlns:a16="http://schemas.microsoft.com/office/drawing/2014/main" id="{717DF9DC-B9D8-01D4-E5C0-71D077583FFF}"/>
              </a:ext>
            </a:extLst>
          </p:cNvPr>
          <p:cNvSpPr/>
          <p:nvPr/>
        </p:nvSpPr>
        <p:spPr bwMode="auto">
          <a:xfrm>
            <a:off x="3580148" y="1759916"/>
            <a:ext cx="1416557" cy="778176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dash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t-EE" sz="1400" kern="0">
                <a:solidFill>
                  <a:schemeClr val="bg1"/>
                </a:solidFill>
                <a:ea typeface="Calibri"/>
                <a:cs typeface="Times New Roman"/>
              </a:rPr>
              <a:t>The Minister of </a:t>
            </a:r>
            <a:r>
              <a:rPr lang="et-EE" sz="1400" kern="0" err="1">
                <a:solidFill>
                  <a:schemeClr val="bg1"/>
                </a:solidFill>
                <a:ea typeface="Calibri"/>
                <a:cs typeface="Times New Roman"/>
              </a:rPr>
              <a:t>Justice</a:t>
            </a:r>
            <a:endParaRPr lang="et-EE" sz="1400" kern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44" name="Ümarnurkne ristkülik 86">
            <a:extLst>
              <a:ext uri="{FF2B5EF4-FFF2-40B4-BE49-F238E27FC236}">
                <a16:creationId xmlns:a16="http://schemas.microsoft.com/office/drawing/2014/main" id="{2C096F99-7564-F86B-B240-6E82BB157ED7}"/>
              </a:ext>
            </a:extLst>
          </p:cNvPr>
          <p:cNvSpPr/>
          <p:nvPr/>
        </p:nvSpPr>
        <p:spPr bwMode="auto">
          <a:xfrm>
            <a:off x="1975080" y="1759916"/>
            <a:ext cx="1522183" cy="780620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dash"/>
          </a:ln>
          <a:effectLst/>
        </p:spPr>
        <p:txBody>
          <a:bodyPr anchor="ctr"/>
          <a:lstStyle/>
          <a:p>
            <a:pPr algn="ctr">
              <a:defRPr/>
            </a:pPr>
            <a:endParaRPr lang="et-EE" sz="1400" kern="0">
              <a:solidFill>
                <a:schemeClr val="bg1"/>
              </a:solidFill>
              <a:ea typeface="Calibri"/>
              <a:cs typeface="Times New Roman"/>
            </a:endParaRPr>
          </a:p>
          <a:p>
            <a:pPr algn="ctr">
              <a:defRPr/>
            </a:pPr>
            <a:r>
              <a:rPr lang="et-EE" sz="1400" kern="0">
                <a:solidFill>
                  <a:schemeClr val="bg1"/>
                </a:solidFill>
                <a:ea typeface="Calibri"/>
                <a:cs typeface="Times New Roman"/>
              </a:rPr>
              <a:t>The Minister of Education and Research</a:t>
            </a:r>
          </a:p>
          <a:p>
            <a:pPr algn="ctr">
              <a:defRPr/>
            </a:pPr>
            <a:endParaRPr lang="en-GB" sz="1400" kern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45" name="Ümarnurkne ristkülik 61">
            <a:extLst>
              <a:ext uri="{FF2B5EF4-FFF2-40B4-BE49-F238E27FC236}">
                <a16:creationId xmlns:a16="http://schemas.microsoft.com/office/drawing/2014/main" id="{07DCB1A5-FD6E-8589-E29A-8294950DC9B8}"/>
              </a:ext>
            </a:extLst>
          </p:cNvPr>
          <p:cNvSpPr/>
          <p:nvPr/>
        </p:nvSpPr>
        <p:spPr bwMode="auto">
          <a:xfrm>
            <a:off x="6863206" y="1759916"/>
            <a:ext cx="1361265" cy="778176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dash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t-EE" sz="14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GB" sz="140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he Minister of Health</a:t>
            </a:r>
            <a:endParaRPr lang="en-GB" sz="1400" kern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46" name="Ümarnurkne ristkülik 61">
            <a:extLst>
              <a:ext uri="{FF2B5EF4-FFF2-40B4-BE49-F238E27FC236}">
                <a16:creationId xmlns:a16="http://schemas.microsoft.com/office/drawing/2014/main" id="{B9AB20A6-C443-E1A4-63A1-ACA39CD77DC2}"/>
              </a:ext>
            </a:extLst>
          </p:cNvPr>
          <p:cNvSpPr/>
          <p:nvPr/>
        </p:nvSpPr>
        <p:spPr bwMode="auto">
          <a:xfrm>
            <a:off x="9783852" y="1759916"/>
            <a:ext cx="1362555" cy="778176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dash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t-EE" sz="140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Minister of </a:t>
            </a:r>
            <a:r>
              <a:rPr lang="et-EE" sz="140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Culture</a:t>
            </a:r>
            <a:endParaRPr lang="en-GB" sz="1400" kern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47" name="Ümarnurkne ristkülik 61">
            <a:extLst>
              <a:ext uri="{FF2B5EF4-FFF2-40B4-BE49-F238E27FC236}">
                <a16:creationId xmlns:a16="http://schemas.microsoft.com/office/drawing/2014/main" id="{D534BA93-2BA3-4051-3181-EFB985E0C622}"/>
              </a:ext>
            </a:extLst>
          </p:cNvPr>
          <p:cNvSpPr/>
          <p:nvPr/>
        </p:nvSpPr>
        <p:spPr bwMode="auto">
          <a:xfrm>
            <a:off x="8306287" y="1759916"/>
            <a:ext cx="1388796" cy="778176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dash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t-EE" sz="140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Minister of </a:t>
            </a:r>
            <a:r>
              <a:rPr lang="et-EE" sz="140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t-EE" sz="140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t-EE" sz="140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Interior</a:t>
            </a:r>
            <a:endParaRPr lang="en-GB" sz="1400" kern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1679D97-C94F-4579-0346-0C2E55D20395}"/>
              </a:ext>
            </a:extLst>
          </p:cNvPr>
          <p:cNvSpPr txBox="1"/>
          <p:nvPr/>
        </p:nvSpPr>
        <p:spPr>
          <a:xfrm>
            <a:off x="8395057" y="3341862"/>
            <a:ext cx="1621668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t-EE" sz="1400" i="0" err="1">
                <a:effectLst/>
              </a:rPr>
              <a:t>Child</a:t>
            </a:r>
            <a:r>
              <a:rPr lang="et-EE" sz="1400" i="0">
                <a:effectLst/>
              </a:rPr>
              <a:t> </a:t>
            </a:r>
            <a:r>
              <a:rPr lang="et-EE" sz="1400" i="0" err="1">
                <a:effectLst/>
              </a:rPr>
              <a:t>welfare</a:t>
            </a:r>
            <a:r>
              <a:rPr lang="et-EE" sz="1400" i="0">
                <a:effectLst/>
              </a:rPr>
              <a:t> </a:t>
            </a:r>
            <a:r>
              <a:rPr lang="et-EE" sz="1400" i="0" err="1">
                <a:effectLst/>
              </a:rPr>
              <a:t>working</a:t>
            </a:r>
            <a:r>
              <a:rPr lang="et-EE" sz="1400" i="0">
                <a:effectLst/>
              </a:rPr>
              <a:t> </a:t>
            </a:r>
            <a:r>
              <a:rPr lang="et-EE" sz="1400" i="0" err="1">
                <a:effectLst/>
              </a:rPr>
              <a:t>group</a:t>
            </a:r>
            <a:endParaRPr lang="et-EE" sz="140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39FC105-F778-8BA7-0FAE-4F93EDA41439}"/>
              </a:ext>
            </a:extLst>
          </p:cNvPr>
          <p:cNvSpPr txBox="1"/>
          <p:nvPr/>
        </p:nvSpPr>
        <p:spPr>
          <a:xfrm>
            <a:off x="1378767" y="3329179"/>
            <a:ext cx="1692184" cy="5232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i="0">
                <a:solidFill>
                  <a:schemeClr val="bg1"/>
                </a:solidFill>
                <a:effectLst/>
                <a:ea typeface="Roboto" panose="02000000000000000000" pitchFamily="2" charset="0"/>
              </a:rPr>
              <a:t>Convention on the </a:t>
            </a:r>
            <a:r>
              <a:rPr lang="et-EE" sz="1400" i="0">
                <a:solidFill>
                  <a:schemeClr val="bg1"/>
                </a:solidFill>
                <a:effectLst/>
                <a:ea typeface="Roboto" panose="02000000000000000000" pitchFamily="2" charset="0"/>
              </a:rPr>
              <a:t>R</a:t>
            </a:r>
            <a:r>
              <a:rPr lang="en-US" sz="1400" i="0" err="1">
                <a:solidFill>
                  <a:schemeClr val="bg1"/>
                </a:solidFill>
                <a:effectLst/>
                <a:ea typeface="Roboto" panose="02000000000000000000" pitchFamily="2" charset="0"/>
              </a:rPr>
              <a:t>ights</a:t>
            </a:r>
            <a:r>
              <a:rPr lang="en-US" sz="1400" i="0">
                <a:solidFill>
                  <a:schemeClr val="bg1"/>
                </a:solidFill>
                <a:effectLst/>
                <a:ea typeface="Roboto" panose="02000000000000000000" pitchFamily="2" charset="0"/>
              </a:rPr>
              <a:t> of the Child</a:t>
            </a:r>
            <a:endParaRPr lang="et-EE" sz="1400">
              <a:solidFill>
                <a:schemeClr val="bg1"/>
              </a:solidFill>
              <a:ea typeface="Roboto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BF9B9C8-05ED-D500-E6E7-111B2D7D3A96}"/>
              </a:ext>
            </a:extLst>
          </p:cNvPr>
          <p:cNvSpPr txBox="1"/>
          <p:nvPr/>
        </p:nvSpPr>
        <p:spPr>
          <a:xfrm>
            <a:off x="3144058" y="3328746"/>
            <a:ext cx="1852647" cy="5232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t-EE" sz="1400" i="0">
                <a:solidFill>
                  <a:schemeClr val="bg1"/>
                </a:solidFill>
                <a:effectLst/>
              </a:rPr>
              <a:t>Estonian </a:t>
            </a:r>
            <a:r>
              <a:rPr lang="et-EE" sz="1400" i="0" err="1">
                <a:solidFill>
                  <a:schemeClr val="bg1"/>
                </a:solidFill>
                <a:effectLst/>
              </a:rPr>
              <a:t>Child</a:t>
            </a:r>
            <a:r>
              <a:rPr lang="et-EE" sz="1400" i="0">
                <a:solidFill>
                  <a:schemeClr val="bg1"/>
                </a:solidFill>
                <a:effectLst/>
              </a:rPr>
              <a:t> </a:t>
            </a:r>
            <a:r>
              <a:rPr lang="et-EE" sz="1400" i="0" err="1">
                <a:solidFill>
                  <a:schemeClr val="bg1"/>
                </a:solidFill>
                <a:effectLst/>
              </a:rPr>
              <a:t>Guarantee</a:t>
            </a:r>
            <a:r>
              <a:rPr lang="et-EE" sz="1400" i="0">
                <a:solidFill>
                  <a:schemeClr val="bg1"/>
                </a:solidFill>
                <a:effectLst/>
              </a:rPr>
              <a:t> progress</a:t>
            </a:r>
            <a:endParaRPr lang="et-EE" sz="1400">
              <a:solidFill>
                <a:schemeClr val="bg1"/>
              </a:solidFill>
              <a:ea typeface="Roboto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316C652-850F-F03B-BA7E-C705A5B61B41}"/>
              </a:ext>
            </a:extLst>
          </p:cNvPr>
          <p:cNvSpPr txBox="1"/>
          <p:nvPr/>
        </p:nvSpPr>
        <p:spPr>
          <a:xfrm>
            <a:off x="1378782" y="2885119"/>
            <a:ext cx="3615912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400" b="1" i="0">
                <a:effectLst/>
              </a:rPr>
              <a:t>MONITORING</a:t>
            </a:r>
            <a:endParaRPr lang="et-EE" sz="1400" b="1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E2B4EFE-B7BA-019E-11DD-3ECEEF11D280}"/>
              </a:ext>
            </a:extLst>
          </p:cNvPr>
          <p:cNvCxnSpPr>
            <a:cxnSpLocks/>
          </p:cNvCxnSpPr>
          <p:nvPr/>
        </p:nvCxnSpPr>
        <p:spPr>
          <a:xfrm flipV="1">
            <a:off x="915198" y="1187677"/>
            <a:ext cx="0" cy="3883181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F401D0E3-1A6D-9638-15F7-AB04B56FF7FE}"/>
              </a:ext>
            </a:extLst>
          </p:cNvPr>
          <p:cNvSpPr txBox="1"/>
          <p:nvPr/>
        </p:nvSpPr>
        <p:spPr>
          <a:xfrm rot="16200000">
            <a:off x="-1205886" y="3418032"/>
            <a:ext cx="38474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t-EE" sz="1400"/>
              <a:t>STATE</a:t>
            </a:r>
            <a:r>
              <a:rPr lang="et-EE" sz="1600"/>
              <a:t> LEVEL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16B73BB-BCFD-AD97-4A77-F2918730FD59}"/>
              </a:ext>
            </a:extLst>
          </p:cNvPr>
          <p:cNvCxnSpPr>
            <a:cxnSpLocks/>
          </p:cNvCxnSpPr>
          <p:nvPr/>
        </p:nvCxnSpPr>
        <p:spPr>
          <a:xfrm>
            <a:off x="915198" y="5079079"/>
            <a:ext cx="0" cy="1273542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1A7726F1-9268-79FB-023D-3951503895F4}"/>
              </a:ext>
            </a:extLst>
          </p:cNvPr>
          <p:cNvSpPr txBox="1"/>
          <p:nvPr/>
        </p:nvSpPr>
        <p:spPr>
          <a:xfrm rot="16200000">
            <a:off x="61565" y="5531578"/>
            <a:ext cx="13125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t-EE" sz="1400"/>
              <a:t>LOCAL LEVEL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84564F2-A361-9030-9F92-904456AE1072}"/>
              </a:ext>
            </a:extLst>
          </p:cNvPr>
          <p:cNvCxnSpPr>
            <a:cxnSpLocks/>
          </p:cNvCxnSpPr>
          <p:nvPr/>
        </p:nvCxnSpPr>
        <p:spPr>
          <a:xfrm>
            <a:off x="6473428" y="5084133"/>
            <a:ext cx="0" cy="21387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D4F1D1A-C95F-B48A-A808-CBA2AE6F9A39}"/>
              </a:ext>
            </a:extLst>
          </p:cNvPr>
          <p:cNvCxnSpPr>
            <a:cxnSpLocks/>
          </p:cNvCxnSpPr>
          <p:nvPr/>
        </p:nvCxnSpPr>
        <p:spPr>
          <a:xfrm>
            <a:off x="10016728" y="5084133"/>
            <a:ext cx="0" cy="21387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9413DE7-CEF6-9139-1BD3-010141FCB353}"/>
              </a:ext>
            </a:extLst>
          </p:cNvPr>
          <p:cNvCxnSpPr>
            <a:cxnSpLocks/>
          </p:cNvCxnSpPr>
          <p:nvPr/>
        </p:nvCxnSpPr>
        <p:spPr>
          <a:xfrm>
            <a:off x="2930128" y="5084133"/>
            <a:ext cx="0" cy="21387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2087DE4C-4BE6-A77E-A448-B08B12C2C158}"/>
              </a:ext>
            </a:extLst>
          </p:cNvPr>
          <p:cNvSpPr txBox="1"/>
          <p:nvPr/>
        </p:nvSpPr>
        <p:spPr>
          <a:xfrm>
            <a:off x="5258667" y="3782836"/>
            <a:ext cx="2879547" cy="307777"/>
          </a:xfrm>
          <a:prstGeom prst="rect">
            <a:avLst/>
          </a:prstGeom>
          <a:solidFill>
            <a:schemeClr val="accent5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t-EE" sz="1400" err="1">
                <a:solidFill>
                  <a:schemeClr val="bg1"/>
                </a:solidFill>
                <a:ea typeface="Roboto" panose="02000000000000000000" pitchFamily="2" charset="0"/>
              </a:rPr>
              <a:t>Welfare</a:t>
            </a:r>
            <a:r>
              <a:rPr lang="et-EE" sz="1400">
                <a:solidFill>
                  <a:schemeClr val="bg1"/>
                </a:solidFill>
                <a:ea typeface="Roboto" panose="02000000000000000000" pitchFamily="2" charset="0"/>
              </a:rPr>
              <a:t> </a:t>
            </a:r>
            <a:r>
              <a:rPr lang="et-EE" sz="1400" err="1">
                <a:solidFill>
                  <a:schemeClr val="bg1"/>
                </a:solidFill>
                <a:ea typeface="Roboto" panose="02000000000000000000" pitchFamily="2" charset="0"/>
              </a:rPr>
              <a:t>Strategy</a:t>
            </a:r>
            <a:r>
              <a:rPr lang="et-EE" sz="1400">
                <a:solidFill>
                  <a:schemeClr val="bg1"/>
                </a:solidFill>
                <a:ea typeface="Roboto" panose="02000000000000000000" pitchFamily="2" charset="0"/>
              </a:rPr>
              <a:t> 2023-2030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47ECB87-DCF1-E530-EF12-94679A546361}"/>
              </a:ext>
            </a:extLst>
          </p:cNvPr>
          <p:cNvSpPr txBox="1"/>
          <p:nvPr/>
        </p:nvSpPr>
        <p:spPr>
          <a:xfrm>
            <a:off x="5258667" y="4088492"/>
            <a:ext cx="2879547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et-EE" sz="1400" err="1">
                <a:ea typeface="Roboto" panose="02000000000000000000" pitchFamily="2" charset="0"/>
              </a:rPr>
              <a:t>Children</a:t>
            </a:r>
            <a:r>
              <a:rPr lang="et-EE" sz="1400">
                <a:ea typeface="Roboto" panose="02000000000000000000" pitchFamily="2" charset="0"/>
              </a:rPr>
              <a:t> and </a:t>
            </a:r>
            <a:r>
              <a:rPr lang="et-EE" sz="1400" err="1">
                <a:ea typeface="Roboto" panose="02000000000000000000" pitchFamily="2" charset="0"/>
              </a:rPr>
              <a:t>families</a:t>
            </a:r>
            <a:r>
              <a:rPr lang="et-EE" sz="1400">
                <a:ea typeface="Roboto" panose="02000000000000000000" pitchFamily="2" charset="0"/>
              </a:rPr>
              <a:t> </a:t>
            </a:r>
            <a:r>
              <a:rPr lang="et-EE" sz="1400" err="1">
                <a:ea typeface="Roboto" panose="02000000000000000000" pitchFamily="2" charset="0"/>
              </a:rPr>
              <a:t>program</a:t>
            </a:r>
            <a:endParaRPr lang="et-EE" sz="1400">
              <a:ea typeface="Roboto" panose="02000000000000000000" pitchFamily="2" charset="0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4CF7A25-2990-C5FD-4E64-ACC1C2678E2A}"/>
              </a:ext>
            </a:extLst>
          </p:cNvPr>
          <p:cNvCxnSpPr>
            <a:cxnSpLocks/>
          </p:cNvCxnSpPr>
          <p:nvPr/>
        </p:nvCxnSpPr>
        <p:spPr>
          <a:xfrm>
            <a:off x="6473424" y="2538092"/>
            <a:ext cx="0" cy="34746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>
            <a:extLst>
              <a:ext uri="{FF2B5EF4-FFF2-40B4-BE49-F238E27FC236}">
                <a16:creationId xmlns:a16="http://schemas.microsoft.com/office/drawing/2014/main" id="{693BD81E-EB1E-2CBD-F2A5-A3CEA1AF5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9447" y="2920886"/>
            <a:ext cx="2035215" cy="815879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7A251E70-4B5E-0CBB-6DA1-73D5B3FC5D7A}"/>
              </a:ext>
            </a:extLst>
          </p:cNvPr>
          <p:cNvSpPr txBox="1"/>
          <p:nvPr/>
        </p:nvSpPr>
        <p:spPr>
          <a:xfrm>
            <a:off x="8395057" y="2885119"/>
            <a:ext cx="3002458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400" b="1" i="0">
                <a:effectLst/>
              </a:rPr>
              <a:t>SUB-WORKING GROUPS</a:t>
            </a:r>
            <a:endParaRPr lang="et-EE" sz="1400" b="1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8C81094-0CFE-0E89-C164-EFE8E826015B}"/>
              </a:ext>
            </a:extLst>
          </p:cNvPr>
          <p:cNvSpPr txBox="1"/>
          <p:nvPr/>
        </p:nvSpPr>
        <p:spPr>
          <a:xfrm>
            <a:off x="10171292" y="3341863"/>
            <a:ext cx="1226227" cy="523220"/>
          </a:xfrm>
          <a:prstGeom prst="rect">
            <a:avLst/>
          </a:prstGeom>
          <a:noFill/>
          <a:ln w="19050">
            <a:solidFill>
              <a:schemeClr val="tx2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endParaRPr lang="et-EE" sz="1400"/>
          </a:p>
          <a:p>
            <a:pPr algn="ctr"/>
            <a:endParaRPr lang="et-EE" sz="1400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2D1E423C-E15D-D18D-EBF7-27B4598B2E19}"/>
              </a:ext>
            </a:extLst>
          </p:cNvPr>
          <p:cNvCxnSpPr>
            <a:cxnSpLocks/>
            <a:endCxn id="40" idx="0"/>
          </p:cNvCxnSpPr>
          <p:nvPr/>
        </p:nvCxnSpPr>
        <p:spPr>
          <a:xfrm>
            <a:off x="6473428" y="4518747"/>
            <a:ext cx="0" cy="18486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0EC84C04-7090-AA73-857F-9493AF4FE5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98320" y="5338398"/>
            <a:ext cx="881990" cy="88199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8CF8E00-CAE0-8D97-D8BE-085A8CE6B9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4297" y="5263944"/>
            <a:ext cx="963918" cy="96391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82E7AE5-F221-CE3B-1EDA-829C7E4D48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02480" y="5307399"/>
            <a:ext cx="920463" cy="920463"/>
          </a:xfrm>
          <a:prstGeom prst="rect">
            <a:avLst/>
          </a:prstGeom>
        </p:spPr>
      </p:pic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2D7F58AF-D983-5E21-4BEF-634CFA849D95}"/>
              </a:ext>
            </a:extLst>
          </p:cNvPr>
          <p:cNvCxnSpPr>
            <a:cxnSpLocks/>
            <a:stCxn id="41" idx="1"/>
            <a:endCxn id="52" idx="1"/>
          </p:cNvCxnSpPr>
          <p:nvPr/>
        </p:nvCxnSpPr>
        <p:spPr>
          <a:xfrm rot="10800000" flipV="1">
            <a:off x="1378782" y="1933688"/>
            <a:ext cx="12700" cy="1105319"/>
          </a:xfrm>
          <a:prstGeom prst="bentConnector3">
            <a:avLst>
              <a:gd name="adj1" fmla="val 1800000"/>
            </a:avLst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773F1810-17D5-AAFF-1C11-96BBFAE17B5A}"/>
              </a:ext>
            </a:extLst>
          </p:cNvPr>
          <p:cNvCxnSpPr>
            <a:cxnSpLocks/>
            <a:stCxn id="41" idx="3"/>
            <a:endCxn id="68" idx="3"/>
          </p:cNvCxnSpPr>
          <p:nvPr/>
        </p:nvCxnSpPr>
        <p:spPr>
          <a:xfrm flipH="1">
            <a:off x="11397515" y="1933689"/>
            <a:ext cx="170597" cy="1105319"/>
          </a:xfrm>
          <a:prstGeom prst="bentConnector3">
            <a:avLst>
              <a:gd name="adj1" fmla="val -134000"/>
            </a:avLst>
          </a:prstGeom>
          <a:ln w="19050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2606D2B9-DDDF-84C7-1AD2-DA5A29C166F4}"/>
              </a:ext>
            </a:extLst>
          </p:cNvPr>
          <p:cNvCxnSpPr>
            <a:cxnSpLocks/>
          </p:cNvCxnSpPr>
          <p:nvPr/>
        </p:nvCxnSpPr>
        <p:spPr>
          <a:xfrm>
            <a:off x="9205891" y="3159067"/>
            <a:ext cx="0" cy="147791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5CFE645F-CA61-7064-D4A5-05B6A95AD373}"/>
              </a:ext>
            </a:extLst>
          </p:cNvPr>
          <p:cNvCxnSpPr>
            <a:cxnSpLocks/>
          </p:cNvCxnSpPr>
          <p:nvPr/>
        </p:nvCxnSpPr>
        <p:spPr>
          <a:xfrm>
            <a:off x="10784405" y="3159067"/>
            <a:ext cx="0" cy="147791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2FA8C9D1-0BEC-557C-F666-A4DC322BD1A1}"/>
              </a:ext>
            </a:extLst>
          </p:cNvPr>
          <p:cNvCxnSpPr>
            <a:cxnSpLocks/>
          </p:cNvCxnSpPr>
          <p:nvPr/>
        </p:nvCxnSpPr>
        <p:spPr>
          <a:xfrm>
            <a:off x="2224859" y="3159067"/>
            <a:ext cx="0" cy="147791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509BADDA-C8A7-A353-FAF7-9335BC3857DE}"/>
              </a:ext>
            </a:extLst>
          </p:cNvPr>
          <p:cNvCxnSpPr>
            <a:cxnSpLocks/>
          </p:cNvCxnSpPr>
          <p:nvPr/>
        </p:nvCxnSpPr>
        <p:spPr>
          <a:xfrm>
            <a:off x="4070381" y="3159067"/>
            <a:ext cx="0" cy="147791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2A083A8-C18D-0EF4-94B8-98C17F0277A0}"/>
              </a:ext>
            </a:extLst>
          </p:cNvPr>
          <p:cNvGrpSpPr/>
          <p:nvPr/>
        </p:nvGrpSpPr>
        <p:grpSpPr>
          <a:xfrm>
            <a:off x="7959736" y="3971584"/>
            <a:ext cx="791812" cy="683331"/>
            <a:chOff x="7933740" y="3933147"/>
            <a:chExt cx="791812" cy="683331"/>
          </a:xfrm>
        </p:grpSpPr>
        <p:sp>
          <p:nvSpPr>
            <p:cNvPr id="95" name="Teardrop 94">
              <a:extLst>
                <a:ext uri="{FF2B5EF4-FFF2-40B4-BE49-F238E27FC236}">
                  <a16:creationId xmlns:a16="http://schemas.microsoft.com/office/drawing/2014/main" id="{DD0368ED-EDDC-C23C-A231-C09507A3F584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7987981" y="3933147"/>
              <a:ext cx="683331" cy="683331"/>
            </a:xfrm>
            <a:prstGeom prst="teardrop">
              <a:avLst/>
            </a:prstGeom>
            <a:solidFill>
              <a:schemeClr val="accent4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t-EE" sz="1400">
                <a:solidFill>
                  <a:schemeClr val="bg1"/>
                </a:solidFill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64A9FE8E-E2B3-E102-5A70-723858CF2B51}"/>
                </a:ext>
              </a:extLst>
            </p:cNvPr>
            <p:cNvSpPr txBox="1"/>
            <p:nvPr/>
          </p:nvSpPr>
          <p:spPr>
            <a:xfrm>
              <a:off x="7933740" y="3966658"/>
              <a:ext cx="79181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t-EE" sz="1400">
                  <a:solidFill>
                    <a:schemeClr val="bg1"/>
                  </a:solidFill>
                </a:rPr>
                <a:t>State </a:t>
              </a:r>
              <a:r>
                <a:rPr lang="et-EE" sz="1400" err="1">
                  <a:solidFill>
                    <a:schemeClr val="bg1"/>
                  </a:solidFill>
                </a:rPr>
                <a:t>budget</a:t>
              </a:r>
              <a:endParaRPr lang="et-EE" sz="14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06824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CF640-4679-35EC-58E0-C1B169085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4C05AE-0F31-A113-670F-837ED6B2B313}"/>
              </a:ext>
            </a:extLst>
          </p:cNvPr>
          <p:cNvSpPr txBox="1">
            <a:spLocks/>
          </p:cNvSpPr>
          <p:nvPr/>
        </p:nvSpPr>
        <p:spPr>
          <a:xfrm>
            <a:off x="696686" y="1642849"/>
            <a:ext cx="11117942" cy="397103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2"/>
                </a:solidFill>
                <a:latin typeface="+mj-lt"/>
                <a:ea typeface="Roboto Light" panose="02000000000000000000" pitchFamily="2" charset="0"/>
                <a:cs typeface="+mj-cs"/>
              </a:defRPr>
            </a:lvl1pPr>
          </a:lstStyle>
          <a:p>
            <a:pPr algn="l"/>
            <a:endParaRPr lang="et-EE" sz="4800" dirty="0">
              <a:cs typeface="Roboto Medium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et-EE" sz="4000" dirty="0" err="1">
                <a:solidFill>
                  <a:schemeClr val="bg2">
                    <a:lumMod val="10000"/>
                  </a:schemeClr>
                </a:solidFill>
                <a:cs typeface="Roboto Medium"/>
              </a:rPr>
              <a:t>Family</a:t>
            </a:r>
            <a:r>
              <a:rPr lang="et-EE" sz="4000" dirty="0">
                <a:solidFill>
                  <a:schemeClr val="bg2">
                    <a:lumMod val="10000"/>
                  </a:schemeClr>
                </a:solidFill>
                <a:cs typeface="Roboto Medium"/>
              </a:rPr>
              <a:t> </a:t>
            </a:r>
            <a:r>
              <a:rPr lang="et-EE" sz="4000" dirty="0" err="1">
                <a:solidFill>
                  <a:schemeClr val="bg2">
                    <a:lumMod val="10000"/>
                  </a:schemeClr>
                </a:solidFill>
                <a:cs typeface="Roboto Medium"/>
              </a:rPr>
              <a:t>benefits</a:t>
            </a:r>
            <a:r>
              <a:rPr lang="et-EE" sz="4000" dirty="0">
                <a:solidFill>
                  <a:schemeClr val="bg2">
                    <a:lumMod val="10000"/>
                  </a:schemeClr>
                </a:solidFill>
                <a:cs typeface="Roboto Medium"/>
              </a:rPr>
              <a:t> – </a:t>
            </a:r>
            <a:r>
              <a:rPr lang="et-EE" sz="4000" dirty="0" err="1">
                <a:solidFill>
                  <a:schemeClr val="bg2">
                    <a:lumMod val="10000"/>
                  </a:schemeClr>
                </a:solidFill>
                <a:cs typeface="Roboto Medium"/>
              </a:rPr>
              <a:t>proactive</a:t>
            </a:r>
            <a:r>
              <a:rPr lang="et-EE" sz="4000" dirty="0">
                <a:solidFill>
                  <a:schemeClr val="bg2">
                    <a:lumMod val="10000"/>
                  </a:schemeClr>
                </a:solidFill>
                <a:cs typeface="Roboto Medium"/>
              </a:rPr>
              <a:t> </a:t>
            </a:r>
            <a:r>
              <a:rPr lang="et-EE" sz="4000" dirty="0" err="1">
                <a:solidFill>
                  <a:schemeClr val="bg2">
                    <a:lumMod val="10000"/>
                  </a:schemeClr>
                </a:solidFill>
                <a:cs typeface="Roboto Medium"/>
              </a:rPr>
              <a:t>public</a:t>
            </a:r>
            <a:r>
              <a:rPr lang="et-EE" sz="4000" dirty="0">
                <a:solidFill>
                  <a:schemeClr val="bg2">
                    <a:lumMod val="10000"/>
                  </a:schemeClr>
                </a:solidFill>
                <a:cs typeface="Roboto Medium"/>
              </a:rPr>
              <a:t> </a:t>
            </a:r>
            <a:r>
              <a:rPr lang="et-EE" sz="4000" dirty="0" err="1">
                <a:solidFill>
                  <a:schemeClr val="bg2">
                    <a:lumMod val="10000"/>
                  </a:schemeClr>
                </a:solidFill>
                <a:cs typeface="Roboto Medium"/>
              </a:rPr>
              <a:t>service</a:t>
            </a:r>
            <a:r>
              <a:rPr lang="et-EE" sz="4000" dirty="0">
                <a:solidFill>
                  <a:schemeClr val="bg2">
                    <a:lumMod val="10000"/>
                  </a:schemeClr>
                </a:solidFill>
                <a:cs typeface="Roboto Medium"/>
              </a:rPr>
              <a:t> (</a:t>
            </a:r>
            <a:r>
              <a:rPr lang="et-EE" sz="4000" dirty="0" err="1">
                <a:solidFill>
                  <a:schemeClr val="bg2">
                    <a:lumMod val="10000"/>
                  </a:schemeClr>
                </a:solidFill>
                <a:cs typeface="Roboto Medium"/>
              </a:rPr>
              <a:t>live</a:t>
            </a:r>
            <a:r>
              <a:rPr lang="et-EE" sz="4000" dirty="0">
                <a:solidFill>
                  <a:schemeClr val="bg2">
                    <a:lumMod val="10000"/>
                  </a:schemeClr>
                </a:solidFill>
                <a:cs typeface="Roboto Medium"/>
              </a:rPr>
              <a:t> </a:t>
            </a:r>
            <a:r>
              <a:rPr lang="et-EE" sz="4000" dirty="0" err="1">
                <a:solidFill>
                  <a:schemeClr val="bg2">
                    <a:lumMod val="10000"/>
                  </a:schemeClr>
                </a:solidFill>
                <a:cs typeface="Roboto Medium"/>
              </a:rPr>
              <a:t>since</a:t>
            </a:r>
            <a:r>
              <a:rPr lang="et-EE" sz="4000" dirty="0">
                <a:solidFill>
                  <a:schemeClr val="bg2">
                    <a:lumMod val="10000"/>
                  </a:schemeClr>
                </a:solidFill>
                <a:cs typeface="Roboto Medium"/>
              </a:rPr>
              <a:t> 2016)</a:t>
            </a:r>
          </a:p>
          <a:p>
            <a:pPr marL="742950" indent="-742950" algn="l">
              <a:buFont typeface="+mj-lt"/>
              <a:buAutoNum type="arabicPeriod"/>
            </a:pPr>
            <a:endParaRPr lang="et-EE" sz="2000" dirty="0">
              <a:solidFill>
                <a:schemeClr val="bg2">
                  <a:lumMod val="10000"/>
                </a:schemeClr>
              </a:solidFill>
              <a:cs typeface="Roboto Medium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et-EE" sz="4000" dirty="0" err="1">
                <a:solidFill>
                  <a:schemeClr val="bg2">
                    <a:lumMod val="10000"/>
                  </a:schemeClr>
                </a:solidFill>
                <a:cs typeface="Roboto Medium"/>
              </a:rPr>
              <a:t>Birth</a:t>
            </a:r>
            <a:r>
              <a:rPr lang="et-EE" sz="4000" dirty="0">
                <a:solidFill>
                  <a:schemeClr val="bg2">
                    <a:lumMod val="10000"/>
                  </a:schemeClr>
                </a:solidFill>
                <a:cs typeface="Roboto Medium"/>
              </a:rPr>
              <a:t> of a </a:t>
            </a:r>
            <a:r>
              <a:rPr lang="et-EE" sz="4000" dirty="0" err="1">
                <a:solidFill>
                  <a:schemeClr val="bg2">
                    <a:lumMod val="10000"/>
                  </a:schemeClr>
                </a:solidFill>
                <a:cs typeface="Roboto Medium"/>
              </a:rPr>
              <a:t>child</a:t>
            </a:r>
            <a:r>
              <a:rPr lang="et-EE" sz="4000" dirty="0">
                <a:solidFill>
                  <a:schemeClr val="bg2">
                    <a:lumMod val="10000"/>
                  </a:schemeClr>
                </a:solidFill>
                <a:cs typeface="Roboto Medium"/>
              </a:rPr>
              <a:t> – </a:t>
            </a:r>
            <a:r>
              <a:rPr lang="et-EE" sz="4000" dirty="0" err="1">
                <a:solidFill>
                  <a:schemeClr val="bg2">
                    <a:lumMod val="10000"/>
                  </a:schemeClr>
                </a:solidFill>
                <a:cs typeface="Roboto Medium"/>
              </a:rPr>
              <a:t>life</a:t>
            </a:r>
            <a:r>
              <a:rPr lang="et-EE" sz="4000" dirty="0">
                <a:solidFill>
                  <a:schemeClr val="bg2">
                    <a:lumMod val="10000"/>
                  </a:schemeClr>
                </a:solidFill>
                <a:cs typeface="Roboto Medium"/>
              </a:rPr>
              <a:t> </a:t>
            </a:r>
            <a:r>
              <a:rPr lang="et-EE" sz="4000" dirty="0" err="1">
                <a:solidFill>
                  <a:schemeClr val="bg2">
                    <a:lumMod val="10000"/>
                  </a:schemeClr>
                </a:solidFill>
                <a:cs typeface="Roboto Medium"/>
              </a:rPr>
              <a:t>event</a:t>
            </a:r>
            <a:r>
              <a:rPr lang="et-EE" sz="4000" dirty="0">
                <a:solidFill>
                  <a:schemeClr val="bg2">
                    <a:lumMod val="10000"/>
                  </a:schemeClr>
                </a:solidFill>
                <a:cs typeface="Roboto Medium"/>
              </a:rPr>
              <a:t> </a:t>
            </a:r>
            <a:r>
              <a:rPr lang="et-EE" sz="4000" dirty="0" err="1">
                <a:solidFill>
                  <a:schemeClr val="bg2">
                    <a:lumMod val="10000"/>
                  </a:schemeClr>
                </a:solidFill>
                <a:cs typeface="Roboto Medium"/>
              </a:rPr>
              <a:t>service</a:t>
            </a:r>
            <a:r>
              <a:rPr lang="et-EE" sz="4000" dirty="0">
                <a:solidFill>
                  <a:schemeClr val="bg2">
                    <a:lumMod val="10000"/>
                  </a:schemeClr>
                </a:solidFill>
                <a:cs typeface="Roboto Medium"/>
              </a:rPr>
              <a:t> (</a:t>
            </a:r>
            <a:r>
              <a:rPr lang="et-EE" sz="4000" dirty="0" err="1">
                <a:solidFill>
                  <a:schemeClr val="bg2">
                    <a:lumMod val="10000"/>
                  </a:schemeClr>
                </a:solidFill>
                <a:cs typeface="Roboto Medium"/>
              </a:rPr>
              <a:t>being</a:t>
            </a:r>
            <a:r>
              <a:rPr lang="et-EE" sz="4000" dirty="0">
                <a:solidFill>
                  <a:schemeClr val="bg2">
                    <a:lumMod val="10000"/>
                  </a:schemeClr>
                </a:solidFill>
                <a:cs typeface="Roboto Medium"/>
              </a:rPr>
              <a:t> </a:t>
            </a:r>
            <a:r>
              <a:rPr lang="et-EE" sz="4000" dirty="0" err="1">
                <a:solidFill>
                  <a:schemeClr val="bg2">
                    <a:lumMod val="10000"/>
                  </a:schemeClr>
                </a:solidFill>
                <a:cs typeface="Roboto Medium"/>
              </a:rPr>
              <a:t>finalized</a:t>
            </a:r>
            <a:r>
              <a:rPr lang="et-EE" sz="4000" dirty="0">
                <a:solidFill>
                  <a:schemeClr val="bg2">
                    <a:lumMod val="10000"/>
                  </a:schemeClr>
                </a:solidFill>
                <a:cs typeface="Roboto Medium"/>
              </a:rPr>
              <a:t>)</a:t>
            </a:r>
          </a:p>
          <a:p>
            <a:pPr marL="742950" indent="-742950" algn="l">
              <a:buFont typeface="+mj-lt"/>
              <a:buAutoNum type="arabicPeriod"/>
            </a:pPr>
            <a:endParaRPr lang="et-EE" sz="2000" dirty="0">
              <a:solidFill>
                <a:schemeClr val="bg2">
                  <a:lumMod val="10000"/>
                </a:schemeClr>
              </a:solidFill>
              <a:cs typeface="Roboto Medium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et-EE" sz="4000" dirty="0" err="1">
                <a:solidFill>
                  <a:schemeClr val="bg2">
                    <a:lumMod val="10000"/>
                  </a:schemeClr>
                </a:solidFill>
                <a:cs typeface="Roboto Medium"/>
              </a:rPr>
              <a:t>Child</a:t>
            </a:r>
            <a:r>
              <a:rPr lang="et-EE" sz="4000" dirty="0">
                <a:solidFill>
                  <a:schemeClr val="bg2">
                    <a:lumMod val="10000"/>
                  </a:schemeClr>
                </a:solidFill>
                <a:cs typeface="Roboto Medium"/>
              </a:rPr>
              <a:t> </a:t>
            </a:r>
            <a:r>
              <a:rPr lang="et-EE" sz="4000" dirty="0" err="1">
                <a:solidFill>
                  <a:schemeClr val="bg2">
                    <a:lumMod val="10000"/>
                  </a:schemeClr>
                </a:solidFill>
                <a:cs typeface="Roboto Medium"/>
              </a:rPr>
              <a:t>with</a:t>
            </a:r>
            <a:r>
              <a:rPr lang="et-EE" sz="4000" dirty="0">
                <a:solidFill>
                  <a:schemeClr val="bg2">
                    <a:lumMod val="10000"/>
                  </a:schemeClr>
                </a:solidFill>
                <a:cs typeface="Roboto Medium"/>
              </a:rPr>
              <a:t> a </a:t>
            </a:r>
            <a:r>
              <a:rPr lang="et-EE" sz="4000" dirty="0" err="1">
                <a:solidFill>
                  <a:schemeClr val="bg2">
                    <a:lumMod val="10000"/>
                  </a:schemeClr>
                </a:solidFill>
                <a:cs typeface="Roboto Medium"/>
              </a:rPr>
              <a:t>health</a:t>
            </a:r>
            <a:r>
              <a:rPr lang="et-EE" sz="4000" dirty="0">
                <a:solidFill>
                  <a:schemeClr val="bg2">
                    <a:lumMod val="10000"/>
                  </a:schemeClr>
                </a:solidFill>
                <a:cs typeface="Roboto Medium"/>
              </a:rPr>
              <a:t> probleem – </a:t>
            </a:r>
            <a:r>
              <a:rPr lang="et-EE" sz="4000" dirty="0" err="1">
                <a:solidFill>
                  <a:schemeClr val="bg2">
                    <a:lumMod val="10000"/>
                  </a:schemeClr>
                </a:solidFill>
                <a:cs typeface="Roboto Medium"/>
              </a:rPr>
              <a:t>life</a:t>
            </a:r>
            <a:r>
              <a:rPr lang="et-EE" sz="4000" dirty="0">
                <a:solidFill>
                  <a:schemeClr val="bg2">
                    <a:lumMod val="10000"/>
                  </a:schemeClr>
                </a:solidFill>
                <a:cs typeface="Roboto Medium"/>
              </a:rPr>
              <a:t> </a:t>
            </a:r>
            <a:r>
              <a:rPr lang="et-EE" sz="4000" dirty="0" err="1">
                <a:solidFill>
                  <a:schemeClr val="bg2">
                    <a:lumMod val="10000"/>
                  </a:schemeClr>
                </a:solidFill>
                <a:cs typeface="Roboto Medium"/>
              </a:rPr>
              <a:t>event</a:t>
            </a:r>
            <a:r>
              <a:rPr lang="et-EE" sz="4000" dirty="0">
                <a:solidFill>
                  <a:schemeClr val="bg2">
                    <a:lumMod val="10000"/>
                  </a:schemeClr>
                </a:solidFill>
                <a:cs typeface="Roboto Medium"/>
              </a:rPr>
              <a:t> </a:t>
            </a:r>
            <a:r>
              <a:rPr lang="et-EE" sz="4000" dirty="0" err="1">
                <a:solidFill>
                  <a:schemeClr val="bg2">
                    <a:lumMod val="10000"/>
                  </a:schemeClr>
                </a:solidFill>
                <a:cs typeface="Roboto Medium"/>
              </a:rPr>
              <a:t>service</a:t>
            </a:r>
            <a:r>
              <a:rPr lang="et-EE" sz="4000" dirty="0">
                <a:solidFill>
                  <a:schemeClr val="bg2">
                    <a:lumMod val="10000"/>
                  </a:schemeClr>
                </a:solidFill>
                <a:cs typeface="Roboto Medium"/>
              </a:rPr>
              <a:t> (in progress)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90DC2A-892F-FAC9-2C75-FE453C8C1F9A}"/>
              </a:ext>
            </a:extLst>
          </p:cNvPr>
          <p:cNvSpPr txBox="1">
            <a:spLocks/>
          </p:cNvSpPr>
          <p:nvPr/>
        </p:nvSpPr>
        <p:spPr>
          <a:xfrm>
            <a:off x="1801631" y="295919"/>
            <a:ext cx="9420227" cy="134693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2"/>
                </a:solidFill>
                <a:latin typeface="+mj-lt"/>
                <a:ea typeface="Roboto Light" panose="02000000000000000000" pitchFamily="2" charset="0"/>
                <a:cs typeface="+mj-cs"/>
              </a:defRPr>
            </a:lvl1pPr>
          </a:lstStyle>
          <a:p>
            <a:pPr algn="l"/>
            <a:endParaRPr lang="et-EE" sz="4800" dirty="0">
              <a:cs typeface="Roboto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71ABB4-0C66-6B90-BA56-6AE2641EB1F9}"/>
              </a:ext>
            </a:extLst>
          </p:cNvPr>
          <p:cNvSpPr txBox="1"/>
          <p:nvPr/>
        </p:nvSpPr>
        <p:spPr>
          <a:xfrm>
            <a:off x="449943" y="584664"/>
            <a:ext cx="116114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t-EE" sz="4400" dirty="0">
                <a:solidFill>
                  <a:schemeClr val="accent1"/>
                </a:solidFill>
                <a:cs typeface="Roboto Medium"/>
              </a:rPr>
              <a:t>3 </a:t>
            </a:r>
            <a:r>
              <a:rPr lang="et-EE" sz="4400" dirty="0" err="1">
                <a:solidFill>
                  <a:schemeClr val="accent1"/>
                </a:solidFill>
                <a:cs typeface="Roboto Medium"/>
              </a:rPr>
              <a:t>examples</a:t>
            </a:r>
            <a:r>
              <a:rPr lang="et-EE" sz="4400" dirty="0">
                <a:solidFill>
                  <a:schemeClr val="accent1"/>
                </a:solidFill>
                <a:cs typeface="Roboto Medium"/>
              </a:rPr>
              <a:t> of </a:t>
            </a:r>
            <a:r>
              <a:rPr lang="et-EE" sz="4400" dirty="0" err="1">
                <a:solidFill>
                  <a:schemeClr val="accent1"/>
                </a:solidFill>
                <a:cs typeface="Roboto Medium"/>
              </a:rPr>
              <a:t>digitalization</a:t>
            </a:r>
            <a:r>
              <a:rPr lang="et-EE" sz="4400" dirty="0">
                <a:solidFill>
                  <a:schemeClr val="accent1"/>
                </a:solidFill>
                <a:cs typeface="Roboto Medium"/>
              </a:rPr>
              <a:t> in </a:t>
            </a:r>
            <a:r>
              <a:rPr lang="et-EE" sz="4400" dirty="0" err="1">
                <a:solidFill>
                  <a:schemeClr val="accent1"/>
                </a:solidFill>
                <a:cs typeface="Roboto Medium"/>
              </a:rPr>
              <a:t>family</a:t>
            </a:r>
            <a:r>
              <a:rPr lang="et-EE" sz="4400" dirty="0">
                <a:solidFill>
                  <a:schemeClr val="accent1"/>
                </a:solidFill>
                <a:cs typeface="Roboto Medium"/>
              </a:rPr>
              <a:t> </a:t>
            </a:r>
            <a:r>
              <a:rPr lang="et-EE" sz="4400" dirty="0" err="1">
                <a:solidFill>
                  <a:schemeClr val="accent1"/>
                </a:solidFill>
                <a:cs typeface="Roboto Medium"/>
              </a:rPr>
              <a:t>support</a:t>
            </a:r>
            <a:endParaRPr lang="et-EE" sz="4400" dirty="0">
              <a:solidFill>
                <a:schemeClr val="accent1"/>
              </a:solidFill>
              <a:cs typeface="Robo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8994881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1FC06-054F-193B-34AD-216ADF7A6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0C4B797-593D-D35B-3AC2-BC93D84B8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16" y="417509"/>
            <a:ext cx="10944000" cy="778112"/>
          </a:xfrm>
        </p:spPr>
        <p:txBody>
          <a:bodyPr/>
          <a:lstStyle/>
          <a:p>
            <a:pPr algn="ctr"/>
            <a:r>
              <a:rPr lang="et-EE" sz="4400" dirty="0">
                <a:cs typeface="Roboto Medium"/>
              </a:rPr>
              <a:t>1. Proactive </a:t>
            </a:r>
            <a:r>
              <a:rPr lang="et-EE" sz="4400" dirty="0" err="1">
                <a:cs typeface="Roboto Medium"/>
              </a:rPr>
              <a:t>payment</a:t>
            </a:r>
            <a:r>
              <a:rPr lang="et-EE" sz="4400" dirty="0">
                <a:cs typeface="Roboto Medium"/>
              </a:rPr>
              <a:t> of </a:t>
            </a:r>
            <a:r>
              <a:rPr lang="et-EE" sz="4400" dirty="0" err="1">
                <a:cs typeface="Roboto Medium"/>
              </a:rPr>
              <a:t>family</a:t>
            </a:r>
            <a:r>
              <a:rPr lang="et-EE" sz="4400" dirty="0">
                <a:cs typeface="Roboto Medium"/>
              </a:rPr>
              <a:t> </a:t>
            </a:r>
            <a:r>
              <a:rPr lang="et-EE" sz="4400" dirty="0" err="1">
                <a:cs typeface="Roboto Medium"/>
              </a:rPr>
              <a:t>benefits</a:t>
            </a:r>
            <a:r>
              <a:rPr lang="et-EE" sz="4400" dirty="0">
                <a:cs typeface="Roboto Medium"/>
              </a:rPr>
              <a:t> </a:t>
            </a:r>
            <a:endParaRPr lang="et-EE" sz="4400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881EF702-ACB1-CBCD-8208-7CCF6C8DED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6" y="1451430"/>
            <a:ext cx="5333997" cy="4829403"/>
          </a:xfrm>
        </p:spPr>
        <p:txBody>
          <a:bodyPr>
            <a:normAutofit/>
          </a:bodyPr>
          <a:lstStyle/>
          <a:p>
            <a:r>
              <a:rPr lang="et-EE" sz="3400" b="1" dirty="0"/>
              <a:t>Front-</a:t>
            </a:r>
            <a:r>
              <a:rPr lang="et-EE" sz="3400" b="1" dirty="0" err="1"/>
              <a:t>office</a:t>
            </a:r>
            <a:endParaRPr lang="et-EE" sz="3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No applications or paperwork – benefits are calculated automatically</a:t>
            </a:r>
            <a:endParaRPr lang="et-E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Quick overview and comparison of parent allowances</a:t>
            </a:r>
            <a:endParaRPr lang="et-E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Easily assign who receives the benefit</a:t>
            </a:r>
            <a:endParaRPr lang="et-E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98% customer satisfaction</a:t>
            </a:r>
            <a:endParaRPr lang="et-EE" sz="2800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296D4095-9C5F-F85E-FEA0-EB7A6E0357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4119" y="1451429"/>
            <a:ext cx="5333998" cy="4829404"/>
          </a:xfrm>
        </p:spPr>
        <p:txBody>
          <a:bodyPr>
            <a:normAutofit lnSpcReduction="10000"/>
          </a:bodyPr>
          <a:lstStyle/>
          <a:p>
            <a:r>
              <a:rPr lang="et-EE" sz="3400" b="1" dirty="0" err="1"/>
              <a:t>Back-office</a:t>
            </a:r>
            <a:endParaRPr lang="et-EE" sz="34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t-EE" sz="2800" dirty="0">
                <a:cs typeface="Roboto Medium"/>
              </a:rPr>
              <a:t>Data </a:t>
            </a:r>
            <a:r>
              <a:rPr lang="et-EE" sz="2800" dirty="0" err="1">
                <a:cs typeface="Roboto Medium"/>
              </a:rPr>
              <a:t>exhange</a:t>
            </a:r>
            <a:r>
              <a:rPr lang="et-EE" sz="2800" dirty="0">
                <a:cs typeface="Roboto Medium"/>
              </a:rPr>
              <a:t> </a:t>
            </a:r>
            <a:r>
              <a:rPr lang="et-EE" sz="2800" dirty="0" err="1">
                <a:cs typeface="Roboto Medium"/>
              </a:rPr>
              <a:t>between</a:t>
            </a:r>
            <a:r>
              <a:rPr lang="et-EE" sz="2800" dirty="0">
                <a:cs typeface="Roboto Medium"/>
              </a:rPr>
              <a:t> 4 </a:t>
            </a:r>
            <a:r>
              <a:rPr lang="et-EE" sz="2800" dirty="0" err="1">
                <a:cs typeface="Roboto Medium"/>
              </a:rPr>
              <a:t>state</a:t>
            </a:r>
            <a:r>
              <a:rPr lang="et-EE" sz="2800" dirty="0">
                <a:cs typeface="Roboto Medium"/>
              </a:rPr>
              <a:t> </a:t>
            </a:r>
            <a:r>
              <a:rPr lang="et-EE" sz="2800" dirty="0" err="1">
                <a:cs typeface="Roboto Medium"/>
              </a:rPr>
              <a:t>information</a:t>
            </a:r>
            <a:r>
              <a:rPr lang="et-EE" sz="2800" dirty="0">
                <a:cs typeface="Roboto Medium"/>
              </a:rPr>
              <a:t> </a:t>
            </a:r>
            <a:r>
              <a:rPr lang="et-EE" sz="2800" dirty="0" err="1">
                <a:cs typeface="Roboto Medium"/>
              </a:rPr>
              <a:t>systems</a:t>
            </a:r>
            <a:r>
              <a:rPr lang="et-EE" sz="2800" dirty="0">
                <a:cs typeface="Roboto Medium"/>
              </a:rPr>
              <a:t> (</a:t>
            </a:r>
            <a:r>
              <a:rPr lang="et-EE" sz="2800" dirty="0" err="1">
                <a:cs typeface="Roboto Medium"/>
              </a:rPr>
              <a:t>health</a:t>
            </a:r>
            <a:r>
              <a:rPr lang="et-EE" sz="2800" dirty="0">
                <a:cs typeface="Roboto Medium"/>
              </a:rPr>
              <a:t>, </a:t>
            </a:r>
            <a:r>
              <a:rPr lang="et-EE" sz="2800" dirty="0" err="1">
                <a:cs typeface="Roboto Medium"/>
              </a:rPr>
              <a:t>population</a:t>
            </a:r>
            <a:r>
              <a:rPr lang="et-EE" sz="2800" dirty="0">
                <a:cs typeface="Roboto Medium"/>
              </a:rPr>
              <a:t>, </a:t>
            </a:r>
            <a:r>
              <a:rPr lang="et-EE" sz="2800" dirty="0" err="1">
                <a:cs typeface="Roboto Medium"/>
              </a:rPr>
              <a:t>taxes</a:t>
            </a:r>
            <a:r>
              <a:rPr lang="et-EE" sz="2800" dirty="0">
                <a:cs typeface="Roboto Medium"/>
              </a:rPr>
              <a:t>, benefiits) 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t-EE" sz="2800" dirty="0" err="1">
                <a:cs typeface="Roboto Medium"/>
              </a:rPr>
              <a:t>Low</a:t>
            </a:r>
            <a:r>
              <a:rPr lang="et-EE" sz="2800" dirty="0">
                <a:cs typeface="Roboto Medium"/>
              </a:rPr>
              <a:t> risk of </a:t>
            </a:r>
            <a:r>
              <a:rPr lang="et-EE" sz="2800" dirty="0" err="1">
                <a:cs typeface="Roboto Medium"/>
              </a:rPr>
              <a:t>mistakes</a:t>
            </a:r>
            <a:r>
              <a:rPr lang="et-EE" sz="2800" dirty="0">
                <a:cs typeface="Roboto Medium"/>
              </a:rPr>
              <a:t> – </a:t>
            </a:r>
            <a:r>
              <a:rPr lang="et-EE" sz="2800" dirty="0" err="1">
                <a:cs typeface="Roboto Medium"/>
              </a:rPr>
              <a:t>universal</a:t>
            </a:r>
            <a:r>
              <a:rPr lang="et-EE" sz="2800" dirty="0">
                <a:cs typeface="Roboto Medium"/>
              </a:rPr>
              <a:t> </a:t>
            </a:r>
            <a:r>
              <a:rPr lang="et-EE" sz="2800" dirty="0" err="1">
                <a:cs typeface="Roboto Medium"/>
              </a:rPr>
              <a:t>family</a:t>
            </a:r>
            <a:r>
              <a:rPr lang="et-EE" sz="2800" dirty="0">
                <a:cs typeface="Roboto Medium"/>
              </a:rPr>
              <a:t> </a:t>
            </a:r>
            <a:r>
              <a:rPr lang="et-EE" sz="2800" dirty="0" err="1">
                <a:cs typeface="Roboto Medium"/>
              </a:rPr>
              <a:t>benefits</a:t>
            </a:r>
            <a:r>
              <a:rPr lang="et-EE" sz="2800" dirty="0">
                <a:cs typeface="Roboto Medium"/>
              </a:rPr>
              <a:t> + </a:t>
            </a:r>
            <a:r>
              <a:rPr lang="et-EE" sz="2800" dirty="0" err="1">
                <a:cs typeface="Roboto Medium"/>
              </a:rPr>
              <a:t>good</a:t>
            </a:r>
            <a:r>
              <a:rPr lang="et-EE" sz="2800" dirty="0">
                <a:cs typeface="Roboto Medium"/>
              </a:rPr>
              <a:t> </a:t>
            </a:r>
            <a:r>
              <a:rPr lang="et-EE" sz="2800" dirty="0" err="1">
                <a:cs typeface="Roboto Medium"/>
              </a:rPr>
              <a:t>data</a:t>
            </a:r>
            <a:r>
              <a:rPr lang="et-EE" sz="2800" dirty="0">
                <a:cs typeface="Roboto Medium"/>
              </a:rPr>
              <a:t> </a:t>
            </a:r>
            <a:r>
              <a:rPr lang="et-EE" sz="2800" dirty="0" err="1">
                <a:cs typeface="Roboto Medium"/>
              </a:rPr>
              <a:t>quality</a:t>
            </a:r>
            <a:endParaRPr lang="et-EE" sz="2800" dirty="0">
              <a:cs typeface="Roboto Medium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t-EE" sz="2800" dirty="0" err="1">
                <a:cs typeface="Roboto Medium"/>
              </a:rPr>
              <a:t>More</a:t>
            </a:r>
            <a:r>
              <a:rPr lang="et-EE" sz="2800" dirty="0">
                <a:cs typeface="Roboto Medium"/>
              </a:rPr>
              <a:t> </a:t>
            </a:r>
            <a:r>
              <a:rPr lang="et-EE" sz="2800" dirty="0" err="1">
                <a:cs typeface="Roboto Medium"/>
              </a:rPr>
              <a:t>time</a:t>
            </a:r>
            <a:r>
              <a:rPr lang="et-EE" sz="2800" dirty="0">
                <a:cs typeface="Roboto Medium"/>
              </a:rPr>
              <a:t> </a:t>
            </a:r>
            <a:r>
              <a:rPr lang="et-EE" sz="2800" dirty="0" err="1">
                <a:cs typeface="Roboto Medium"/>
              </a:rPr>
              <a:t>to</a:t>
            </a:r>
            <a:r>
              <a:rPr lang="et-EE" sz="2800" dirty="0">
                <a:cs typeface="Roboto Medium"/>
              </a:rPr>
              <a:t> </a:t>
            </a:r>
            <a:r>
              <a:rPr lang="et-EE" sz="2800" dirty="0" err="1">
                <a:cs typeface="Roboto Medium"/>
              </a:rPr>
              <a:t>deal</a:t>
            </a:r>
            <a:r>
              <a:rPr lang="et-EE" sz="2800" dirty="0">
                <a:cs typeface="Roboto Medium"/>
              </a:rPr>
              <a:t> </a:t>
            </a:r>
            <a:r>
              <a:rPr lang="et-EE" sz="2800" dirty="0" err="1">
                <a:cs typeface="Roboto Medium"/>
              </a:rPr>
              <a:t>with</a:t>
            </a:r>
            <a:r>
              <a:rPr lang="et-EE" sz="2800" dirty="0">
                <a:cs typeface="Roboto Medium"/>
              </a:rPr>
              <a:t> </a:t>
            </a:r>
            <a:r>
              <a:rPr lang="et-EE" sz="2800" dirty="0" err="1">
                <a:cs typeface="Roboto Medium"/>
              </a:rPr>
              <a:t>unique</a:t>
            </a:r>
            <a:r>
              <a:rPr lang="et-EE" sz="2800" dirty="0">
                <a:cs typeface="Roboto Medium"/>
              </a:rPr>
              <a:t> </a:t>
            </a:r>
            <a:r>
              <a:rPr lang="et-EE" sz="2800" dirty="0" err="1">
                <a:cs typeface="Roboto Medium"/>
              </a:rPr>
              <a:t>cases</a:t>
            </a:r>
            <a:r>
              <a:rPr lang="et-EE" sz="2800" dirty="0">
                <a:cs typeface="Roboto Medium"/>
              </a:rPr>
              <a:t> (</a:t>
            </a:r>
            <a:r>
              <a:rPr lang="et-EE" sz="2800" dirty="0" err="1">
                <a:cs typeface="Roboto Medium"/>
              </a:rPr>
              <a:t>parental</a:t>
            </a:r>
            <a:r>
              <a:rPr lang="et-EE" sz="2800" dirty="0">
                <a:cs typeface="Roboto Medium"/>
              </a:rPr>
              <a:t> </a:t>
            </a:r>
            <a:r>
              <a:rPr lang="et-EE" sz="2800" dirty="0" err="1">
                <a:cs typeface="Roboto Medium"/>
              </a:rPr>
              <a:t>disputes</a:t>
            </a:r>
            <a:r>
              <a:rPr lang="et-EE" sz="2800" dirty="0">
                <a:cs typeface="Roboto Medium"/>
              </a:rPr>
              <a:t>)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t-EE" dirty="0">
              <a:cs typeface="Roboto Medium"/>
            </a:endParaRP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17393977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2869F-EDD7-1853-ECFF-06630C2E9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1A25CFA-40E5-0441-33E2-07B53B981C47}"/>
              </a:ext>
            </a:extLst>
          </p:cNvPr>
          <p:cNvSpPr txBox="1">
            <a:spLocks/>
          </p:cNvSpPr>
          <p:nvPr/>
        </p:nvSpPr>
        <p:spPr>
          <a:xfrm>
            <a:off x="696686" y="1642849"/>
            <a:ext cx="11117942" cy="397103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2"/>
                </a:solidFill>
                <a:latin typeface="+mj-lt"/>
                <a:ea typeface="Roboto Light" panose="02000000000000000000" pitchFamily="2" charset="0"/>
                <a:cs typeface="+mj-cs"/>
              </a:defRPr>
            </a:lvl1pPr>
          </a:lstStyle>
          <a:p>
            <a:pPr algn="l"/>
            <a:endParaRPr lang="et-EE" sz="4800" dirty="0">
              <a:cs typeface="Roboto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719504-F551-D1C8-0E40-663A5D258D99}"/>
              </a:ext>
            </a:extLst>
          </p:cNvPr>
          <p:cNvSpPr txBox="1">
            <a:spLocks/>
          </p:cNvSpPr>
          <p:nvPr/>
        </p:nvSpPr>
        <p:spPr>
          <a:xfrm>
            <a:off x="1801631" y="295919"/>
            <a:ext cx="9420227" cy="134693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2"/>
                </a:solidFill>
                <a:latin typeface="+mj-lt"/>
                <a:ea typeface="Roboto Light" panose="02000000000000000000" pitchFamily="2" charset="0"/>
                <a:cs typeface="+mj-cs"/>
              </a:defRPr>
            </a:lvl1pPr>
          </a:lstStyle>
          <a:p>
            <a:pPr algn="l"/>
            <a:endParaRPr lang="et-EE" sz="4800" dirty="0">
              <a:cs typeface="Roboto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090952-A0B5-2ABD-FE4D-FF2CA1699E28}"/>
              </a:ext>
            </a:extLst>
          </p:cNvPr>
          <p:cNvSpPr txBox="1"/>
          <p:nvPr/>
        </p:nvSpPr>
        <p:spPr>
          <a:xfrm>
            <a:off x="449943" y="584664"/>
            <a:ext cx="116114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>
                <a:solidFill>
                  <a:schemeClr val="accent1"/>
                </a:solidFill>
                <a:cs typeface="Roboto Medium"/>
              </a:rPr>
              <a:t>2. Life event service – birth of a child </a:t>
            </a:r>
            <a:endParaRPr lang="en-US" sz="4400" dirty="0">
              <a:solidFill>
                <a:schemeClr val="accent1"/>
              </a:solidFill>
              <a:cs typeface="Roboto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47E099-DBBF-3FF7-7439-4BC7C26DC91E}"/>
              </a:ext>
            </a:extLst>
          </p:cNvPr>
          <p:cNvSpPr txBox="1"/>
          <p:nvPr/>
        </p:nvSpPr>
        <p:spPr>
          <a:xfrm>
            <a:off x="696686" y="1843038"/>
            <a:ext cx="10525172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3200" b="0" i="0" dirty="0">
                <a:solidFill>
                  <a:srgbClr val="003087"/>
                </a:solidFill>
                <a:effectLst/>
                <a:latin typeface="Roboto" panose="02000000000000000000" pitchFamily="2" charset="0"/>
              </a:rPr>
              <a:t>14 </a:t>
            </a:r>
            <a:r>
              <a:rPr lang="et-EE" sz="3200" b="0" i="0" dirty="0" err="1">
                <a:solidFill>
                  <a:srgbClr val="003087"/>
                </a:solidFill>
                <a:effectLst/>
                <a:latin typeface="Roboto" panose="02000000000000000000" pitchFamily="2" charset="0"/>
              </a:rPr>
              <a:t>lif</a:t>
            </a:r>
            <a:r>
              <a:rPr lang="et-EE" sz="3200" dirty="0" err="1">
                <a:solidFill>
                  <a:srgbClr val="003087"/>
                </a:solidFill>
                <a:latin typeface="Roboto" panose="02000000000000000000" pitchFamily="2" charset="0"/>
              </a:rPr>
              <a:t>e</a:t>
            </a:r>
            <a:r>
              <a:rPr lang="et-EE" sz="3200" dirty="0">
                <a:solidFill>
                  <a:srgbClr val="003087"/>
                </a:solidFill>
                <a:latin typeface="Roboto" panose="02000000000000000000" pitchFamily="2" charset="0"/>
              </a:rPr>
              <a:t> </a:t>
            </a:r>
            <a:r>
              <a:rPr lang="et-EE" sz="3200" dirty="0" err="1">
                <a:solidFill>
                  <a:srgbClr val="003087"/>
                </a:solidFill>
                <a:latin typeface="Roboto" panose="02000000000000000000" pitchFamily="2" charset="0"/>
              </a:rPr>
              <a:t>event</a:t>
            </a:r>
            <a:r>
              <a:rPr lang="et-EE" sz="3200" dirty="0">
                <a:solidFill>
                  <a:srgbClr val="003087"/>
                </a:solidFill>
                <a:latin typeface="Roboto" panose="02000000000000000000" pitchFamily="2" charset="0"/>
              </a:rPr>
              <a:t> </a:t>
            </a:r>
            <a:r>
              <a:rPr lang="et-EE" sz="3200" dirty="0" err="1">
                <a:solidFill>
                  <a:srgbClr val="003087"/>
                </a:solidFill>
                <a:latin typeface="Roboto" panose="02000000000000000000" pitchFamily="2" charset="0"/>
              </a:rPr>
              <a:t>services</a:t>
            </a:r>
            <a:r>
              <a:rPr lang="et-EE" sz="3200" dirty="0">
                <a:solidFill>
                  <a:srgbClr val="003087"/>
                </a:solidFill>
                <a:latin typeface="Roboto" panose="02000000000000000000" pitchFamily="2" charset="0"/>
              </a:rPr>
              <a:t>.</a:t>
            </a:r>
            <a:endParaRPr lang="et-EE" sz="3200" b="0" i="0" dirty="0">
              <a:solidFill>
                <a:srgbClr val="003087"/>
              </a:solidFill>
              <a:effectLst/>
              <a:latin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003087"/>
                </a:solidFill>
                <a:effectLst/>
                <a:latin typeface="Roboto" panose="02000000000000000000" pitchFamily="2" charset="0"/>
              </a:rPr>
              <a:t>An event service compiles several services related to the same event into a single service for the user. </a:t>
            </a:r>
            <a:endParaRPr lang="et-EE" sz="3200" b="0" i="0" dirty="0">
              <a:solidFill>
                <a:srgbClr val="003087"/>
              </a:solidFill>
              <a:effectLst/>
              <a:latin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3200" dirty="0">
                <a:solidFill>
                  <a:srgbClr val="003087"/>
                </a:solidFill>
                <a:latin typeface="Roboto" panose="02000000000000000000" pitchFamily="2" charset="0"/>
              </a:rPr>
              <a:t>Front-</a:t>
            </a:r>
            <a:r>
              <a:rPr lang="et-EE" sz="3200" dirty="0" err="1">
                <a:solidFill>
                  <a:srgbClr val="003087"/>
                </a:solidFill>
                <a:latin typeface="Roboto" panose="02000000000000000000" pitchFamily="2" charset="0"/>
              </a:rPr>
              <a:t>office</a:t>
            </a:r>
            <a:r>
              <a:rPr lang="et-EE" sz="3200" dirty="0">
                <a:solidFill>
                  <a:srgbClr val="003087"/>
                </a:solidFill>
                <a:latin typeface="Roboto" panose="02000000000000000000" pitchFamily="2" charset="0"/>
              </a:rPr>
              <a:t> </a:t>
            </a:r>
            <a:r>
              <a:rPr lang="et-EE" sz="3200" dirty="0" err="1">
                <a:solidFill>
                  <a:srgbClr val="003087"/>
                </a:solidFill>
                <a:latin typeface="Roboto" panose="02000000000000000000" pitchFamily="2" charset="0"/>
              </a:rPr>
              <a:t>comes</a:t>
            </a:r>
            <a:r>
              <a:rPr lang="et-EE" sz="3200" dirty="0">
                <a:solidFill>
                  <a:srgbClr val="003087"/>
                </a:solidFill>
                <a:latin typeface="Roboto" panose="02000000000000000000" pitchFamily="2" charset="0"/>
              </a:rPr>
              <a:t> </a:t>
            </a:r>
            <a:r>
              <a:rPr lang="et-EE" sz="3200" dirty="0" err="1">
                <a:solidFill>
                  <a:srgbClr val="003087"/>
                </a:solidFill>
                <a:latin typeface="Roboto" panose="02000000000000000000" pitchFamily="2" charset="0"/>
              </a:rPr>
              <a:t>together</a:t>
            </a:r>
            <a:r>
              <a:rPr lang="et-EE" sz="3200" dirty="0">
                <a:solidFill>
                  <a:srgbClr val="003087"/>
                </a:solidFill>
                <a:latin typeface="Roboto" panose="02000000000000000000" pitchFamily="2" charset="0"/>
              </a:rPr>
              <a:t> </a:t>
            </a:r>
            <a:r>
              <a:rPr lang="et-EE" sz="3200" dirty="0" err="1">
                <a:solidFill>
                  <a:srgbClr val="003087"/>
                </a:solidFill>
                <a:latin typeface="Roboto" panose="02000000000000000000" pitchFamily="2" charset="0"/>
              </a:rPr>
              <a:t>to</a:t>
            </a:r>
            <a:r>
              <a:rPr lang="et-EE" sz="3200" dirty="0">
                <a:solidFill>
                  <a:srgbClr val="003087"/>
                </a:solidFill>
                <a:latin typeface="Roboto" panose="02000000000000000000" pitchFamily="2" charset="0"/>
              </a:rPr>
              <a:t> the </a:t>
            </a:r>
            <a:r>
              <a:rPr lang="et-EE" sz="3200" dirty="0" err="1">
                <a:solidFill>
                  <a:srgbClr val="003087"/>
                </a:solidFill>
                <a:latin typeface="Roboto" panose="02000000000000000000" pitchFamily="2" charset="0"/>
              </a:rPr>
              <a:t>state</a:t>
            </a:r>
            <a:r>
              <a:rPr lang="et-EE" sz="3200" dirty="0">
                <a:solidFill>
                  <a:srgbClr val="003087"/>
                </a:solidFill>
                <a:latin typeface="Roboto" panose="02000000000000000000" pitchFamily="2" charset="0"/>
              </a:rPr>
              <a:t> </a:t>
            </a:r>
            <a:r>
              <a:rPr lang="et-EE" sz="3200" dirty="0" err="1">
                <a:solidFill>
                  <a:srgbClr val="003087"/>
                </a:solidFill>
                <a:latin typeface="Roboto" panose="02000000000000000000" pitchFamily="2" charset="0"/>
              </a:rPr>
              <a:t>portal</a:t>
            </a:r>
            <a:r>
              <a:rPr lang="et-EE" sz="3200" dirty="0">
                <a:solidFill>
                  <a:srgbClr val="003087"/>
                </a:solidFill>
                <a:latin typeface="Roboto" panose="02000000000000000000" pitchFamily="2" charset="0"/>
              </a:rPr>
              <a:t> Eesti.ee, </a:t>
            </a:r>
            <a:r>
              <a:rPr lang="et-EE" sz="3200" dirty="0" err="1">
                <a:solidFill>
                  <a:srgbClr val="003087"/>
                </a:solidFill>
                <a:latin typeface="Roboto" panose="02000000000000000000" pitchFamily="2" charset="0"/>
              </a:rPr>
              <a:t>each</a:t>
            </a:r>
            <a:r>
              <a:rPr lang="et-EE" sz="3200" dirty="0">
                <a:solidFill>
                  <a:srgbClr val="003087"/>
                </a:solidFill>
                <a:latin typeface="Roboto" panose="02000000000000000000" pitchFamily="2" charset="0"/>
              </a:rPr>
              <a:t> </a:t>
            </a:r>
            <a:r>
              <a:rPr lang="et-EE" sz="3200" dirty="0" err="1">
                <a:solidFill>
                  <a:srgbClr val="003087"/>
                </a:solidFill>
                <a:latin typeface="Roboto" panose="02000000000000000000" pitchFamily="2" charset="0"/>
              </a:rPr>
              <a:t>estonian</a:t>
            </a:r>
            <a:r>
              <a:rPr lang="et-EE" sz="3200" dirty="0">
                <a:solidFill>
                  <a:srgbClr val="003087"/>
                </a:solidFill>
                <a:latin typeface="Roboto" panose="02000000000000000000" pitchFamily="2" charset="0"/>
              </a:rPr>
              <a:t> </a:t>
            </a:r>
            <a:r>
              <a:rPr lang="et-EE" sz="3200" dirty="0" err="1">
                <a:solidFill>
                  <a:srgbClr val="003087"/>
                </a:solidFill>
                <a:latin typeface="Roboto" panose="02000000000000000000" pitchFamily="2" charset="0"/>
              </a:rPr>
              <a:t>has</a:t>
            </a:r>
            <a:r>
              <a:rPr lang="et-EE" sz="3200" dirty="0">
                <a:solidFill>
                  <a:srgbClr val="003087"/>
                </a:solidFill>
                <a:latin typeface="Roboto" panose="02000000000000000000" pitchFamily="2" charset="0"/>
              </a:rPr>
              <a:t> a </a:t>
            </a:r>
            <a:r>
              <a:rPr lang="et-EE" sz="3200" dirty="0" err="1">
                <a:solidFill>
                  <a:srgbClr val="003087"/>
                </a:solidFill>
                <a:latin typeface="Roboto" panose="02000000000000000000" pitchFamily="2" charset="0"/>
              </a:rPr>
              <a:t>state</a:t>
            </a:r>
            <a:r>
              <a:rPr lang="et-EE" sz="3200" dirty="0">
                <a:solidFill>
                  <a:srgbClr val="003087"/>
                </a:solidFill>
                <a:latin typeface="Roboto" panose="02000000000000000000" pitchFamily="2" charset="0"/>
              </a:rPr>
              <a:t> email </a:t>
            </a:r>
            <a:r>
              <a:rPr lang="et-EE" sz="3200" dirty="0" err="1">
                <a:solidFill>
                  <a:srgbClr val="003087"/>
                </a:solidFill>
                <a:latin typeface="Roboto" panose="02000000000000000000" pitchFamily="2" charset="0"/>
              </a:rPr>
              <a:t>address</a:t>
            </a:r>
            <a:r>
              <a:rPr lang="et-EE" sz="3200" dirty="0">
                <a:solidFill>
                  <a:srgbClr val="003087"/>
                </a:solidFill>
                <a:latin typeface="Roboto" panose="02000000000000000000" pitchFamily="2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3200" dirty="0" err="1">
                <a:solidFill>
                  <a:srgbClr val="003087"/>
                </a:solidFill>
                <a:latin typeface="Roboto" panose="02000000000000000000" pitchFamily="2" charset="0"/>
              </a:rPr>
              <a:t>Information</a:t>
            </a:r>
            <a:r>
              <a:rPr lang="et-EE" sz="3200" dirty="0">
                <a:solidFill>
                  <a:srgbClr val="003087"/>
                </a:solidFill>
                <a:latin typeface="Roboto" panose="02000000000000000000" pitchFamily="2" charset="0"/>
              </a:rPr>
              <a:t> </a:t>
            </a:r>
            <a:r>
              <a:rPr lang="et-EE" sz="3200" dirty="0" err="1">
                <a:solidFill>
                  <a:srgbClr val="003087"/>
                </a:solidFill>
                <a:latin typeface="Roboto" panose="02000000000000000000" pitchFamily="2" charset="0"/>
              </a:rPr>
              <a:t>service</a:t>
            </a:r>
            <a:r>
              <a:rPr lang="et-EE" sz="3200" dirty="0">
                <a:solidFill>
                  <a:srgbClr val="003087"/>
                </a:solidFill>
                <a:latin typeface="Roboto" panose="02000000000000000000" pitchFamily="2" charset="0"/>
              </a:rPr>
              <a:t> + </a:t>
            </a:r>
            <a:r>
              <a:rPr lang="et-EE" sz="3200" dirty="0" err="1">
                <a:solidFill>
                  <a:srgbClr val="003087"/>
                </a:solidFill>
                <a:latin typeface="Roboto" panose="02000000000000000000" pitchFamily="2" charset="0"/>
              </a:rPr>
              <a:t>data</a:t>
            </a:r>
            <a:r>
              <a:rPr lang="et-EE" sz="3200" dirty="0">
                <a:solidFill>
                  <a:srgbClr val="003087"/>
                </a:solidFill>
                <a:latin typeface="Roboto" panose="02000000000000000000" pitchFamily="2" charset="0"/>
              </a:rPr>
              <a:t> </a:t>
            </a:r>
            <a:r>
              <a:rPr lang="et-EE" sz="3200" dirty="0" err="1">
                <a:solidFill>
                  <a:srgbClr val="003087"/>
                </a:solidFill>
                <a:latin typeface="Roboto" panose="02000000000000000000" pitchFamily="2" charset="0"/>
              </a:rPr>
              <a:t>sharing</a:t>
            </a:r>
            <a:r>
              <a:rPr lang="et-EE" sz="3200" dirty="0">
                <a:solidFill>
                  <a:srgbClr val="003087"/>
                </a:solidFill>
                <a:latin typeface="Roboto" panose="02000000000000000000" pitchFamily="2" charset="0"/>
              </a:rPr>
              <a:t> </a:t>
            </a:r>
            <a:r>
              <a:rPr lang="et-EE" sz="3200" dirty="0" err="1">
                <a:solidFill>
                  <a:srgbClr val="003087"/>
                </a:solidFill>
                <a:latin typeface="Roboto" panose="02000000000000000000" pitchFamily="2" charset="0"/>
              </a:rPr>
              <a:t>service</a:t>
            </a:r>
            <a:endParaRPr lang="et-EE" sz="3200" dirty="0">
              <a:solidFill>
                <a:srgbClr val="003087"/>
              </a:solidFill>
              <a:latin typeface="Roboto" panose="02000000000000000000" pitchFamily="2" charset="0"/>
            </a:endParaRPr>
          </a:p>
          <a:p>
            <a:endParaRPr lang="et-EE" sz="3200" dirty="0">
              <a:solidFill>
                <a:srgbClr val="003087"/>
              </a:solidFill>
              <a:latin typeface="Roboto" panose="02000000000000000000" pitchFamily="2" charset="0"/>
            </a:endParaRPr>
          </a:p>
          <a:p>
            <a:pPr algn="ctr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B7DFF"/>
                </a:solidFill>
                <a:effectLst/>
                <a:uLnTx/>
                <a:uFillTx/>
                <a:latin typeface="Roboto Medium"/>
                <a:ea typeface="Roboto Light" panose="02000000000000000000" pitchFamily="2" charset="0"/>
                <a:cs typeface="+mj-cs"/>
                <a:hlinkClick r:id="rId3"/>
              </a:rPr>
              <a:t>Proactive EE government services – YouTube</a:t>
            </a:r>
            <a:br>
              <a:rPr lang="et-EE" sz="1800" b="0" i="0" dirty="0">
                <a:solidFill>
                  <a:srgbClr val="003087"/>
                </a:solidFill>
                <a:effectLst/>
                <a:latin typeface="Roboto" panose="02000000000000000000" pitchFamily="2" charset="0"/>
              </a:rPr>
            </a:b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03382706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SoM">
  <a:themeElements>
    <a:clrScheme name="SoM">
      <a:dk1>
        <a:srgbClr val="1D1856"/>
      </a:dk1>
      <a:lt1>
        <a:srgbClr val="FFFFFF"/>
      </a:lt1>
      <a:dk2>
        <a:srgbClr val="4B7DFF"/>
      </a:dk2>
      <a:lt2>
        <a:srgbClr val="E7EBEB"/>
      </a:lt2>
      <a:accent1>
        <a:srgbClr val="4B7DFF"/>
      </a:accent1>
      <a:accent2>
        <a:srgbClr val="FBB116"/>
      </a:accent2>
      <a:accent3>
        <a:srgbClr val="E67B3E"/>
      </a:accent3>
      <a:accent4>
        <a:srgbClr val="667B35"/>
      </a:accent4>
      <a:accent5>
        <a:srgbClr val="84B95B"/>
      </a:accent5>
      <a:accent6>
        <a:srgbClr val="86C3EB"/>
      </a:accent6>
      <a:hlink>
        <a:srgbClr val="0064FF"/>
      </a:hlink>
      <a:folHlink>
        <a:srgbClr val="86C3EB"/>
      </a:folHlink>
    </a:clrScheme>
    <a:fontScheme name="Roboto">
      <a:majorFont>
        <a:latin typeface="Roboto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 w="9017" cap="flat">
          <a:noFill/>
          <a:prstDash val="solid"/>
          <a:miter/>
        </a:ln>
      </a:spPr>
      <a:bodyPr rtlCol="0" anchor="ctr"/>
      <a:lstStyle>
        <a:defPPr algn="l">
          <a:defRPr>
            <a:solidFill>
              <a:schemeClr val="accent2"/>
            </a:solidFill>
          </a:defRPr>
        </a:defPPr>
      </a:lstStyle>
    </a:spDef>
    <a:lnDef>
      <a:spPr>
        <a:ln w="28575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9F51F85A-C5C7-884B-AB57-7024679FAD53}" vid="{52BFA42F-0C18-7D46-83B9-586224BE44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58F7979E00BA48AE1122FC0FE048E5" ma:contentTypeVersion="14" ma:contentTypeDescription="Create a new document." ma:contentTypeScope="" ma:versionID="1cfa05c114b6d3c2018e3b0977d096e7">
  <xsd:schema xmlns:xsd="http://www.w3.org/2001/XMLSchema" xmlns:xs="http://www.w3.org/2001/XMLSchema" xmlns:p="http://schemas.microsoft.com/office/2006/metadata/properties" xmlns:ns2="461d6b92-a401-45b5-8184-99016de358d1" xmlns:ns3="5200e469-5b7b-4b9b-85b9-962f9698d994" targetNamespace="http://schemas.microsoft.com/office/2006/metadata/properties" ma:root="true" ma:fieldsID="a750664786ab0d8d8eadb4c737f06b3d" ns2:_="" ns3:_="">
    <xsd:import namespace="461d6b92-a401-45b5-8184-99016de358d1"/>
    <xsd:import namespace="5200e469-5b7b-4b9b-85b9-962f9698d9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1d6b92-a401-45b5-8184-99016de358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444da484-3d94-41e9-bcfe-1d6e31fc83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00e469-5b7b-4b9b-85b9-962f9698d994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bd49e1a-2cad-4938-946d-b872ae929c6d}" ma:internalName="TaxCatchAll" ma:showField="CatchAllData" ma:web="5200e469-5b7b-4b9b-85b9-962f9698d9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61d6b92-a401-45b5-8184-99016de358d1">
      <Terms xmlns="http://schemas.microsoft.com/office/infopath/2007/PartnerControls"/>
    </lcf76f155ced4ddcb4097134ff3c332f>
    <TaxCatchAll xmlns="5200e469-5b7b-4b9b-85b9-962f9698d994" xsi:nil="true"/>
  </documentManagement>
</p:properties>
</file>

<file path=customXml/itemProps1.xml><?xml version="1.0" encoding="utf-8"?>
<ds:datastoreItem xmlns:ds="http://schemas.openxmlformats.org/officeDocument/2006/customXml" ds:itemID="{9B9EEED3-684E-4C66-A67C-AD4F6824F7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782C2A-3D11-4625-8B42-F1A9333779ED}"/>
</file>

<file path=customXml/itemProps3.xml><?xml version="1.0" encoding="utf-8"?>
<ds:datastoreItem xmlns:ds="http://schemas.openxmlformats.org/officeDocument/2006/customXml" ds:itemID="{C37ED49E-99F3-404F-B02B-0D54FFA36314}">
  <ds:schemaRefs>
    <ds:schemaRef ds:uri="08adef74-251f-42fc-9024-6df5c4e3f36b"/>
    <ds:schemaRef ds:uri="17076dea-e25b-4474-8f7c-aa2ee5cd0ad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SoM</Template>
  <TotalTime>2554</TotalTime>
  <Words>878</Words>
  <Application>Microsoft Office PowerPoint</Application>
  <PresentationFormat>Laiekraan</PresentationFormat>
  <Paragraphs>124</Paragraphs>
  <Slides>16</Slides>
  <Notes>12</Notes>
  <HiddenSlides>0</HiddenSlides>
  <MMClips>0</MMClips>
  <ScaleCrop>false</ScaleCrop>
  <HeadingPairs>
    <vt:vector size="6" baseType="variant">
      <vt:variant>
        <vt:lpstr>Kasutatud fondid</vt:lpstr>
      </vt:variant>
      <vt:variant>
        <vt:i4>8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16</vt:i4>
      </vt:variant>
    </vt:vector>
  </HeadingPairs>
  <TitlesOfParts>
    <vt:vector size="25" baseType="lpstr">
      <vt:lpstr>Arial</vt:lpstr>
      <vt:lpstr>Calibri</vt:lpstr>
      <vt:lpstr>Courier New</vt:lpstr>
      <vt:lpstr>Roboto</vt:lpstr>
      <vt:lpstr>Roboto Light</vt:lpstr>
      <vt:lpstr>Roboto Medium</vt:lpstr>
      <vt:lpstr>Roboto Regular</vt:lpstr>
      <vt:lpstr>Wingdings</vt:lpstr>
      <vt:lpstr>SoM</vt:lpstr>
      <vt:lpstr>Integrated Support for Families </vt:lpstr>
      <vt:lpstr>General data  about Estonia</vt:lpstr>
      <vt:lpstr>PowerPointi esitlus</vt:lpstr>
      <vt:lpstr>PowerPointi esitlus</vt:lpstr>
      <vt:lpstr>PowerPointi esitlus</vt:lpstr>
      <vt:lpstr>PowerPointi esitlus</vt:lpstr>
      <vt:lpstr>PowerPointi esitlus</vt:lpstr>
      <vt:lpstr>1. Proactive payment of family benefits </vt:lpstr>
      <vt:lpstr>PowerPointi esitlus</vt:lpstr>
      <vt:lpstr>PowerPointi esitlus</vt:lpstr>
      <vt:lpstr>PowerPointi esitlus</vt:lpstr>
      <vt:lpstr>Automatic sharing of data of children with disability (2023)</vt:lpstr>
      <vt:lpstr>Automatic sharing of data of children with a health problem (2025-2026)</vt:lpstr>
      <vt:lpstr> </vt:lpstr>
      <vt:lpstr>Preconditions &amp; challenges</vt:lpstr>
      <vt:lpstr>Thank 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Erivajadusega lapse ja vanema toetamine</dc:title>
  <dc:subject/>
  <dc:creator>Mesike Männik</dc:creator>
  <cp:keywords/>
  <dc:description/>
  <cp:lastModifiedBy>Hanna Vseviov - SOM</cp:lastModifiedBy>
  <cp:revision>29</cp:revision>
  <dcterms:created xsi:type="dcterms:W3CDTF">2024-04-22T09:08:41Z</dcterms:created>
  <dcterms:modified xsi:type="dcterms:W3CDTF">2025-09-25T06:18:43Z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0x0101005058F7979E00BA48AE1122FC0FE048E5</vt:lpwstr>
  </property>
  <property fmtid="{D5CDD505-2E9C-101B-9397-08002B2CF9AE}" pid="3" name="_dlc_DocIdItemGuid">
    <vt:lpwstr>5196c53f-8955-499d-986d-451e578477dc</vt:lpwstr>
  </property>
  <property fmtid="{D5CDD505-2E9C-101B-9397-08002B2CF9AE}" pid="4" name="MediaServiceImageTags">
    <vt:lpwstr/>
  </property>
  <property fmtid="{D5CDD505-2E9C-101B-9397-08002B2CF9AE}" pid="5" name="MSIP_Label_defa4170-0d19-0005-0004-bc88714345d2_Enabled">
    <vt:lpwstr>true</vt:lpwstr>
  </property>
  <property fmtid="{D5CDD505-2E9C-101B-9397-08002B2CF9AE}" pid="6" name="MSIP_Label_defa4170-0d19-0005-0004-bc88714345d2_SetDate">
    <vt:lpwstr>2024-09-21T10:18:57Z</vt:lpwstr>
  </property>
  <property fmtid="{D5CDD505-2E9C-101B-9397-08002B2CF9AE}" pid="7" name="MSIP_Label_defa4170-0d19-0005-0004-bc88714345d2_Method">
    <vt:lpwstr>Standard</vt:lpwstr>
  </property>
  <property fmtid="{D5CDD505-2E9C-101B-9397-08002B2CF9AE}" pid="8" name="MSIP_Label_defa4170-0d19-0005-0004-bc88714345d2_Name">
    <vt:lpwstr>defa4170-0d19-0005-0004-bc88714345d2</vt:lpwstr>
  </property>
  <property fmtid="{D5CDD505-2E9C-101B-9397-08002B2CF9AE}" pid="9" name="MSIP_Label_defa4170-0d19-0005-0004-bc88714345d2_SiteId">
    <vt:lpwstr>8fe098d2-428d-4bd4-9803-7195fe96f0e2</vt:lpwstr>
  </property>
  <property fmtid="{D5CDD505-2E9C-101B-9397-08002B2CF9AE}" pid="10" name="MSIP_Label_defa4170-0d19-0005-0004-bc88714345d2_ActionId">
    <vt:lpwstr>c75fb08d-b273-4c00-b305-8403f334deb1</vt:lpwstr>
  </property>
  <property fmtid="{D5CDD505-2E9C-101B-9397-08002B2CF9AE}" pid="11" name="MSIP_Label_defa4170-0d19-0005-0004-bc88714345d2_ContentBits">
    <vt:lpwstr>0</vt:lpwstr>
  </property>
</Properties>
</file>