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6.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3" r:id="rId5"/>
    <p:sldMasterId id="2147483786" r:id="rId6"/>
    <p:sldMasterId id="2147483877" r:id="rId7"/>
    <p:sldMasterId id="2147483940" r:id="rId8"/>
    <p:sldMasterId id="2147483984" r:id="rId9"/>
    <p:sldMasterId id="2147484029" r:id="rId10"/>
  </p:sldMasterIdLst>
  <p:notesMasterIdLst>
    <p:notesMasterId r:id="rId22"/>
  </p:notesMasterIdLst>
  <p:sldIdLst>
    <p:sldId id="279" r:id="rId11"/>
    <p:sldId id="2147482048" r:id="rId12"/>
    <p:sldId id="2147482046" r:id="rId13"/>
    <p:sldId id="2147482043" r:id="rId14"/>
    <p:sldId id="2147482049" r:id="rId15"/>
    <p:sldId id="2147482047" r:id="rId16"/>
    <p:sldId id="2147378957" r:id="rId17"/>
    <p:sldId id="2146848122" r:id="rId18"/>
    <p:sldId id="2147482050" r:id="rId19"/>
    <p:sldId id="2147482051" r:id="rId20"/>
    <p:sldId id="214748205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6FB"/>
    <a:srgbClr val="225400"/>
    <a:srgbClr val="F28A00"/>
    <a:srgbClr val="255B92"/>
    <a:srgbClr val="D5E1F3"/>
    <a:srgbClr val="B8CCEA"/>
    <a:srgbClr val="FFCCCC"/>
    <a:srgbClr val="EBDCA6"/>
    <a:srgbClr val="818181"/>
    <a:srgbClr val="B3D3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D9D5F7-D031-4FD4-9213-7A2E19752F67}" type="datetimeFigureOut">
              <a:rPr lang="fi-FI" smtClean="0"/>
              <a:t>25.9.2025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2463B-32C7-4CD4-A940-A57ECA595566}" type="slidenum">
              <a:rPr lang="fi-FI" smtClean="0"/>
              <a:t>‹#›</a:t>
            </a:fld>
            <a:endParaRPr lang="fi-FI"/>
          </a:p>
        </p:txBody>
      </p:sp>
    </p:spTree>
    <p:extLst>
      <p:ext uri="{BB962C8B-B14F-4D97-AF65-F5344CB8AC3E}">
        <p14:creationId xmlns:p14="http://schemas.microsoft.com/office/powerpoint/2010/main" val="36005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FBD27-E5E1-7AD7-E378-1784C210ECF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FB7BF7D-8E36-745B-C767-7391D7FEA4E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D4B6AE5-DF21-EF46-DBDA-45781E5F3F69}"/>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endParaRPr lang="fi-FI" dirty="0"/>
          </a:p>
        </p:txBody>
      </p:sp>
      <p:sp>
        <p:nvSpPr>
          <p:cNvPr id="4" name="Dian numeron paikkamerkki 3">
            <a:extLst>
              <a:ext uri="{FF2B5EF4-FFF2-40B4-BE49-F238E27FC236}">
                <a16:creationId xmlns:a16="http://schemas.microsoft.com/office/drawing/2014/main" id="{235E30E1-8B76-4624-6B20-D3858FACAE81}"/>
              </a:ext>
            </a:extLst>
          </p:cNvPr>
          <p:cNvSpPr>
            <a:spLocks noGrp="1"/>
          </p:cNvSpPr>
          <p:nvPr>
            <p:ph type="sldNum" sz="quarter" idx="5"/>
          </p:nvPr>
        </p:nvSpPr>
        <p:spPr/>
        <p:txBody>
          <a:bodyPr/>
          <a:lstStyle/>
          <a:p>
            <a:fld id="{FD82463B-32C7-4CD4-A940-A57ECA595566}" type="slidenum">
              <a:rPr lang="fi-FI" smtClean="0"/>
              <a:t>8</a:t>
            </a:fld>
            <a:endParaRPr lang="fi-FI"/>
          </a:p>
        </p:txBody>
      </p:sp>
    </p:spTree>
    <p:extLst>
      <p:ext uri="{BB962C8B-B14F-4D97-AF65-F5344CB8AC3E}">
        <p14:creationId xmlns:p14="http://schemas.microsoft.com/office/powerpoint/2010/main" val="30518488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3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3.svg"/><Relationship Id="rId4" Type="http://schemas.openxmlformats.org/officeDocument/2006/relationships/image" Target="../media/image1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 Id="rId6" Type="http://schemas.openxmlformats.org/officeDocument/2006/relationships/image" Target="../media/image32.svg"/><Relationship Id="rId5" Type="http://schemas.openxmlformats.org/officeDocument/2006/relationships/image" Target="../media/image9.png"/><Relationship Id="rId4" Type="http://schemas.openxmlformats.org/officeDocument/2006/relationships/image" Target="../media/image35.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5.xml"/><Relationship Id="rId4" Type="http://schemas.openxmlformats.org/officeDocument/2006/relationships/image" Target="../media/image32.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Master" Target="../slideMasters/slideMaster5.xml"/><Relationship Id="rId4" Type="http://schemas.openxmlformats.org/officeDocument/2006/relationships/image" Target="../media/image32.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32.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Master" Target="../slideMasters/slideMaster5.xml"/><Relationship Id="rId4" Type="http://schemas.openxmlformats.org/officeDocument/2006/relationships/image" Target="../media/image30.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5.xml"/><Relationship Id="rId4" Type="http://schemas.openxmlformats.org/officeDocument/2006/relationships/image" Target="../media/image32.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31.svg"/><Relationship Id="rId4" Type="http://schemas.openxmlformats.org/officeDocument/2006/relationships/image" Target="../media/image5.png"/><Relationship Id="rId9" Type="http://schemas.openxmlformats.org/officeDocument/2006/relationships/image" Target="../media/image32.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28.svg"/><Relationship Id="rId4" Type="http://schemas.openxmlformats.org/officeDocument/2006/relationships/image" Target="../media/image12.png"/></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5.xml"/><Relationship Id="rId6" Type="http://schemas.openxmlformats.org/officeDocument/2006/relationships/image" Target="../media/image28.svg"/><Relationship Id="rId11" Type="http://schemas.openxmlformats.org/officeDocument/2006/relationships/image" Target="../media/image39.png"/><Relationship Id="rId5" Type="http://schemas.openxmlformats.org/officeDocument/2006/relationships/image" Target="../media/image12.png"/><Relationship Id="rId10" Type="http://schemas.openxmlformats.org/officeDocument/2006/relationships/image" Target="../media/image30.svg"/><Relationship Id="rId4" Type="http://schemas.openxmlformats.org/officeDocument/2006/relationships/image" Target="../media/image27.svg"/><Relationship Id="rId9" Type="http://schemas.openxmlformats.org/officeDocument/2006/relationships/image" Target="../media/image1.png"/></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3.svg"/><Relationship Id="rId3" Type="http://schemas.openxmlformats.org/officeDocument/2006/relationships/image" Target="../media/image40.jpeg"/><Relationship Id="rId7" Type="http://schemas.openxmlformats.org/officeDocument/2006/relationships/image" Target="../media/image28.svg"/><Relationship Id="rId12"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30.svg"/><Relationship Id="rId5" Type="http://schemas.openxmlformats.org/officeDocument/2006/relationships/image" Target="../media/image27.sv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29.sv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9.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Master" Target="../slideMasters/slideMaster5.xml"/><Relationship Id="rId5" Type="http://schemas.openxmlformats.org/officeDocument/2006/relationships/image" Target="../media/image39.png"/><Relationship Id="rId4" Type="http://schemas.openxmlformats.org/officeDocument/2006/relationships/image" Target="../media/image30.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3.svg"/><Relationship Id="rId4" Type="http://schemas.openxmlformats.org/officeDocument/2006/relationships/image" Target="../media/image16.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Master" Target="../slideMasters/slideMaster5.xml"/><Relationship Id="rId6" Type="http://schemas.openxmlformats.org/officeDocument/2006/relationships/image" Target="../media/image33.svg"/><Relationship Id="rId5" Type="http://schemas.openxmlformats.org/officeDocument/2006/relationships/image" Target="../media/image16.png"/><Relationship Id="rId4" Type="http://schemas.openxmlformats.org/officeDocument/2006/relationships/image" Target="../media/image30.svg"/></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 Id="rId6" Type="http://schemas.openxmlformats.org/officeDocument/2006/relationships/image" Target="../media/image32.svg"/><Relationship Id="rId5" Type="http://schemas.openxmlformats.org/officeDocument/2006/relationships/image" Target="../media/image9.png"/><Relationship Id="rId4" Type="http://schemas.openxmlformats.org/officeDocument/2006/relationships/image" Target="../media/image35.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4.png"/><Relationship Id="rId1" Type="http://schemas.openxmlformats.org/officeDocument/2006/relationships/slideMaster" Target="../slideMasters/slideMaster5.xml"/><Relationship Id="rId5" Type="http://schemas.openxmlformats.org/officeDocument/2006/relationships/image" Target="../media/image32.svg"/><Relationship Id="rId4" Type="http://schemas.openxmlformats.org/officeDocument/2006/relationships/image" Target="../media/image9.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10.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Master" Target="../slideMasters/slideMaster6.xml"/><Relationship Id="rId4"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Master" Target="../slideMasters/slideMaster6.xml"/><Relationship Id="rId4" Type="http://schemas.openxmlformats.org/officeDocument/2006/relationships/image" Target="../media/image10.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6.xml"/><Relationship Id="rId4" Type="http://schemas.openxmlformats.org/officeDocument/2006/relationships/image" Target="../media/image10.svg"/></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13.svg"/><Relationship Id="rId11" Type="http://schemas.openxmlformats.org/officeDocument/2006/relationships/image" Target="../media/image39.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s>
</file>

<file path=ppt/slideLayouts/_rels/slideLayout17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svg"/><Relationship Id="rId3" Type="http://schemas.openxmlformats.org/officeDocument/2006/relationships/image" Target="../media/image40.jpe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4.sv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9.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Master" Target="../slideMasters/slideMaster6.xml"/><Relationship Id="rId5" Type="http://schemas.openxmlformats.org/officeDocument/2006/relationships/image" Target="../media/image39.png"/><Relationship Id="rId4" Type="http://schemas.openxmlformats.org/officeDocument/2006/relationships/image" Target="../media/image2.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Master" Target="../slideMasters/slideMaster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svg"/></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3.svg"/><Relationship Id="rId11" Type="http://schemas.openxmlformats.org/officeDocument/2006/relationships/image" Target="../media/image2.sv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4.svg"/><Relationship Id="rId9"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5.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7.xml"/><Relationship Id="rId4" Type="http://schemas.openxmlformats.org/officeDocument/2006/relationships/image" Target="../media/image10.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Master" Target="../slideMasters/slideMaster7.xml"/><Relationship Id="rId4" Type="http://schemas.openxmlformats.org/officeDocument/2006/relationships/image" Target="../media/image10.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Master" Target="../slideMasters/slideMaster7.xml"/><Relationship Id="rId4" Type="http://schemas.openxmlformats.org/officeDocument/2006/relationships/image" Target="../media/image10.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7.xml"/><Relationship Id="rId4" Type="http://schemas.openxmlformats.org/officeDocument/2006/relationships/image" Target="../media/image10.svg"/></Relationships>
</file>

<file path=ppt/slideLayouts/_rels/slideLayout2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7.xml"/><Relationship Id="rId6" Type="http://schemas.openxmlformats.org/officeDocument/2006/relationships/image" Target="../media/image13.svg"/><Relationship Id="rId11" Type="http://schemas.openxmlformats.org/officeDocument/2006/relationships/image" Target="../media/image39.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svg"/><Relationship Id="rId3" Type="http://schemas.openxmlformats.org/officeDocument/2006/relationships/image" Target="../media/image40.jpe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4.sv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Master" Target="../slideMasters/slideMaster7.xml"/><Relationship Id="rId5" Type="http://schemas.openxmlformats.org/officeDocument/2006/relationships/image" Target="../media/image39.png"/><Relationship Id="rId4" Type="http://schemas.openxmlformats.org/officeDocument/2006/relationships/image" Target="../media/image2.sv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Master" Target="../slideMasters/slideMaster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sv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5.sv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5.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7.sv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3.svg"/><Relationship Id="rId11" Type="http://schemas.openxmlformats.org/officeDocument/2006/relationships/image" Target="../media/image2.sv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4.svg"/><Relationship Id="rId9"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7.sv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28.sv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30.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sv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5.sv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13.svg"/><Relationship Id="rId11" Type="http://schemas.openxmlformats.org/officeDocument/2006/relationships/image" Target="../media/image2.sv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4.svg"/><Relationship Id="rId9"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7.svg"/><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13.sv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2.sv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5.sv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31.svg"/><Relationship Id="rId4" Type="http://schemas.openxmlformats.org/officeDocument/2006/relationships/image" Target="../media/image5.png"/><Relationship Id="rId9" Type="http://schemas.openxmlformats.org/officeDocument/2006/relationships/image" Target="../media/image3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28.svg"/><Relationship Id="rId11" Type="http://schemas.openxmlformats.org/officeDocument/2006/relationships/image" Target="../media/image30.sv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27.svg"/><Relationship Id="rId9"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33.svg"/><Relationship Id="rId2" Type="http://schemas.openxmlformats.org/officeDocument/2006/relationships/image" Target="../media/image15.jpeg"/><Relationship Id="rId1" Type="http://schemas.openxmlformats.org/officeDocument/2006/relationships/slideMaster" Target="../slideMasters/slideMaster4.xml"/><Relationship Id="rId6" Type="http://schemas.openxmlformats.org/officeDocument/2006/relationships/image" Target="../media/image28.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30.svg"/><Relationship Id="rId4" Type="http://schemas.openxmlformats.org/officeDocument/2006/relationships/image" Target="../media/image27.svg"/><Relationship Id="rId9"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28.sv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30.sv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ansi">
    <p:bg>
      <p:bgPr>
        <a:solidFill>
          <a:srgbClr val="255B92"/>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AF2F846-307A-4A9A-8A09-F9951A2F020C}"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000" y="1970393"/>
            <a:ext cx="4832541"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000" y="3437867"/>
            <a:ext cx="6654232" cy="1467473"/>
          </a:xfrm>
          <a:prstGeom prst="rect">
            <a:avLst/>
          </a:prstGeom>
        </p:spPr>
      </p:pic>
      <p:pic>
        <p:nvPicPr>
          <p:cNvPr id="16" name="Kuva 15" descr="Keski-Suomen Hyvinvointialue">
            <a:extLst>
              <a:ext uri="{FF2B5EF4-FFF2-40B4-BE49-F238E27FC236}">
                <a16:creationId xmlns:a16="http://schemas.microsoft.com/office/drawing/2014/main" id="{7C1DFC24-63D3-2B65-FC00-78273A1BAE3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251784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tsikkodia 6">
    <p:bg>
      <p:bgPr>
        <a:solidFill>
          <a:srgbClr val="22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rgbClr val="EBDCA6"/>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rgbClr val="EBDCA6"/>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rgbClr val="EBDCA6"/>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rgbClr val="EBDCA6"/>
                </a:solidFill>
              </a:defRPr>
            </a:lvl1pPr>
          </a:lstStyle>
          <a:p>
            <a:fld id="{31160B98-140E-4345-B1A3-2A7247C42973}" type="slidenum">
              <a:rPr lang="fi-FI" smtClean="0"/>
              <a:pPr/>
              <a:t>‹#›</a:t>
            </a:fld>
            <a:endParaRPr lang="fi-FI"/>
          </a:p>
        </p:txBody>
      </p:sp>
      <p:pic>
        <p:nvPicPr>
          <p:cNvPr id="4" name="Kuva 3" descr="Keski-Suomen Hyvinvointialue">
            <a:extLst>
              <a:ext uri="{FF2B5EF4-FFF2-40B4-BE49-F238E27FC236}">
                <a16:creationId xmlns:a16="http://schemas.microsoft.com/office/drawing/2014/main" id="{D700F04E-81CA-C7A8-A3DC-36BEAEC5B9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40490247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Otsikkodia taustakuv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Keski-Suomen Hyvinvointialue">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0730595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28623669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tsikot ja sisältö">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888235"/>
            <a:ext cx="11169009" cy="39810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E11DDE9-B09A-408D-8819-45A10FBD698D}"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5" name="Tekstin paikkamerkki 4">
            <a:extLst>
              <a:ext uri="{FF2B5EF4-FFF2-40B4-BE49-F238E27FC236}">
                <a16:creationId xmlns:a16="http://schemas.microsoft.com/office/drawing/2014/main" id="{81F6650F-572C-5843-2103-10E8C32549B4}"/>
              </a:ext>
            </a:extLst>
          </p:cNvPr>
          <p:cNvSpPr>
            <a:spLocks noGrp="1"/>
          </p:cNvSpPr>
          <p:nvPr>
            <p:ph type="body" sz="quarter" idx="13"/>
          </p:nvPr>
        </p:nvSpPr>
        <p:spPr>
          <a:xfrm>
            <a:off x="511175" y="1184018"/>
            <a:ext cx="11168063" cy="424267"/>
          </a:xfrm>
        </p:spPr>
        <p:txBody>
          <a:bodyPr/>
          <a:lstStyle>
            <a:lvl1pPr marL="0" indent="0">
              <a:buNone/>
              <a:defRPr sz="2400" b="1"/>
            </a:lvl1pPr>
            <a:lvl2pPr marL="457200" indent="0">
              <a:buNone/>
              <a:defRPr/>
            </a:lvl2pPr>
          </a:lstStyle>
          <a:p>
            <a:pPr lvl="0"/>
            <a:endParaRPr lang="fi-FI"/>
          </a:p>
        </p:txBody>
      </p:sp>
      <p:sp>
        <p:nvSpPr>
          <p:cNvPr id="11" name="Otsikko 10">
            <a:extLst>
              <a:ext uri="{FF2B5EF4-FFF2-40B4-BE49-F238E27FC236}">
                <a16:creationId xmlns:a16="http://schemas.microsoft.com/office/drawing/2014/main" id="{60703D68-B82D-472F-4E7C-E1B146005EE3}"/>
              </a:ext>
            </a:extLst>
          </p:cNvPr>
          <p:cNvSpPr>
            <a:spLocks noGrp="1"/>
          </p:cNvSpPr>
          <p:nvPr>
            <p:ph type="title"/>
          </p:nvPr>
        </p:nvSpPr>
        <p:spPr>
          <a:xfrm>
            <a:off x="510987" y="412444"/>
            <a:ext cx="11169009" cy="676836"/>
          </a:xfrm>
        </p:spPr>
        <p:txBody>
          <a:bodyPr/>
          <a:lstStyle/>
          <a:p>
            <a:endParaRPr lang="fi-FI"/>
          </a:p>
        </p:txBody>
      </p:sp>
    </p:spTree>
    <p:extLst>
      <p:ext uri="{BB962C8B-B14F-4D97-AF65-F5344CB8AC3E}">
        <p14:creationId xmlns:p14="http://schemas.microsoft.com/office/powerpoint/2010/main" val="39926746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1E1374F9-5CBF-4840-B9D1-569E5FC81AC5}"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Tree>
    <p:extLst>
      <p:ext uri="{BB962C8B-B14F-4D97-AF65-F5344CB8AC3E}">
        <p14:creationId xmlns:p14="http://schemas.microsoft.com/office/powerpoint/2010/main" val="39860863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ED0CD43-CDC4-4483-ADCB-F95E4AF88FCB}"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Text Placeholder 2">
            <a:extLst>
              <a:ext uri="{FF2B5EF4-FFF2-40B4-BE49-F238E27FC236}">
                <a16:creationId xmlns:a16="http://schemas.microsoft.com/office/drawing/2014/main" id="{6C0301E5-8DFC-AB28-BC3E-B32E541CC0CE}"/>
              </a:ext>
            </a:extLst>
          </p:cNvPr>
          <p:cNvSpPr>
            <a:spLocks noGrp="1"/>
          </p:cNvSpPr>
          <p:nvPr>
            <p:ph type="body" idx="14"/>
          </p:nvPr>
        </p:nvSpPr>
        <p:spPr>
          <a:xfrm>
            <a:off x="510988"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i-FI"/>
          </a:p>
        </p:txBody>
      </p:sp>
      <p:sp>
        <p:nvSpPr>
          <p:cNvPr id="10" name="Text Placeholder 4">
            <a:extLst>
              <a:ext uri="{FF2B5EF4-FFF2-40B4-BE49-F238E27FC236}">
                <a16:creationId xmlns:a16="http://schemas.microsoft.com/office/drawing/2014/main" id="{CF624D27-372F-B98C-D821-48F1E5B48E28}"/>
              </a:ext>
            </a:extLst>
          </p:cNvPr>
          <p:cNvSpPr>
            <a:spLocks noGrp="1"/>
          </p:cNvSpPr>
          <p:nvPr>
            <p:ph type="body" sz="quarter" idx="3"/>
          </p:nvPr>
        </p:nvSpPr>
        <p:spPr>
          <a:xfrm>
            <a:off x="7104887"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i-FI"/>
          </a:p>
        </p:txBody>
      </p:sp>
    </p:spTree>
    <p:extLst>
      <p:ext uri="{BB962C8B-B14F-4D97-AF65-F5344CB8AC3E}">
        <p14:creationId xmlns:p14="http://schemas.microsoft.com/office/powerpoint/2010/main" val="28868347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25625"/>
            <a:ext cx="57600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Text Placeholder 8">
            <a:extLst>
              <a:ext uri="{FF2B5EF4-FFF2-40B4-BE49-F238E27FC236}">
                <a16:creationId xmlns:a16="http://schemas.microsoft.com/office/drawing/2014/main" id="{21E0ED81-E7C8-4A75-9BCA-70A65F807F9E}"/>
              </a:ext>
            </a:extLst>
          </p:cNvPr>
          <p:cNvSpPr>
            <a:spLocks noGrp="1"/>
          </p:cNvSpPr>
          <p:nvPr>
            <p:ph type="body" sz="quarter" idx="14"/>
          </p:nvPr>
        </p:nvSpPr>
        <p:spPr>
          <a:xfrm>
            <a:off x="6804025" y="1828800"/>
            <a:ext cx="4549775" cy="435292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Date Placeholder 7">
            <a:extLst>
              <a:ext uri="{FF2B5EF4-FFF2-40B4-BE49-F238E27FC236}">
                <a16:creationId xmlns:a16="http://schemas.microsoft.com/office/drawing/2014/main" id="{F663B313-AEF2-4DAF-B694-6807ECE88337}"/>
              </a:ext>
            </a:extLst>
          </p:cNvPr>
          <p:cNvSpPr>
            <a:spLocks noGrp="1"/>
          </p:cNvSpPr>
          <p:nvPr>
            <p:ph type="dt" sz="half" idx="15"/>
          </p:nvPr>
        </p:nvSpPr>
        <p:spPr/>
        <p:txBody>
          <a:bodyPr/>
          <a:lstStyle/>
          <a:p>
            <a:fld id="{1A156DE9-96EB-440A-816A-A6DE38CB8E02}" type="datetime1">
              <a:rPr lang="fi-FI" smtClean="0"/>
              <a:t>25.9.2025</a:t>
            </a:fld>
            <a:endParaRPr lang="fi-FI"/>
          </a:p>
        </p:txBody>
      </p:sp>
      <p:sp>
        <p:nvSpPr>
          <p:cNvPr id="9" name="Footer Placeholder 8">
            <a:extLst>
              <a:ext uri="{FF2B5EF4-FFF2-40B4-BE49-F238E27FC236}">
                <a16:creationId xmlns:a16="http://schemas.microsoft.com/office/drawing/2014/main" id="{952E532A-E658-4132-885B-3E3069352104}"/>
              </a:ext>
            </a:extLst>
          </p:cNvPr>
          <p:cNvSpPr>
            <a:spLocks noGrp="1"/>
          </p:cNvSpPr>
          <p:nvPr>
            <p:ph type="ftr" sz="quarter" idx="16"/>
          </p:nvPr>
        </p:nvSpPr>
        <p:spPr/>
        <p:txBody>
          <a:bodyPr/>
          <a:lstStyle/>
          <a:p>
            <a:endParaRPr lang="fi-FI"/>
          </a:p>
        </p:txBody>
      </p:sp>
      <p:sp>
        <p:nvSpPr>
          <p:cNvPr id="10" name="Slide Number Placeholder 9">
            <a:extLst>
              <a:ext uri="{FF2B5EF4-FFF2-40B4-BE49-F238E27FC236}">
                <a16:creationId xmlns:a16="http://schemas.microsoft.com/office/drawing/2014/main" id="{3308A7A2-9B6B-4C01-8A53-3BAE37D71083}"/>
              </a:ext>
            </a:extLst>
          </p:cNvPr>
          <p:cNvSpPr>
            <a:spLocks noGrp="1"/>
          </p:cNvSpPr>
          <p:nvPr>
            <p:ph type="sldNum" sz="quarter" idx="17"/>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160752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ooste">
    <p:spTree>
      <p:nvGrpSpPr>
        <p:cNvPr id="1" name=""/>
        <p:cNvGrpSpPr/>
        <p:nvPr/>
      </p:nvGrpSpPr>
      <p:grpSpPr>
        <a:xfrm>
          <a:off x="0" y="0"/>
          <a:ext cx="0" cy="0"/>
          <a:chOff x="0" y="0"/>
          <a:chExt cx="0" cy="0"/>
        </a:xfrm>
      </p:grpSpPr>
      <p:sp>
        <p:nvSpPr>
          <p:cNvPr id="3" name="Tekstin paikkamerkki 10">
            <a:extLst>
              <a:ext uri="{FF2B5EF4-FFF2-40B4-BE49-F238E27FC236}">
                <a16:creationId xmlns:a16="http://schemas.microsoft.com/office/drawing/2014/main" id="{469C65EC-6CD7-123D-008A-9878DEAF50BA}"/>
              </a:ext>
            </a:extLst>
          </p:cNvPr>
          <p:cNvSpPr>
            <a:spLocks noGrp="1"/>
          </p:cNvSpPr>
          <p:nvPr>
            <p:ph type="body" sz="quarter" idx="21"/>
          </p:nvPr>
        </p:nvSpPr>
        <p:spPr>
          <a:xfrm>
            <a:off x="510986" y="1961388"/>
            <a:ext cx="2031045" cy="1980000"/>
          </a:xfrm>
          <a:solidFill>
            <a:srgbClr val="EBDCA6"/>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4" name="Tekstin paikkamerkki 10">
            <a:extLst>
              <a:ext uri="{FF2B5EF4-FFF2-40B4-BE49-F238E27FC236}">
                <a16:creationId xmlns:a16="http://schemas.microsoft.com/office/drawing/2014/main" id="{EC7CB9A5-54D1-8962-2FED-1B61C884582C}"/>
              </a:ext>
            </a:extLst>
          </p:cNvPr>
          <p:cNvSpPr>
            <a:spLocks noGrp="1"/>
          </p:cNvSpPr>
          <p:nvPr>
            <p:ph type="body" sz="quarter" idx="22"/>
          </p:nvPr>
        </p:nvSpPr>
        <p:spPr>
          <a:xfrm>
            <a:off x="3048446" y="1961388"/>
            <a:ext cx="2031045" cy="1980000"/>
          </a:xfrm>
          <a:solidFill>
            <a:schemeClr val="accent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6" name="Tekstin paikkamerkki 10">
            <a:extLst>
              <a:ext uri="{FF2B5EF4-FFF2-40B4-BE49-F238E27FC236}">
                <a16:creationId xmlns:a16="http://schemas.microsoft.com/office/drawing/2014/main" id="{87557657-5B35-4FA9-BDF0-EE1DCAF3DA86}"/>
              </a:ext>
            </a:extLst>
          </p:cNvPr>
          <p:cNvSpPr>
            <a:spLocks noGrp="1"/>
          </p:cNvSpPr>
          <p:nvPr>
            <p:ph type="body" sz="quarter" idx="23"/>
          </p:nvPr>
        </p:nvSpPr>
        <p:spPr>
          <a:xfrm>
            <a:off x="5590478" y="1961388"/>
            <a:ext cx="2031045" cy="1980000"/>
          </a:xfrm>
          <a:solidFill>
            <a:srgbClr val="B3D38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10" name="Tekstin paikkamerkki 10">
            <a:extLst>
              <a:ext uri="{FF2B5EF4-FFF2-40B4-BE49-F238E27FC236}">
                <a16:creationId xmlns:a16="http://schemas.microsoft.com/office/drawing/2014/main" id="{ACC2CB3F-EC0C-77D9-5311-E3FF6058437E}"/>
              </a:ext>
            </a:extLst>
          </p:cNvPr>
          <p:cNvSpPr>
            <a:spLocks noGrp="1"/>
          </p:cNvSpPr>
          <p:nvPr>
            <p:ph type="body" sz="quarter" idx="24"/>
          </p:nvPr>
        </p:nvSpPr>
        <p:spPr>
          <a:xfrm>
            <a:off x="8127938" y="1961388"/>
            <a:ext cx="2031045" cy="1980000"/>
          </a:xfrm>
          <a:solidFill>
            <a:schemeClr val="accent3"/>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E15A2C76-C628-1737-9BF5-C4D7ECEFE8E9}"/>
              </a:ext>
            </a:extLst>
          </p:cNvPr>
          <p:cNvSpPr>
            <a:spLocks noGrp="1"/>
          </p:cNvSpPr>
          <p:nvPr>
            <p:ph type="body" sz="quarter" idx="14"/>
          </p:nvPr>
        </p:nvSpPr>
        <p:spPr>
          <a:xfrm>
            <a:off x="51098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3" name="Tekstin paikkamerkki 10">
            <a:extLst>
              <a:ext uri="{FF2B5EF4-FFF2-40B4-BE49-F238E27FC236}">
                <a16:creationId xmlns:a16="http://schemas.microsoft.com/office/drawing/2014/main" id="{0F25FADE-F113-D9F2-08B6-26A3E79D51BD}"/>
              </a:ext>
            </a:extLst>
          </p:cNvPr>
          <p:cNvSpPr>
            <a:spLocks noGrp="1"/>
          </p:cNvSpPr>
          <p:nvPr>
            <p:ph type="body" sz="quarter" idx="15"/>
          </p:nvPr>
        </p:nvSpPr>
        <p:spPr>
          <a:xfrm>
            <a:off x="304844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5" name="Tekstin paikkamerkki 10">
            <a:extLst>
              <a:ext uri="{FF2B5EF4-FFF2-40B4-BE49-F238E27FC236}">
                <a16:creationId xmlns:a16="http://schemas.microsoft.com/office/drawing/2014/main" id="{C7C8CC55-4228-B078-6E5D-203D444C0604}"/>
              </a:ext>
            </a:extLst>
          </p:cNvPr>
          <p:cNvSpPr>
            <a:spLocks noGrp="1"/>
          </p:cNvSpPr>
          <p:nvPr>
            <p:ph type="body" sz="quarter" idx="17"/>
          </p:nvPr>
        </p:nvSpPr>
        <p:spPr>
          <a:xfrm>
            <a:off x="559047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7" name="Tekstin paikkamerkki 10">
            <a:extLst>
              <a:ext uri="{FF2B5EF4-FFF2-40B4-BE49-F238E27FC236}">
                <a16:creationId xmlns:a16="http://schemas.microsoft.com/office/drawing/2014/main" id="{34281033-F953-55D2-C050-A768AD2FA697}"/>
              </a:ext>
            </a:extLst>
          </p:cNvPr>
          <p:cNvSpPr>
            <a:spLocks noGrp="1"/>
          </p:cNvSpPr>
          <p:nvPr>
            <p:ph type="body" sz="quarter" idx="19"/>
          </p:nvPr>
        </p:nvSpPr>
        <p:spPr>
          <a:xfrm>
            <a:off x="812793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1345731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ooste kuv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E15A2C76-C628-1737-9BF5-C4D7ECEFE8E9}"/>
              </a:ext>
            </a:extLst>
          </p:cNvPr>
          <p:cNvSpPr>
            <a:spLocks noGrp="1"/>
          </p:cNvSpPr>
          <p:nvPr>
            <p:ph type="body" sz="quarter" idx="14"/>
          </p:nvPr>
        </p:nvSpPr>
        <p:spPr>
          <a:xfrm>
            <a:off x="51098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2" name="Picture Placeholder 7">
            <a:extLst>
              <a:ext uri="{FF2B5EF4-FFF2-40B4-BE49-F238E27FC236}">
                <a16:creationId xmlns:a16="http://schemas.microsoft.com/office/drawing/2014/main" id="{49FFC8F4-9174-9AA6-2D5C-35D0E381EE30}"/>
              </a:ext>
              <a:ext uri="{C183D7F6-B498-43B3-948B-1728B52AA6E4}">
                <adec:decorative xmlns:adec="http://schemas.microsoft.com/office/drawing/2017/decorative" val="1"/>
              </a:ext>
            </a:extLst>
          </p:cNvPr>
          <p:cNvSpPr>
            <a:spLocks noGrp="1"/>
          </p:cNvSpPr>
          <p:nvPr>
            <p:ph type="pic" sz="quarter" idx="13"/>
          </p:nvPr>
        </p:nvSpPr>
        <p:spPr>
          <a:xfrm>
            <a:off x="51098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3" name="Tekstin paikkamerkki 10">
            <a:extLst>
              <a:ext uri="{FF2B5EF4-FFF2-40B4-BE49-F238E27FC236}">
                <a16:creationId xmlns:a16="http://schemas.microsoft.com/office/drawing/2014/main" id="{0F25FADE-F113-D9F2-08B6-26A3E79D51BD}"/>
              </a:ext>
            </a:extLst>
          </p:cNvPr>
          <p:cNvSpPr>
            <a:spLocks noGrp="1"/>
          </p:cNvSpPr>
          <p:nvPr>
            <p:ph type="body" sz="quarter" idx="15"/>
          </p:nvPr>
        </p:nvSpPr>
        <p:spPr>
          <a:xfrm>
            <a:off x="304844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4" name="Picture Placeholder 7">
            <a:extLst>
              <a:ext uri="{FF2B5EF4-FFF2-40B4-BE49-F238E27FC236}">
                <a16:creationId xmlns:a16="http://schemas.microsoft.com/office/drawing/2014/main" id="{137521A9-8793-D352-7953-E6A3850B7C9A}"/>
              </a:ext>
              <a:ext uri="{C183D7F6-B498-43B3-948B-1728B52AA6E4}">
                <adec:decorative xmlns:adec="http://schemas.microsoft.com/office/drawing/2017/decorative" val="1"/>
              </a:ext>
            </a:extLst>
          </p:cNvPr>
          <p:cNvSpPr>
            <a:spLocks noGrp="1"/>
          </p:cNvSpPr>
          <p:nvPr>
            <p:ph type="pic" sz="quarter" idx="16"/>
          </p:nvPr>
        </p:nvSpPr>
        <p:spPr>
          <a:xfrm>
            <a:off x="304844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5" name="Tekstin paikkamerkki 10">
            <a:extLst>
              <a:ext uri="{FF2B5EF4-FFF2-40B4-BE49-F238E27FC236}">
                <a16:creationId xmlns:a16="http://schemas.microsoft.com/office/drawing/2014/main" id="{C7C8CC55-4228-B078-6E5D-203D444C0604}"/>
              </a:ext>
            </a:extLst>
          </p:cNvPr>
          <p:cNvSpPr>
            <a:spLocks noGrp="1"/>
          </p:cNvSpPr>
          <p:nvPr>
            <p:ph type="body" sz="quarter" idx="17"/>
          </p:nvPr>
        </p:nvSpPr>
        <p:spPr>
          <a:xfrm>
            <a:off x="559047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6" name="Picture Placeholder 7">
            <a:extLst>
              <a:ext uri="{FF2B5EF4-FFF2-40B4-BE49-F238E27FC236}">
                <a16:creationId xmlns:a16="http://schemas.microsoft.com/office/drawing/2014/main" id="{84C41787-C2AB-A5C9-330E-7C1BCDDFDFD9}"/>
              </a:ext>
              <a:ext uri="{C183D7F6-B498-43B3-948B-1728B52AA6E4}">
                <adec:decorative xmlns:adec="http://schemas.microsoft.com/office/drawing/2017/decorative" val="1"/>
              </a:ext>
            </a:extLst>
          </p:cNvPr>
          <p:cNvSpPr>
            <a:spLocks noGrp="1"/>
          </p:cNvSpPr>
          <p:nvPr>
            <p:ph type="pic" sz="quarter" idx="18"/>
          </p:nvPr>
        </p:nvSpPr>
        <p:spPr>
          <a:xfrm>
            <a:off x="559047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7" name="Tekstin paikkamerkki 10">
            <a:extLst>
              <a:ext uri="{FF2B5EF4-FFF2-40B4-BE49-F238E27FC236}">
                <a16:creationId xmlns:a16="http://schemas.microsoft.com/office/drawing/2014/main" id="{34281033-F953-55D2-C050-A768AD2FA697}"/>
              </a:ext>
            </a:extLst>
          </p:cNvPr>
          <p:cNvSpPr>
            <a:spLocks noGrp="1"/>
          </p:cNvSpPr>
          <p:nvPr>
            <p:ph type="body" sz="quarter" idx="19"/>
          </p:nvPr>
        </p:nvSpPr>
        <p:spPr>
          <a:xfrm>
            <a:off x="812793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8" name="Picture Placeholder 7">
            <a:extLst>
              <a:ext uri="{FF2B5EF4-FFF2-40B4-BE49-F238E27FC236}">
                <a16:creationId xmlns:a16="http://schemas.microsoft.com/office/drawing/2014/main" id="{1AE11A09-8846-94BD-211D-935246D3DBD6}"/>
              </a:ext>
              <a:ext uri="{C183D7F6-B498-43B3-948B-1728B52AA6E4}">
                <adec:decorative xmlns:adec="http://schemas.microsoft.com/office/drawing/2017/decorative" val="1"/>
              </a:ext>
            </a:extLst>
          </p:cNvPr>
          <p:cNvSpPr>
            <a:spLocks noGrp="1"/>
          </p:cNvSpPr>
          <p:nvPr>
            <p:ph type="pic" sz="quarter" idx="20"/>
          </p:nvPr>
        </p:nvSpPr>
        <p:spPr>
          <a:xfrm>
            <a:off x="812793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Tree>
    <p:extLst>
      <p:ext uri="{BB962C8B-B14F-4D97-AF65-F5344CB8AC3E}">
        <p14:creationId xmlns:p14="http://schemas.microsoft.com/office/powerpoint/2010/main" val="41945066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42830520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pic>
        <p:nvPicPr>
          <p:cNvPr id="3" name="Kuva 2" descr="Keski-Suomen Pelastuslaitos">
            <a:extLst>
              <a:ext uri="{FF2B5EF4-FFF2-40B4-BE49-F238E27FC236}">
                <a16:creationId xmlns:a16="http://schemas.microsoft.com/office/drawing/2014/main" id="{AA92A633-1571-191E-D372-D9F67C659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6019" y="6023515"/>
            <a:ext cx="1118169" cy="331309"/>
          </a:xfrm>
          <a:prstGeom prst="rect">
            <a:avLst/>
          </a:prstGeom>
        </p:spPr>
      </p:pic>
      <p:pic>
        <p:nvPicPr>
          <p:cNvPr id="5" name="Kuva 4" descr="Keski-Suomen Hyvinvointialue">
            <a:extLst>
              <a:ext uri="{FF2B5EF4-FFF2-40B4-BE49-F238E27FC236}">
                <a16:creationId xmlns:a16="http://schemas.microsoft.com/office/drawing/2014/main" id="{AD19ECE9-D042-1B7D-B0DD-C8FAA8845D1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32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tsikkodia kuv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3162A0D5-0A5B-890F-41DF-37DFFF06512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5322"/>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Keski-Suomen Hyvinvointialue">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3902520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pic>
        <p:nvPicPr>
          <p:cNvPr id="5" name="Kuva 4" descr="Keski-Suomen Hyvinvointialue">
            <a:extLst>
              <a:ext uri="{FF2B5EF4-FFF2-40B4-BE49-F238E27FC236}">
                <a16:creationId xmlns:a16="http://schemas.microsoft.com/office/drawing/2014/main" id="{AD19ECE9-D042-1B7D-B0DD-C8FAA8845D1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25165"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4" name="Kuva 13" descr="Sairaala Nova">
            <a:extLst>
              <a:ext uri="{FF2B5EF4-FFF2-40B4-BE49-F238E27FC236}">
                <a16:creationId xmlns:a16="http://schemas.microsoft.com/office/drawing/2014/main" id="{B6D9E79A-9000-CA31-EDE9-7E97805BDE7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30143279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Kuvatekstillinen kuva 4">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511495"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6592283"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24321018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Kuvatekstillinen kuva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600700" y="388620"/>
            <a:ext cx="6079296" cy="702216"/>
          </a:xfrm>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600700" y="1508985"/>
            <a:ext cx="6079296"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4664009"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Tree>
    <p:extLst>
      <p:ext uri="{BB962C8B-B14F-4D97-AF65-F5344CB8AC3E}">
        <p14:creationId xmlns:p14="http://schemas.microsoft.com/office/powerpoint/2010/main" val="29132992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11174537"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 name="Otsikko 1">
            <a:extLst>
              <a:ext uri="{FF2B5EF4-FFF2-40B4-BE49-F238E27FC236}">
                <a16:creationId xmlns:a16="http://schemas.microsoft.com/office/drawing/2014/main" id="{1A52D320-4603-AE4C-81D0-6E3B0D867558}"/>
              </a:ext>
            </a:extLst>
          </p:cNvPr>
          <p:cNvSpPr>
            <a:spLocks noGrp="1"/>
          </p:cNvSpPr>
          <p:nvPr>
            <p:ph type="title"/>
          </p:nvPr>
        </p:nvSpPr>
        <p:spPr>
          <a:xfrm>
            <a:off x="981636" y="2720788"/>
            <a:ext cx="5114364" cy="2444507"/>
          </a:xfrm>
        </p:spPr>
        <p:txBody>
          <a:bodyPr anchor="b" anchorCtr="0"/>
          <a:lstStyle>
            <a:lvl1pPr>
              <a:defRPr>
                <a:solidFill>
                  <a:schemeClr val="bg1"/>
                </a:solidFill>
              </a:defRPr>
            </a:lvl1pPr>
          </a:lstStyle>
          <a:p>
            <a:endParaRPr lang="fi-FI"/>
          </a:p>
        </p:txBody>
      </p:sp>
    </p:spTree>
    <p:extLst>
      <p:ext uri="{BB962C8B-B14F-4D97-AF65-F5344CB8AC3E}">
        <p14:creationId xmlns:p14="http://schemas.microsoft.com/office/powerpoint/2010/main" val="4640950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831850" y="1709738"/>
            <a:ext cx="10515600" cy="2852737"/>
          </a:xfrm>
        </p:spPr>
        <p:txBody>
          <a:bodyPr anchor="b"/>
          <a:lstStyle>
            <a:lvl1pPr>
              <a:defRPr sz="6000"/>
            </a:lvl1pPr>
          </a:lstStyle>
          <a:p>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i-FI"/>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AADE14C7-8C97-4DA0-982E-B5AD9A0E058F}" type="datetime1">
              <a:rPr lang="fi-FI" smtClean="0"/>
              <a:t>25.9.2025</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41335483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04D878B6-0490-4287-AE2E-4359EEA3A64F}" type="datetime1">
              <a:rPr lang="fi-FI" smtClean="0"/>
              <a:t>25.9.2025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3" name="Otsikko 2">
            <a:extLst>
              <a:ext uri="{FF2B5EF4-FFF2-40B4-BE49-F238E27FC236}">
                <a16:creationId xmlns:a16="http://schemas.microsoft.com/office/drawing/2014/main" id="{9C5894A2-56D4-D734-BDB7-34BFF2387DB0}"/>
              </a:ext>
            </a:extLst>
          </p:cNvPr>
          <p:cNvSpPr>
            <a:spLocks noGrp="1"/>
          </p:cNvSpPr>
          <p:nvPr>
            <p:ph type="title"/>
          </p:nvPr>
        </p:nvSpPr>
        <p:spPr/>
        <p:txBody>
          <a:bodyPr/>
          <a:lstStyle/>
          <a:p>
            <a:endParaRPr lang="fi-FI"/>
          </a:p>
        </p:txBody>
      </p:sp>
    </p:spTree>
    <p:extLst>
      <p:ext uri="{BB962C8B-B14F-4D97-AF65-F5344CB8AC3E}">
        <p14:creationId xmlns:p14="http://schemas.microsoft.com/office/powerpoint/2010/main" val="18493548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1990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Kiitos">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B0D54B94-938A-E551-A41A-EB9689E4C8F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5034"/>
          </a:xfrm>
          <a:prstGeom prst="rect">
            <a:avLst/>
          </a:prstGeom>
        </p:spPr>
      </p:pic>
      <p:pic>
        <p:nvPicPr>
          <p:cNvPr id="3" name="Kuva 2" descr="Kiitos">
            <a:extLst>
              <a:ext uri="{FF2B5EF4-FFF2-40B4-BE49-F238E27FC236}">
                <a16:creationId xmlns:a16="http://schemas.microsoft.com/office/drawing/2014/main" id="{C3CBE883-D862-D657-AFFD-A170B7746D9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269" y="970026"/>
            <a:ext cx="3868825" cy="1471422"/>
          </a:xfrm>
          <a:prstGeom prst="rect">
            <a:avLst/>
          </a:prstGeom>
        </p:spPr>
      </p:pic>
      <p:sp>
        <p:nvSpPr>
          <p:cNvPr id="9" name="Tekstiruutu 8" descr="www.hyvaks.fi">
            <a:extLst>
              <a:ext uri="{FF2B5EF4-FFF2-40B4-BE49-F238E27FC236}">
                <a16:creationId xmlns:a16="http://schemas.microsoft.com/office/drawing/2014/main" id="{15713BB1-0FB2-3810-DC20-7816F2487A28}"/>
              </a:ext>
            </a:extLst>
          </p:cNvPr>
          <p:cNvSpPr txBox="1"/>
          <p:nvPr userDrawn="1"/>
        </p:nvSpPr>
        <p:spPr>
          <a:xfrm>
            <a:off x="1028632" y="4819650"/>
            <a:ext cx="4416619" cy="615553"/>
          </a:xfrm>
          <a:prstGeom prst="rect">
            <a:avLst/>
          </a:prstGeom>
          <a:noFill/>
        </p:spPr>
        <p:txBody>
          <a:bodyPr wrap="square" lIns="0" tIns="0" rIns="0" bIns="0" rtlCol="0" anchor="ctr" anchorCtr="0">
            <a:spAutoFit/>
          </a:bodyPr>
          <a:lstStyle/>
          <a:p>
            <a:pPr algn="l"/>
            <a:r>
              <a:rPr lang="fi-FI" sz="4000" b="1" baseline="0">
                <a:solidFill>
                  <a:schemeClr val="bg1"/>
                </a:solidFill>
                <a:latin typeface="+mn-lt"/>
              </a:rPr>
              <a:t>www.hyvaks.fi</a:t>
            </a:r>
          </a:p>
        </p:txBody>
      </p:sp>
      <p:sp>
        <p:nvSpPr>
          <p:cNvPr id="10" name="Tekstiruutu 9" descr="#hyvaks ">
            <a:extLst>
              <a:ext uri="{FF2B5EF4-FFF2-40B4-BE49-F238E27FC236}">
                <a16:creationId xmlns:a16="http://schemas.microsoft.com/office/drawing/2014/main" id="{E1D0E7B3-C5CB-4533-9644-8AFDBFF3B9A6}"/>
              </a:ext>
            </a:extLst>
          </p:cNvPr>
          <p:cNvSpPr txBox="1"/>
          <p:nvPr userDrawn="1"/>
        </p:nvSpPr>
        <p:spPr>
          <a:xfrm>
            <a:off x="1010345" y="5418582"/>
            <a:ext cx="1801436" cy="615553"/>
          </a:xfrm>
          <a:prstGeom prst="rect">
            <a:avLst/>
          </a:prstGeom>
          <a:noFill/>
        </p:spPr>
        <p:txBody>
          <a:bodyPr wrap="square" lIns="0" tIns="0" rIns="0" bIns="0" rtlCol="0" anchor="ctr" anchorCtr="0">
            <a:spAutoFit/>
          </a:bodyPr>
          <a:lstStyle/>
          <a:p>
            <a:pPr algn="l"/>
            <a:r>
              <a:rPr lang="fi-FI" sz="4000" b="1">
                <a:solidFill>
                  <a:schemeClr val="bg1"/>
                </a:solidFill>
              </a:rPr>
              <a:t>#hyvaks </a:t>
            </a:r>
          </a:p>
        </p:txBody>
      </p:sp>
      <p:sp>
        <p:nvSpPr>
          <p:cNvPr id="11" name="Tekstiruutu 10" descr="#hyväarkikaikille ">
            <a:extLst>
              <a:ext uri="{FF2B5EF4-FFF2-40B4-BE49-F238E27FC236}">
                <a16:creationId xmlns:a16="http://schemas.microsoft.com/office/drawing/2014/main" id="{5DDF0267-8C94-8DE3-A42A-AE06C6DACC9C}"/>
              </a:ext>
            </a:extLst>
          </p:cNvPr>
          <p:cNvSpPr txBox="1"/>
          <p:nvPr userDrawn="1"/>
        </p:nvSpPr>
        <p:spPr>
          <a:xfrm>
            <a:off x="2822636" y="5418583"/>
            <a:ext cx="3888970" cy="615553"/>
          </a:xfrm>
          <a:prstGeom prst="rect">
            <a:avLst/>
          </a:prstGeom>
          <a:noFill/>
        </p:spPr>
        <p:txBody>
          <a:bodyPr wrap="square" lIns="0" tIns="0" rIns="0" bIns="0" rtlCol="0" anchor="ctr" anchorCtr="0">
            <a:spAutoFit/>
          </a:bodyPr>
          <a:lstStyle/>
          <a:p>
            <a:pPr algn="l"/>
            <a:r>
              <a:rPr lang="fi-FI" sz="4000" b="1">
                <a:solidFill>
                  <a:schemeClr val="bg1"/>
                </a:solidFill>
              </a:rPr>
              <a:t>#hyväarkikaikille </a:t>
            </a:r>
          </a:p>
        </p:txBody>
      </p:sp>
      <p:pic>
        <p:nvPicPr>
          <p:cNvPr id="12" name="Kuva 11" descr="Keski-Suomen Hyvinvointialue">
            <a:extLst>
              <a:ext uri="{FF2B5EF4-FFF2-40B4-BE49-F238E27FC236}">
                <a16:creationId xmlns:a16="http://schemas.microsoft.com/office/drawing/2014/main" id="{BC0EE19F-6846-58E7-E32F-543A9765D46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0688525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Otsikkodia 1">
    <p:bg>
      <p:bgPr>
        <a:solidFill>
          <a:srgbClr val="255B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4" name="Kuva 3"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2230765F-7C0E-7B1D-2B49-3937748EB7A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3061763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	</a:t>
            </a:r>
          </a:p>
        </p:txBody>
      </p:sp>
    </p:spTree>
    <p:extLst>
      <p:ext uri="{BB962C8B-B14F-4D97-AF65-F5344CB8AC3E}">
        <p14:creationId xmlns:p14="http://schemas.microsoft.com/office/powerpoint/2010/main" val="835581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tsikkodia taustakuv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Keski-Suomen Hyvinvointialue">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3129908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Otsikkodia 2">
    <p:bg>
      <p:bgPr>
        <a:solidFill>
          <a:srgbClr val="B3D38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3" name="Kuva 2" descr="Keski-Suomen hyvinvointialueen logossa on kolme ympyrää yhdistettynä toisiinsa. Musta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12309954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tsikkodi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4108746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Otsikkodia 4">
    <p:bg>
      <p:bgPr>
        <a:solidFill>
          <a:srgbClr val="FFC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3" name="Kuva 2" descr="Keski-Suomen hyvinvointialueen logossa on kolme ympyrää yhdistettynä toisiinsa. Musta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1050668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Otsikkodia 5">
    <p:bg>
      <p:bgPr>
        <a:solidFill>
          <a:srgbClr val="EBDC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3" name="Kuva 2" descr="Keski-Suomen hyvinvointialueen logossa on kolme ympyrää yhdistettynä toisiinsa. Musta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12796278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Otsikkodia 6">
    <p:bg>
      <p:bgPr>
        <a:solidFill>
          <a:srgbClr val="22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rgbClr val="EBDCA6"/>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rgbClr val="EBDCA6"/>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rgbClr val="EBDCA6"/>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rgbClr val="EBDCA6"/>
                </a:solidFill>
              </a:defRPr>
            </a:lvl1pPr>
          </a:lstStyle>
          <a:p>
            <a:endParaRPr lang="fi-FI"/>
          </a:p>
        </p:txBody>
      </p:sp>
      <p:pic>
        <p:nvPicPr>
          <p:cNvPr id="4" name="Kuva 3"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D700F04E-81CA-C7A8-A3DC-36BEAEC5B9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2363954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Otsikkodia kuva 1">
    <p:spTree>
      <p:nvGrpSpPr>
        <p:cNvPr id="1" name=""/>
        <p:cNvGrpSpPr/>
        <p:nvPr/>
      </p:nvGrpSpPr>
      <p:grpSpPr>
        <a:xfrm>
          <a:off x="0" y="0"/>
          <a:ext cx="0" cy="0"/>
          <a:chOff x="0" y="0"/>
          <a:chExt cx="0" cy="0"/>
        </a:xfrm>
      </p:grpSpPr>
      <p:pic>
        <p:nvPicPr>
          <p:cNvPr id="4" name="Kuva 3" descr="Eri ikäisten ihmisten paljaat kädet koskettavat vanhan puun runkoa.">
            <a:extLst>
              <a:ext uri="{FF2B5EF4-FFF2-40B4-BE49-F238E27FC236}">
                <a16:creationId xmlns:a16="http://schemas.microsoft.com/office/drawing/2014/main" id="{3162A0D5-0A5B-890F-41DF-37DFFF06512C}"/>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65322"/>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5" name="Kuva 4"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1938761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Otsikkodia kuva 2">
    <p:bg>
      <p:bgPr>
        <a:solidFill>
          <a:schemeClr val="bg1"/>
        </a:solidFill>
        <a:effectLst/>
      </p:bgPr>
    </p:bg>
    <p:spTree>
      <p:nvGrpSpPr>
        <p:cNvPr id="1" name=""/>
        <p:cNvGrpSpPr/>
        <p:nvPr/>
      </p:nvGrpSpPr>
      <p:grpSpPr>
        <a:xfrm>
          <a:off x="0" y="0"/>
          <a:ext cx="0" cy="0"/>
          <a:chOff x="0" y="0"/>
          <a:chExt cx="0" cy="0"/>
        </a:xfrm>
      </p:grpSpPr>
      <p:pic>
        <p:nvPicPr>
          <p:cNvPr id="6" name="Kuva 5" descr="Synkän, mutta kauniin havumetsän takaa nousee aurinko.">
            <a:extLst>
              <a:ext uri="{FF2B5EF4-FFF2-40B4-BE49-F238E27FC236}">
                <a16:creationId xmlns:a16="http://schemas.microsoft.com/office/drawing/2014/main" id="{B9516068-D728-8790-F7FB-76E0470898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60928"/>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5" name="Kuva 4"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3729719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Otsikkodia kuva 3">
    <p:bg>
      <p:bgPr>
        <a:solidFill>
          <a:schemeClr val="bg1"/>
        </a:solidFill>
        <a:effectLst/>
      </p:bgPr>
    </p:bg>
    <p:spTree>
      <p:nvGrpSpPr>
        <p:cNvPr id="1" name=""/>
        <p:cNvGrpSpPr/>
        <p:nvPr/>
      </p:nvGrpSpPr>
      <p:grpSpPr>
        <a:xfrm>
          <a:off x="0" y="0"/>
          <a:ext cx="0" cy="0"/>
          <a:chOff x="0" y="0"/>
          <a:chExt cx="0" cy="0"/>
        </a:xfrm>
      </p:grpSpPr>
      <p:pic>
        <p:nvPicPr>
          <p:cNvPr id="4" name="Kuva 3" descr="Nuori lukee kirjaa tunnelmallisessa valaistuksessa.">
            <a:extLst>
              <a:ext uri="{FF2B5EF4-FFF2-40B4-BE49-F238E27FC236}">
                <a16:creationId xmlns:a16="http://schemas.microsoft.com/office/drawing/2014/main" id="{C9B30EBD-10A4-E829-DE27-8217818D02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661"/>
            <a:ext cx="12192000" cy="6865322"/>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tx2"/>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tx2"/>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tx2"/>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tx2"/>
                </a:solidFill>
              </a:defRPr>
            </a:lvl1pPr>
          </a:lstStyle>
          <a:p>
            <a:endParaRPr lang="fi-FI"/>
          </a:p>
        </p:txBody>
      </p:sp>
      <p:pic>
        <p:nvPicPr>
          <p:cNvPr id="6" name="Kuva 5"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5326593D-565B-D972-65B8-D1ED402DAA0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781592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Otsikkodia kuva 4">
    <p:bg>
      <p:bgPr>
        <a:solidFill>
          <a:schemeClr val="bg1"/>
        </a:solidFill>
        <a:effectLst/>
      </p:bgPr>
    </p:bg>
    <p:spTree>
      <p:nvGrpSpPr>
        <p:cNvPr id="1" name=""/>
        <p:cNvGrpSpPr/>
        <p:nvPr/>
      </p:nvGrpSpPr>
      <p:grpSpPr>
        <a:xfrm>
          <a:off x="0" y="0"/>
          <a:ext cx="0" cy="0"/>
          <a:chOff x="0" y="0"/>
          <a:chExt cx="0" cy="0"/>
        </a:xfrm>
      </p:grpSpPr>
      <p:pic>
        <p:nvPicPr>
          <p:cNvPr id="4" name="Kuva 3" descr="Nainen venyttää käsiään kohti korkeuksia talvisessa säässä auringon noustessa. ">
            <a:extLst>
              <a:ext uri="{FF2B5EF4-FFF2-40B4-BE49-F238E27FC236}">
                <a16:creationId xmlns:a16="http://schemas.microsoft.com/office/drawing/2014/main" id="{2AD3F7D6-6905-9C54-4800-1D74C8A48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tx2"/>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tx2"/>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tx2"/>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tx2"/>
                </a:solidFill>
              </a:defRPr>
            </a:lvl1pPr>
          </a:lstStyle>
          <a:p>
            <a:endParaRPr lang="fi-FI"/>
          </a:p>
        </p:txBody>
      </p:sp>
      <p:pic>
        <p:nvPicPr>
          <p:cNvPr id="10" name="Kuva 9"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9B7EEC40-2B9E-B4DB-8CD6-72A927A0016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44759" y="6041686"/>
            <a:ext cx="1436563" cy="330537"/>
          </a:xfrm>
          <a:prstGeom prst="rect">
            <a:avLst/>
          </a:prstGeom>
        </p:spPr>
      </p:pic>
    </p:spTree>
    <p:extLst>
      <p:ext uri="{BB962C8B-B14F-4D97-AF65-F5344CB8AC3E}">
        <p14:creationId xmlns:p14="http://schemas.microsoft.com/office/powerpoint/2010/main" val="4924267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Otsikkodia, muuta taustakuva">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5" name="Kuva 4"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55969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36086885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Välidia sininen">
    <p:bg>
      <p:bgPr>
        <a:solidFill>
          <a:srgbClr val="255B92"/>
        </a:solidFill>
        <a:effectLst/>
      </p:bgPr>
    </p:bg>
    <p:spTree>
      <p:nvGrpSpPr>
        <p:cNvPr id="1" name=""/>
        <p:cNvGrpSpPr/>
        <p:nvPr/>
      </p:nvGrpSpPr>
      <p:grpSpPr>
        <a:xfrm>
          <a:off x="0" y="0"/>
          <a:ext cx="0" cy="0"/>
          <a:chOff x="0" y="0"/>
          <a:chExt cx="0" cy="0"/>
        </a:xfrm>
      </p:grpSpPr>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000" y="1970393"/>
            <a:ext cx="4832541"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2000" y="3437867"/>
            <a:ext cx="6654232" cy="1467473"/>
          </a:xfrm>
          <a:prstGeom prst="rect">
            <a:avLst/>
          </a:prstGeom>
        </p:spPr>
      </p:pic>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AF2F846-307A-4A9A-8A09-F9951A2F020C}"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16" name="Kuva 15"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a:extLst>
              <a:ext uri="{FF2B5EF4-FFF2-40B4-BE49-F238E27FC236}">
                <a16:creationId xmlns:a16="http://schemas.microsoft.com/office/drawing/2014/main" id="{7C1DFC24-63D3-2B65-FC00-78273A1BAE31}"/>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9942217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älidi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B67D039-5DBC-1BC5-653C-7DA1B1032308}"/>
              </a:ext>
              <a:ext uri="{C183D7F6-B498-43B3-948B-1728B52AA6E4}">
                <adec:decorative xmlns:adec="http://schemas.microsoft.com/office/drawing/2017/decorative" val="1"/>
              </a:ext>
            </a:extLst>
          </p:cNvPr>
          <p:cNvSpPr>
            <a:spLocks noGrp="1"/>
          </p:cNvSpPr>
          <p:nvPr>
            <p:ph type="pic" sz="quarter" idx="13"/>
          </p:nvPr>
        </p:nvSpPr>
        <p:spPr>
          <a:xfrm>
            <a:off x="0" y="0"/>
            <a:ext cx="12191999" cy="5408676"/>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5" name="Tekstin paikkamerkki 12" descr="Hyvinvointi">
            <a:extLst>
              <a:ext uri="{FF2B5EF4-FFF2-40B4-BE49-F238E27FC236}">
                <a16:creationId xmlns:a16="http://schemas.microsoft.com/office/drawing/2014/main" id="{1575B223-D80C-306C-43A5-703E1775FD57}"/>
              </a:ext>
            </a:extLst>
          </p:cNvPr>
          <p:cNvSpPr>
            <a:spLocks noGrp="1"/>
          </p:cNvSpPr>
          <p:nvPr>
            <p:ph type="body" sz="quarter" idx="15" hasCustomPrompt="1"/>
          </p:nvPr>
        </p:nvSpPr>
        <p:spPr>
          <a:xfrm>
            <a:off x="522000" y="504000"/>
            <a:ext cx="6426000" cy="1468800"/>
          </a:xfrm>
          <a: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chorCtr="0"/>
          <a:lstStyle>
            <a:lvl1pPr marL="0" indent="0" algn="ctr">
              <a:buNone/>
              <a:defRPr sz="100"/>
            </a:lvl1pPr>
          </a:lstStyle>
          <a:p>
            <a:pPr lvl="0"/>
            <a:r>
              <a:rPr lang="fi-FI"/>
              <a:t> </a:t>
            </a:r>
          </a:p>
        </p:txBody>
      </p:sp>
      <p:sp>
        <p:nvSpPr>
          <p:cNvPr id="16" name="Tekstin paikkamerkki 12" descr="Terveys">
            <a:extLst>
              <a:ext uri="{FF2B5EF4-FFF2-40B4-BE49-F238E27FC236}">
                <a16:creationId xmlns:a16="http://schemas.microsoft.com/office/drawing/2014/main" id="{3BA424AF-656B-9612-92E0-A7A1869DF438}"/>
              </a:ext>
            </a:extLst>
          </p:cNvPr>
          <p:cNvSpPr>
            <a:spLocks noGrp="1"/>
          </p:cNvSpPr>
          <p:nvPr>
            <p:ph type="body" sz="quarter" idx="16" hasCustomPrompt="1"/>
          </p:nvPr>
        </p:nvSpPr>
        <p:spPr>
          <a:xfrm>
            <a:off x="522000" y="1969200"/>
            <a:ext cx="4831200" cy="1468800"/>
          </a:xfr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nchor="ctr" anchorCtr="0"/>
          <a:lstStyle>
            <a:lvl1pPr marL="0" indent="0" algn="ctr">
              <a:buNone/>
              <a:defRPr sz="100"/>
            </a:lvl1pPr>
          </a:lstStyle>
          <a:p>
            <a:pPr lvl="0"/>
            <a:r>
              <a:rPr lang="fi-FI"/>
              <a:t> </a:t>
            </a:r>
          </a:p>
        </p:txBody>
      </p:sp>
      <p:sp>
        <p:nvSpPr>
          <p:cNvPr id="17" name="Tekstin paikkamerkki 12" descr="Turvallisuus">
            <a:extLst>
              <a:ext uri="{FF2B5EF4-FFF2-40B4-BE49-F238E27FC236}">
                <a16:creationId xmlns:a16="http://schemas.microsoft.com/office/drawing/2014/main" id="{555FDC61-50AC-2944-7772-91FADC7076FC}"/>
              </a:ext>
            </a:extLst>
          </p:cNvPr>
          <p:cNvSpPr>
            <a:spLocks noGrp="1"/>
          </p:cNvSpPr>
          <p:nvPr>
            <p:ph type="body" sz="quarter" idx="17" hasCustomPrompt="1"/>
          </p:nvPr>
        </p:nvSpPr>
        <p:spPr>
          <a:xfrm>
            <a:off x="522000" y="3438000"/>
            <a:ext cx="6652800" cy="1468800"/>
          </a:xfrm>
          <a: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nchor="ctr" anchorCtr="0"/>
          <a:lstStyle>
            <a:lvl1pPr marL="0" indent="0" algn="ctr">
              <a:buNone/>
              <a:defRPr sz="100"/>
            </a:lvl1pPr>
          </a:lstStyle>
          <a:p>
            <a:pPr lvl="0"/>
            <a:r>
              <a:rPr lang="fi-FI"/>
              <a:t> </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AD701780-B9A5-477F-BFD1-4099C4ED9142}"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6455041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Välidia Pelastuslaitos">
    <p:spTree>
      <p:nvGrpSpPr>
        <p:cNvPr id="1" name=""/>
        <p:cNvGrpSpPr/>
        <p:nvPr/>
      </p:nvGrpSpPr>
      <p:grpSpPr>
        <a:xfrm>
          <a:off x="0" y="0"/>
          <a:ext cx="0" cy="0"/>
          <a:chOff x="0" y="0"/>
          <a:chExt cx="0" cy="0"/>
        </a:xfrm>
      </p:grpSpPr>
      <p:pic>
        <p:nvPicPr>
          <p:cNvPr id="11" name="Kuva 10" descr="Kaksi pelastajaa kirjaavat muistiinpanoja paloasemalla, keskustellen.">
            <a:extLst>
              <a:ext uri="{FF2B5EF4-FFF2-40B4-BE49-F238E27FC236}">
                <a16:creationId xmlns:a16="http://schemas.microsoft.com/office/drawing/2014/main" id="{0965E099-F238-0DC0-6C75-B4B92D1AECD9}"/>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12193200" cy="5393146"/>
          </a:xfrm>
          <a:prstGeom prst="rect">
            <a:avLst/>
          </a:prstGeom>
        </p:spPr>
      </p:pic>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2000" y="3437867"/>
            <a:ext cx="6654232" cy="1467473"/>
          </a:xfrm>
          <a:prstGeom prst="rect">
            <a:avLst/>
          </a:prstGeom>
        </p:spPr>
      </p:pic>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3" name="Kuva 2"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94556230-8B2B-AAB9-9820-D504BC72DD93}"/>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3A0C2AEE-62D3-2532-A258-E29F0BDFBE47}"/>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2" name="Kuva 1" descr="Keski-Suomen pelastuslaitoksen vaakunassa on musta metso keskellä Suomessa pelastuslaitosten yleisesti käyttämän keltaisen tähtimäisen kuvion keskellä. Metso kuvastaa maakuntalintuna keskisuomalaisuutta ja tähden yhdeksän sakaraa symboloivat pelastustoimen arvoja. ">
            <a:extLst>
              <a:ext uri="{FF2B5EF4-FFF2-40B4-BE49-F238E27FC236}">
                <a16:creationId xmlns:a16="http://schemas.microsoft.com/office/drawing/2014/main" id="{04B9E1AF-D7C4-EBA7-6694-8DC561CBF72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566019" y="6023515"/>
            <a:ext cx="1118169" cy="331309"/>
          </a:xfrm>
          <a:prstGeom prst="rect">
            <a:avLst/>
          </a:prstGeom>
        </p:spPr>
      </p:pic>
    </p:spTree>
    <p:extLst>
      <p:ext uri="{BB962C8B-B14F-4D97-AF65-F5344CB8AC3E}">
        <p14:creationId xmlns:p14="http://schemas.microsoft.com/office/powerpoint/2010/main" val="15064642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Välidia Sairaala Nova">
    <p:spTree>
      <p:nvGrpSpPr>
        <p:cNvPr id="1" name=""/>
        <p:cNvGrpSpPr/>
        <p:nvPr/>
      </p:nvGrpSpPr>
      <p:grpSpPr>
        <a:xfrm>
          <a:off x="0" y="0"/>
          <a:ext cx="0" cy="0"/>
          <a:chOff x="0" y="0"/>
          <a:chExt cx="0" cy="0"/>
        </a:xfrm>
      </p:grpSpPr>
      <p:pic>
        <p:nvPicPr>
          <p:cNvPr id="14" name="Kuva 13" descr="Sairaala Nova -rakennuksen tummanpuhuva ja moderni julkisivu.">
            <a:extLst>
              <a:ext uri="{FF2B5EF4-FFF2-40B4-BE49-F238E27FC236}">
                <a16:creationId xmlns:a16="http://schemas.microsoft.com/office/drawing/2014/main" id="{E27B5776-DA94-8CED-A3DB-EF546E38C767}"/>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48" y="0"/>
            <a:ext cx="12187900" cy="5393146"/>
          </a:xfrm>
          <a:prstGeom prst="rect">
            <a:avLst/>
          </a:prstGeom>
        </p:spPr>
      </p:pic>
      <p:pic>
        <p:nvPicPr>
          <p:cNvPr id="3" name="Kuva 2" descr="Sosiaali- ja terveydenhuollon ammattilaiset keskustelevat keskenään hyvässä hengessä.">
            <a:extLst>
              <a:ext uri="{FF2B5EF4-FFF2-40B4-BE49-F238E27FC236}">
                <a16:creationId xmlns:a16="http://schemas.microsoft.com/office/drawing/2014/main" id="{6C315DDA-9728-40FD-3513-DDC82A94FD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5393146"/>
          </a:xfrm>
          <a:prstGeom prst="rect">
            <a:avLst/>
          </a:prstGeom>
        </p:spPr>
      </p:pic>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22000" y="3437867"/>
            <a:ext cx="6654232" cy="1467473"/>
          </a:xfrm>
          <a:prstGeom prst="rect">
            <a:avLst/>
          </a:prstGeom>
        </p:spPr>
      </p:pic>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4" name="Kuva 3"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07C08C0E-938E-B242-F946-6BD1652881DD}"/>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425165" y="6041686"/>
            <a:ext cx="1436563" cy="330537"/>
          </a:xfrm>
          <a:prstGeom prst="rect">
            <a:avLst/>
          </a:prstGeom>
        </p:spPr>
      </p:pic>
      <p:cxnSp>
        <p:nvCxnSpPr>
          <p:cNvPr id="11" name="Suora yhdysviiva 10">
            <a:extLst>
              <a:ext uri="{FF2B5EF4-FFF2-40B4-BE49-F238E27FC236}">
                <a16:creationId xmlns:a16="http://schemas.microsoft.com/office/drawing/2014/main" id="{6068D165-96CD-9996-EEF0-9146F11FE0E3}"/>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3" name="Kuva 12" descr="Sairaala Nova -kuvasymbolissa yhdistyy monta merkitystä: Viivan runsaus ilmentää keskiön ympärille kiertyvää luonnon monimuotoisuutta (virtaava vesi, humiseva metsä).&#10;Kuvakkeen taustalle piirtyy myös viitteellisesti sairaalaristi. Siinä voi symbolisesti nähdä risteilevän erilaisia hoito- ja elämänpolkuja. Sairaala Nova säteilee hyvinvointia ympärilleen.">
            <a:extLst>
              <a:ext uri="{FF2B5EF4-FFF2-40B4-BE49-F238E27FC236}">
                <a16:creationId xmlns:a16="http://schemas.microsoft.com/office/drawing/2014/main" id="{EEA2FE34-7CDC-858F-2547-1E5D0161D8F4}"/>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42622003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tsikot, väliotsikko ja sisältö">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60703D68-B82D-472F-4E7C-E1B146005EE3}"/>
              </a:ext>
            </a:extLst>
          </p:cNvPr>
          <p:cNvSpPr>
            <a:spLocks noGrp="1"/>
          </p:cNvSpPr>
          <p:nvPr>
            <p:ph type="title"/>
          </p:nvPr>
        </p:nvSpPr>
        <p:spPr>
          <a:xfrm>
            <a:off x="510987" y="412444"/>
            <a:ext cx="11169009" cy="676836"/>
          </a:xfrm>
        </p:spPr>
        <p:txBody>
          <a:bodyPr/>
          <a:lstStyle/>
          <a:p>
            <a:r>
              <a:rPr lang="fi-FI"/>
              <a:t>Muokkaa ots. perustyyl. napsautt.</a:t>
            </a:r>
          </a:p>
        </p:txBody>
      </p:sp>
      <p:sp>
        <p:nvSpPr>
          <p:cNvPr id="5" name="Tekstin paikkamerkki 4">
            <a:extLst>
              <a:ext uri="{FF2B5EF4-FFF2-40B4-BE49-F238E27FC236}">
                <a16:creationId xmlns:a16="http://schemas.microsoft.com/office/drawing/2014/main" id="{81F6650F-572C-5843-2103-10E8C32549B4}"/>
              </a:ext>
            </a:extLst>
          </p:cNvPr>
          <p:cNvSpPr>
            <a:spLocks noGrp="1"/>
          </p:cNvSpPr>
          <p:nvPr>
            <p:ph type="body" sz="quarter" idx="13"/>
          </p:nvPr>
        </p:nvSpPr>
        <p:spPr>
          <a:xfrm>
            <a:off x="511175" y="1184018"/>
            <a:ext cx="11168063" cy="424267"/>
          </a:xfrm>
        </p:spPr>
        <p:txBody>
          <a:bodyPr/>
          <a:lstStyle>
            <a:lvl1pPr marL="0" indent="0">
              <a:buNone/>
              <a:defRPr sz="2400" b="1"/>
            </a:lvl1pPr>
            <a:lvl2pPr marL="457200" indent="0">
              <a:buNone/>
              <a:defRPr/>
            </a:lvl2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888235"/>
            <a:ext cx="11169009" cy="39810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E11DDE9-B09A-408D-8819-45A10FBD698D}"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8462594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1E1374F9-5CBF-4840-B9D1-569E5FC81AC5}"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8898979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Kaksi sisältökohdetta nuolell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5" name="Freeform 5" descr="Sininen nuoli, joka osoittaa oikealle.">
            <a:extLst>
              <a:ext uri="{FF2B5EF4-FFF2-40B4-BE49-F238E27FC236}">
                <a16:creationId xmlns:a16="http://schemas.microsoft.com/office/drawing/2014/main" id="{70FA186A-7809-B7CC-2054-5468F8C21CEF}"/>
              </a:ext>
              <a:ext uri="{C183D7F6-B498-43B3-948B-1728B52AA6E4}">
                <adec:decorative xmlns:adec="http://schemas.microsoft.com/office/drawing/2017/decorative" val="0"/>
              </a:ext>
            </a:extLst>
          </p:cNvPr>
          <p:cNvSpPr>
            <a:spLocks/>
          </p:cNvSpPr>
          <p:nvPr userDrawn="1"/>
        </p:nvSpPr>
        <p:spPr bwMode="auto">
          <a:xfrm>
            <a:off x="5515230" y="3420809"/>
            <a:ext cx="1040959" cy="854011"/>
          </a:xfrm>
          <a:custGeom>
            <a:avLst/>
            <a:gdLst>
              <a:gd name="T0" fmla="*/ 2050 w 2139"/>
              <a:gd name="T1" fmla="*/ 711 h 1747"/>
              <a:gd name="T2" fmla="*/ 2049 w 2139"/>
              <a:gd name="T3" fmla="*/ 710 h 1747"/>
              <a:gd name="T4" fmla="*/ 1430 w 2139"/>
              <a:gd name="T5" fmla="*/ 91 h 1747"/>
              <a:gd name="T6" fmla="*/ 1101 w 2139"/>
              <a:gd name="T7" fmla="*/ 91 h 1747"/>
              <a:gd name="T8" fmla="*/ 1101 w 2139"/>
              <a:gd name="T9" fmla="*/ 419 h 1747"/>
              <a:gd name="T10" fmla="*/ 1325 w 2139"/>
              <a:gd name="T11" fmla="*/ 643 h 1747"/>
              <a:gd name="T12" fmla="*/ 232 w 2139"/>
              <a:gd name="T13" fmla="*/ 643 h 1747"/>
              <a:gd name="T14" fmla="*/ 0 w 2139"/>
              <a:gd name="T15" fmla="*/ 875 h 1747"/>
              <a:gd name="T16" fmla="*/ 232 w 2139"/>
              <a:gd name="T17" fmla="*/ 1108 h 1747"/>
              <a:gd name="T18" fmla="*/ 1318 w 2139"/>
              <a:gd name="T19" fmla="*/ 1108 h 1747"/>
              <a:gd name="T20" fmla="*/ 1098 w 2139"/>
              <a:gd name="T21" fmla="*/ 1327 h 1747"/>
              <a:gd name="T22" fmla="*/ 1098 w 2139"/>
              <a:gd name="T23" fmla="*/ 1656 h 1747"/>
              <a:gd name="T24" fmla="*/ 1426 w 2139"/>
              <a:gd name="T25" fmla="*/ 1656 h 1747"/>
              <a:gd name="T26" fmla="*/ 2021 w 2139"/>
              <a:gd name="T27" fmla="*/ 1061 h 1747"/>
              <a:gd name="T28" fmla="*/ 2049 w 2139"/>
              <a:gd name="T29" fmla="*/ 1038 h 1747"/>
              <a:gd name="T30" fmla="*/ 2050 w 2139"/>
              <a:gd name="T31" fmla="*/ 711 h 1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9" h="1747">
                <a:moveTo>
                  <a:pt x="2050" y="711"/>
                </a:moveTo>
                <a:cubicBezTo>
                  <a:pt x="2049" y="711"/>
                  <a:pt x="2049" y="710"/>
                  <a:pt x="2049" y="710"/>
                </a:cubicBezTo>
                <a:lnTo>
                  <a:pt x="1430" y="91"/>
                </a:lnTo>
                <a:cubicBezTo>
                  <a:pt x="1339" y="0"/>
                  <a:pt x="1192" y="0"/>
                  <a:pt x="1101" y="91"/>
                </a:cubicBezTo>
                <a:cubicBezTo>
                  <a:pt x="1011" y="182"/>
                  <a:pt x="1011" y="329"/>
                  <a:pt x="1101" y="419"/>
                </a:cubicBezTo>
                <a:lnTo>
                  <a:pt x="1325" y="643"/>
                </a:lnTo>
                <a:lnTo>
                  <a:pt x="232" y="643"/>
                </a:lnTo>
                <a:cubicBezTo>
                  <a:pt x="104" y="643"/>
                  <a:pt x="0" y="747"/>
                  <a:pt x="0" y="875"/>
                </a:cubicBezTo>
                <a:cubicBezTo>
                  <a:pt x="0" y="1004"/>
                  <a:pt x="104" y="1108"/>
                  <a:pt x="232" y="1108"/>
                </a:cubicBezTo>
                <a:lnTo>
                  <a:pt x="1318" y="1108"/>
                </a:lnTo>
                <a:lnTo>
                  <a:pt x="1098" y="1327"/>
                </a:lnTo>
                <a:cubicBezTo>
                  <a:pt x="1007" y="1418"/>
                  <a:pt x="1007" y="1565"/>
                  <a:pt x="1098" y="1656"/>
                </a:cubicBezTo>
                <a:cubicBezTo>
                  <a:pt x="1188" y="1746"/>
                  <a:pt x="1335" y="1747"/>
                  <a:pt x="1426" y="1656"/>
                </a:cubicBezTo>
                <a:lnTo>
                  <a:pt x="2021" y="1061"/>
                </a:lnTo>
                <a:cubicBezTo>
                  <a:pt x="2031" y="1054"/>
                  <a:pt x="2040" y="1047"/>
                  <a:pt x="2049" y="1038"/>
                </a:cubicBezTo>
                <a:cubicBezTo>
                  <a:pt x="2139" y="948"/>
                  <a:pt x="2139" y="802"/>
                  <a:pt x="2050" y="711"/>
                </a:cubicBezTo>
                <a:close/>
              </a:path>
            </a:pathLst>
          </a:custGeom>
          <a:solidFill>
            <a:srgbClr val="255B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1E1374F9-5CBF-4840-B9D1-569E5FC81AC5}"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9397880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6" name="Text Placeholder 2">
            <a:extLst>
              <a:ext uri="{FF2B5EF4-FFF2-40B4-BE49-F238E27FC236}">
                <a16:creationId xmlns:a16="http://schemas.microsoft.com/office/drawing/2014/main" id="{6C0301E5-8DFC-AB28-BC3E-B32E541CC0CE}"/>
              </a:ext>
            </a:extLst>
          </p:cNvPr>
          <p:cNvSpPr>
            <a:spLocks noGrp="1"/>
          </p:cNvSpPr>
          <p:nvPr>
            <p:ph type="body" idx="14"/>
          </p:nvPr>
        </p:nvSpPr>
        <p:spPr>
          <a:xfrm>
            <a:off x="510988"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Text Placeholder 4">
            <a:extLst>
              <a:ext uri="{FF2B5EF4-FFF2-40B4-BE49-F238E27FC236}">
                <a16:creationId xmlns:a16="http://schemas.microsoft.com/office/drawing/2014/main" id="{CF624D27-372F-B98C-D821-48F1E5B48E28}"/>
              </a:ext>
            </a:extLst>
          </p:cNvPr>
          <p:cNvSpPr>
            <a:spLocks noGrp="1"/>
          </p:cNvSpPr>
          <p:nvPr>
            <p:ph type="body" sz="quarter" idx="3"/>
          </p:nvPr>
        </p:nvSpPr>
        <p:spPr>
          <a:xfrm>
            <a:off x="7104887"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ED0CD43-CDC4-4483-ADCB-F95E4AF88FCB}"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5214626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25625"/>
            <a:ext cx="5760000" cy="4351338"/>
          </a:xfrm>
        </p:spPr>
        <p:txBody>
          <a:bodyPr/>
          <a:lstStyle>
            <a:lvl1pPr>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Text Placeholder 8">
            <a:extLst>
              <a:ext uri="{FF2B5EF4-FFF2-40B4-BE49-F238E27FC236}">
                <a16:creationId xmlns:a16="http://schemas.microsoft.com/office/drawing/2014/main" id="{21E0ED81-E7C8-4A75-9BCA-70A65F807F9E}"/>
              </a:ext>
            </a:extLst>
          </p:cNvPr>
          <p:cNvSpPr>
            <a:spLocks noGrp="1"/>
          </p:cNvSpPr>
          <p:nvPr>
            <p:ph type="body" sz="quarter" idx="14"/>
          </p:nvPr>
        </p:nvSpPr>
        <p:spPr>
          <a:xfrm>
            <a:off x="6804025" y="1828800"/>
            <a:ext cx="4549775" cy="435292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Slide Number Placeholder 9">
            <a:extLst>
              <a:ext uri="{FF2B5EF4-FFF2-40B4-BE49-F238E27FC236}">
                <a16:creationId xmlns:a16="http://schemas.microsoft.com/office/drawing/2014/main" id="{3308A7A2-9B6B-4C01-8A53-3BAE37D71083}"/>
              </a:ext>
            </a:extLst>
          </p:cNvPr>
          <p:cNvSpPr>
            <a:spLocks noGrp="1"/>
          </p:cNvSpPr>
          <p:nvPr>
            <p:ph type="sldNum" sz="quarter" idx="17"/>
          </p:nvPr>
        </p:nvSpPr>
        <p:spPr/>
        <p:txBody>
          <a:bodyPr/>
          <a:lstStyle/>
          <a:p>
            <a:fld id="{31160B98-140E-4345-B1A3-2A7247C42973}" type="slidenum">
              <a:rPr lang="fi-FI" smtClean="0"/>
              <a:t>‹#›</a:t>
            </a:fld>
            <a:endParaRPr lang="fi-FI"/>
          </a:p>
        </p:txBody>
      </p:sp>
      <p:sp>
        <p:nvSpPr>
          <p:cNvPr id="8" name="Date Placeholder 7">
            <a:extLst>
              <a:ext uri="{FF2B5EF4-FFF2-40B4-BE49-F238E27FC236}">
                <a16:creationId xmlns:a16="http://schemas.microsoft.com/office/drawing/2014/main" id="{F663B313-AEF2-4DAF-B694-6807ECE88337}"/>
              </a:ext>
            </a:extLst>
          </p:cNvPr>
          <p:cNvSpPr>
            <a:spLocks noGrp="1"/>
          </p:cNvSpPr>
          <p:nvPr>
            <p:ph type="dt" sz="half" idx="15"/>
          </p:nvPr>
        </p:nvSpPr>
        <p:spPr/>
        <p:txBody>
          <a:bodyPr/>
          <a:lstStyle/>
          <a:p>
            <a:fld id="{1A156DE9-96EB-440A-816A-A6DE38CB8E02}" type="datetime1">
              <a:rPr lang="fi-FI" smtClean="0"/>
              <a:t>25.9.2025</a:t>
            </a:fld>
            <a:endParaRPr lang="fi-FI"/>
          </a:p>
        </p:txBody>
      </p:sp>
      <p:sp>
        <p:nvSpPr>
          <p:cNvPr id="9" name="Footer Placeholder 8">
            <a:extLst>
              <a:ext uri="{FF2B5EF4-FFF2-40B4-BE49-F238E27FC236}">
                <a16:creationId xmlns:a16="http://schemas.microsoft.com/office/drawing/2014/main" id="{952E532A-E658-4132-885B-3E3069352104}"/>
              </a:ext>
            </a:extLst>
          </p:cNvPr>
          <p:cNvSpPr>
            <a:spLocks noGrp="1"/>
          </p:cNvSpPr>
          <p:nvPr>
            <p:ph type="ftr" sz="quarter" idx="16"/>
          </p:nvPr>
        </p:nvSpPr>
        <p:spPr/>
        <p:txBody>
          <a:bodyPr/>
          <a:lstStyle/>
          <a:p>
            <a:endParaRPr lang="fi-FI"/>
          </a:p>
        </p:txBody>
      </p:sp>
    </p:spTree>
    <p:extLst>
      <p:ext uri="{BB962C8B-B14F-4D97-AF65-F5344CB8AC3E}">
        <p14:creationId xmlns:p14="http://schemas.microsoft.com/office/powerpoint/2010/main" val="3437239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Koo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Tekstin paikkamerkki 10">
            <a:extLst>
              <a:ext uri="{FF2B5EF4-FFF2-40B4-BE49-F238E27FC236}">
                <a16:creationId xmlns:a16="http://schemas.microsoft.com/office/drawing/2014/main" id="{469C65EC-6CD7-123D-008A-9878DEAF50BA}"/>
              </a:ext>
            </a:extLst>
          </p:cNvPr>
          <p:cNvSpPr>
            <a:spLocks noGrp="1"/>
          </p:cNvSpPr>
          <p:nvPr>
            <p:ph type="body" sz="quarter" idx="21"/>
          </p:nvPr>
        </p:nvSpPr>
        <p:spPr>
          <a:xfrm>
            <a:off x="510986" y="1961388"/>
            <a:ext cx="2031045" cy="1980000"/>
          </a:xfrm>
          <a:solidFill>
            <a:srgbClr val="EBDCA6"/>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r>
              <a:rPr lang="fi-FI"/>
              <a:t>Muokkaa tekstin perustyylejä napsauttamalla</a:t>
            </a:r>
          </a:p>
        </p:txBody>
      </p:sp>
      <p:sp>
        <p:nvSpPr>
          <p:cNvPr id="12" name="Tekstin paikkamerkki 11">
            <a:extLst>
              <a:ext uri="{FF2B5EF4-FFF2-40B4-BE49-F238E27FC236}">
                <a16:creationId xmlns:a16="http://schemas.microsoft.com/office/drawing/2014/main" id="{2CB8B7EF-DD40-4B3B-EE54-F06210789A99}"/>
              </a:ext>
            </a:extLst>
          </p:cNvPr>
          <p:cNvSpPr>
            <a:spLocks noGrp="1"/>
          </p:cNvSpPr>
          <p:nvPr>
            <p:ph type="body" sz="quarter" idx="25"/>
          </p:nvPr>
        </p:nvSpPr>
        <p:spPr>
          <a:xfrm>
            <a:off x="511175" y="4375150"/>
            <a:ext cx="2030400"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Tekstin paikkamerkki 10">
            <a:extLst>
              <a:ext uri="{FF2B5EF4-FFF2-40B4-BE49-F238E27FC236}">
                <a16:creationId xmlns:a16="http://schemas.microsoft.com/office/drawing/2014/main" id="{EC7CB9A5-54D1-8962-2FED-1B61C884582C}"/>
              </a:ext>
            </a:extLst>
          </p:cNvPr>
          <p:cNvSpPr>
            <a:spLocks noGrp="1"/>
          </p:cNvSpPr>
          <p:nvPr>
            <p:ph type="body" sz="quarter" idx="22"/>
          </p:nvPr>
        </p:nvSpPr>
        <p:spPr>
          <a:xfrm>
            <a:off x="3048446" y="1961388"/>
            <a:ext cx="2031045" cy="1980000"/>
          </a:xfrm>
          <a:solidFill>
            <a:schemeClr val="accent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r>
              <a:rPr lang="fi-FI"/>
              <a:t>Muokkaa tekstin perustyylejä napsauttamalla</a:t>
            </a:r>
          </a:p>
        </p:txBody>
      </p:sp>
      <p:sp>
        <p:nvSpPr>
          <p:cNvPr id="11" name="Tekstin paikkamerkki 10">
            <a:extLst>
              <a:ext uri="{FF2B5EF4-FFF2-40B4-BE49-F238E27FC236}">
                <a16:creationId xmlns:a16="http://schemas.microsoft.com/office/drawing/2014/main" id="{115B0779-55C6-1370-8E9C-4B400E9AA15A}"/>
              </a:ext>
            </a:extLst>
          </p:cNvPr>
          <p:cNvSpPr>
            <a:spLocks noGrp="1"/>
          </p:cNvSpPr>
          <p:nvPr>
            <p:ph type="body" sz="quarter" idx="26"/>
          </p:nvPr>
        </p:nvSpPr>
        <p:spPr>
          <a:xfrm>
            <a:off x="3048000" y="437515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6" name="Tekstin paikkamerkki 10">
            <a:extLst>
              <a:ext uri="{FF2B5EF4-FFF2-40B4-BE49-F238E27FC236}">
                <a16:creationId xmlns:a16="http://schemas.microsoft.com/office/drawing/2014/main" id="{87557657-5B35-4FA9-BDF0-EE1DCAF3DA86}"/>
              </a:ext>
            </a:extLst>
          </p:cNvPr>
          <p:cNvSpPr>
            <a:spLocks noGrp="1"/>
          </p:cNvSpPr>
          <p:nvPr>
            <p:ph type="body" sz="quarter" idx="23"/>
          </p:nvPr>
        </p:nvSpPr>
        <p:spPr>
          <a:xfrm>
            <a:off x="5590478" y="1961388"/>
            <a:ext cx="2031045" cy="1980000"/>
          </a:xfrm>
          <a:solidFill>
            <a:srgbClr val="B3D38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r>
              <a:rPr lang="fi-FI"/>
              <a:t>Muokkaa tekstin perustyylejä napsauttamalla</a:t>
            </a:r>
          </a:p>
        </p:txBody>
      </p:sp>
      <p:sp>
        <p:nvSpPr>
          <p:cNvPr id="14" name="Tekstin paikkamerkki 10">
            <a:extLst>
              <a:ext uri="{FF2B5EF4-FFF2-40B4-BE49-F238E27FC236}">
                <a16:creationId xmlns:a16="http://schemas.microsoft.com/office/drawing/2014/main" id="{C7364D2E-78FE-6A10-F868-4A2815B245A8}"/>
              </a:ext>
            </a:extLst>
          </p:cNvPr>
          <p:cNvSpPr>
            <a:spLocks noGrp="1"/>
          </p:cNvSpPr>
          <p:nvPr>
            <p:ph type="body" sz="quarter" idx="27"/>
          </p:nvPr>
        </p:nvSpPr>
        <p:spPr>
          <a:xfrm>
            <a:off x="5590800" y="437515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0" name="Tekstin paikkamerkki 10">
            <a:extLst>
              <a:ext uri="{FF2B5EF4-FFF2-40B4-BE49-F238E27FC236}">
                <a16:creationId xmlns:a16="http://schemas.microsoft.com/office/drawing/2014/main" id="{ACC2CB3F-EC0C-77D9-5311-E3FF6058437E}"/>
              </a:ext>
            </a:extLst>
          </p:cNvPr>
          <p:cNvSpPr>
            <a:spLocks noGrp="1"/>
          </p:cNvSpPr>
          <p:nvPr>
            <p:ph type="body" sz="quarter" idx="24"/>
          </p:nvPr>
        </p:nvSpPr>
        <p:spPr>
          <a:xfrm>
            <a:off x="8127938" y="1961388"/>
            <a:ext cx="2031045" cy="1980000"/>
          </a:xfrm>
          <a:solidFill>
            <a:schemeClr val="accent3"/>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r>
              <a:rPr lang="fi-FI"/>
              <a:t>Muokkaa tekstin perustyylejä napsauttamalla</a:t>
            </a:r>
          </a:p>
        </p:txBody>
      </p:sp>
      <p:sp>
        <p:nvSpPr>
          <p:cNvPr id="21" name="Tekstin paikkamerkki 10">
            <a:extLst>
              <a:ext uri="{FF2B5EF4-FFF2-40B4-BE49-F238E27FC236}">
                <a16:creationId xmlns:a16="http://schemas.microsoft.com/office/drawing/2014/main" id="{0E5E7E58-BA85-B6C0-EADC-5A10B9118D7B}"/>
              </a:ext>
            </a:extLst>
          </p:cNvPr>
          <p:cNvSpPr>
            <a:spLocks noGrp="1"/>
          </p:cNvSpPr>
          <p:nvPr>
            <p:ph type="body" sz="quarter" idx="28"/>
          </p:nvPr>
        </p:nvSpPr>
        <p:spPr>
          <a:xfrm>
            <a:off x="8128800" y="437400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618355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ot ja sisältö">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888235"/>
            <a:ext cx="11169009" cy="39810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E11DDE9-B09A-408D-8819-45A10FBD698D}"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5" name="Tekstin paikkamerkki 4">
            <a:extLst>
              <a:ext uri="{FF2B5EF4-FFF2-40B4-BE49-F238E27FC236}">
                <a16:creationId xmlns:a16="http://schemas.microsoft.com/office/drawing/2014/main" id="{81F6650F-572C-5843-2103-10E8C32549B4}"/>
              </a:ext>
            </a:extLst>
          </p:cNvPr>
          <p:cNvSpPr>
            <a:spLocks noGrp="1"/>
          </p:cNvSpPr>
          <p:nvPr>
            <p:ph type="body" sz="quarter" idx="13"/>
          </p:nvPr>
        </p:nvSpPr>
        <p:spPr>
          <a:xfrm>
            <a:off x="511175" y="1184018"/>
            <a:ext cx="11168063" cy="424267"/>
          </a:xfrm>
        </p:spPr>
        <p:txBody>
          <a:bodyPr/>
          <a:lstStyle>
            <a:lvl1pPr marL="0" indent="0">
              <a:buNone/>
              <a:defRPr sz="2400" b="1"/>
            </a:lvl1pPr>
            <a:lvl2pPr marL="457200" indent="0">
              <a:buNone/>
              <a:defRPr/>
            </a:lvl2pPr>
          </a:lstStyle>
          <a:p>
            <a:pPr lvl="0"/>
            <a:endParaRPr lang="fi-FI"/>
          </a:p>
        </p:txBody>
      </p:sp>
      <p:sp>
        <p:nvSpPr>
          <p:cNvPr id="11" name="Otsikko 10">
            <a:extLst>
              <a:ext uri="{FF2B5EF4-FFF2-40B4-BE49-F238E27FC236}">
                <a16:creationId xmlns:a16="http://schemas.microsoft.com/office/drawing/2014/main" id="{60703D68-B82D-472F-4E7C-E1B146005EE3}"/>
              </a:ext>
            </a:extLst>
          </p:cNvPr>
          <p:cNvSpPr>
            <a:spLocks noGrp="1"/>
          </p:cNvSpPr>
          <p:nvPr>
            <p:ph type="title"/>
          </p:nvPr>
        </p:nvSpPr>
        <p:spPr>
          <a:xfrm>
            <a:off x="510987" y="412444"/>
            <a:ext cx="11169009" cy="676836"/>
          </a:xfrm>
        </p:spPr>
        <p:txBody>
          <a:bodyPr/>
          <a:lstStyle/>
          <a:p>
            <a:endParaRPr lang="fi-FI"/>
          </a:p>
        </p:txBody>
      </p:sp>
    </p:spTree>
    <p:extLst>
      <p:ext uri="{BB962C8B-B14F-4D97-AF65-F5344CB8AC3E}">
        <p14:creationId xmlns:p14="http://schemas.microsoft.com/office/powerpoint/2010/main" val="15562726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Kooste kuv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12" name="Picture Placeholder 7">
            <a:extLst>
              <a:ext uri="{FF2B5EF4-FFF2-40B4-BE49-F238E27FC236}">
                <a16:creationId xmlns:a16="http://schemas.microsoft.com/office/drawing/2014/main" id="{49FFC8F4-9174-9AA6-2D5C-35D0E381EE30}"/>
              </a:ext>
              <a:ext uri="{C183D7F6-B498-43B3-948B-1728B52AA6E4}">
                <adec:decorative xmlns:adec="http://schemas.microsoft.com/office/drawing/2017/decorative" val="1"/>
              </a:ext>
            </a:extLst>
          </p:cNvPr>
          <p:cNvSpPr>
            <a:spLocks noGrp="1"/>
          </p:cNvSpPr>
          <p:nvPr>
            <p:ph type="pic" sz="quarter" idx="13"/>
          </p:nvPr>
        </p:nvSpPr>
        <p:spPr>
          <a:xfrm>
            <a:off x="51098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5" name="Tekstin paikkamerkki 11">
            <a:extLst>
              <a:ext uri="{FF2B5EF4-FFF2-40B4-BE49-F238E27FC236}">
                <a16:creationId xmlns:a16="http://schemas.microsoft.com/office/drawing/2014/main" id="{C15A029B-8D39-70FF-F69D-C33E341F2C12}"/>
              </a:ext>
            </a:extLst>
          </p:cNvPr>
          <p:cNvSpPr>
            <a:spLocks noGrp="1"/>
          </p:cNvSpPr>
          <p:nvPr>
            <p:ph type="body" sz="quarter" idx="25"/>
          </p:nvPr>
        </p:nvSpPr>
        <p:spPr>
          <a:xfrm>
            <a:off x="511175" y="4375150"/>
            <a:ext cx="2030400"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4" name="Picture Placeholder 7">
            <a:extLst>
              <a:ext uri="{FF2B5EF4-FFF2-40B4-BE49-F238E27FC236}">
                <a16:creationId xmlns:a16="http://schemas.microsoft.com/office/drawing/2014/main" id="{137521A9-8793-D352-7953-E6A3850B7C9A}"/>
              </a:ext>
              <a:ext uri="{C183D7F6-B498-43B3-948B-1728B52AA6E4}">
                <adec:decorative xmlns:adec="http://schemas.microsoft.com/office/drawing/2017/decorative" val="1"/>
              </a:ext>
            </a:extLst>
          </p:cNvPr>
          <p:cNvSpPr>
            <a:spLocks noGrp="1"/>
          </p:cNvSpPr>
          <p:nvPr>
            <p:ph type="pic" sz="quarter" idx="16"/>
          </p:nvPr>
        </p:nvSpPr>
        <p:spPr>
          <a:xfrm>
            <a:off x="304844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6" name="Tekstin paikkamerkki 10">
            <a:extLst>
              <a:ext uri="{FF2B5EF4-FFF2-40B4-BE49-F238E27FC236}">
                <a16:creationId xmlns:a16="http://schemas.microsoft.com/office/drawing/2014/main" id="{58F9A8A8-5ABB-5F1C-1FA3-06E9F7DE2D84}"/>
              </a:ext>
            </a:extLst>
          </p:cNvPr>
          <p:cNvSpPr>
            <a:spLocks noGrp="1"/>
          </p:cNvSpPr>
          <p:nvPr>
            <p:ph type="body" sz="quarter" idx="26"/>
          </p:nvPr>
        </p:nvSpPr>
        <p:spPr>
          <a:xfrm>
            <a:off x="3048000" y="437515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6" name="Picture Placeholder 7">
            <a:extLst>
              <a:ext uri="{FF2B5EF4-FFF2-40B4-BE49-F238E27FC236}">
                <a16:creationId xmlns:a16="http://schemas.microsoft.com/office/drawing/2014/main" id="{84C41787-C2AB-A5C9-330E-7C1BCDDFDFD9}"/>
              </a:ext>
              <a:ext uri="{C183D7F6-B498-43B3-948B-1728B52AA6E4}">
                <adec:decorative xmlns:adec="http://schemas.microsoft.com/office/drawing/2017/decorative" val="1"/>
              </a:ext>
            </a:extLst>
          </p:cNvPr>
          <p:cNvSpPr>
            <a:spLocks noGrp="1"/>
          </p:cNvSpPr>
          <p:nvPr>
            <p:ph type="pic" sz="quarter" idx="18"/>
          </p:nvPr>
        </p:nvSpPr>
        <p:spPr>
          <a:xfrm>
            <a:off x="559047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0" name="Tekstin paikkamerkki 10">
            <a:extLst>
              <a:ext uri="{FF2B5EF4-FFF2-40B4-BE49-F238E27FC236}">
                <a16:creationId xmlns:a16="http://schemas.microsoft.com/office/drawing/2014/main" id="{34149924-A0FB-F9F9-0573-A1FCDDA14FCA}"/>
              </a:ext>
            </a:extLst>
          </p:cNvPr>
          <p:cNvSpPr>
            <a:spLocks noGrp="1"/>
          </p:cNvSpPr>
          <p:nvPr>
            <p:ph type="body" sz="quarter" idx="27"/>
          </p:nvPr>
        </p:nvSpPr>
        <p:spPr>
          <a:xfrm>
            <a:off x="5590800" y="437515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8" name="Picture Placeholder 7">
            <a:extLst>
              <a:ext uri="{FF2B5EF4-FFF2-40B4-BE49-F238E27FC236}">
                <a16:creationId xmlns:a16="http://schemas.microsoft.com/office/drawing/2014/main" id="{1AE11A09-8846-94BD-211D-935246D3DBD6}"/>
              </a:ext>
              <a:ext uri="{C183D7F6-B498-43B3-948B-1728B52AA6E4}">
                <adec:decorative xmlns:adec="http://schemas.microsoft.com/office/drawing/2017/decorative" val="1"/>
              </a:ext>
            </a:extLst>
          </p:cNvPr>
          <p:cNvSpPr>
            <a:spLocks noGrp="1"/>
          </p:cNvSpPr>
          <p:nvPr>
            <p:ph type="pic" sz="quarter" idx="20"/>
          </p:nvPr>
        </p:nvSpPr>
        <p:spPr>
          <a:xfrm>
            <a:off x="812793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9" name="Tekstin paikkamerkki 10">
            <a:extLst>
              <a:ext uri="{FF2B5EF4-FFF2-40B4-BE49-F238E27FC236}">
                <a16:creationId xmlns:a16="http://schemas.microsoft.com/office/drawing/2014/main" id="{493D5E0B-1F6F-ECC2-33A6-0926ACAB45BF}"/>
              </a:ext>
            </a:extLst>
          </p:cNvPr>
          <p:cNvSpPr>
            <a:spLocks noGrp="1"/>
          </p:cNvSpPr>
          <p:nvPr>
            <p:ph type="body" sz="quarter" idx="28"/>
          </p:nvPr>
        </p:nvSpPr>
        <p:spPr>
          <a:xfrm>
            <a:off x="8128800" y="437400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4680423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Kuvatekstillinen kuv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r>
              <a:rPr lang="fi-FI"/>
              <a:t>Muokkaa ots. perustyyl. napsautt.</a:t>
            </a:r>
            <a:endParaRPr lang="en-GB"/>
          </a:p>
        </p:txBody>
      </p:sp>
      <p:sp>
        <p:nvSpPr>
          <p:cNvPr id="5" name="Tekstin paikkamerkki 4">
            <a:extLst>
              <a:ext uri="{FF2B5EF4-FFF2-40B4-BE49-F238E27FC236}">
                <a16:creationId xmlns:a16="http://schemas.microsoft.com/office/drawing/2014/main" id="{892486D5-A167-FB66-17F1-F54F20E0BFB6}"/>
              </a:ext>
            </a:extLst>
          </p:cNvPr>
          <p:cNvSpPr>
            <a:spLocks noGrp="1"/>
          </p:cNvSpPr>
          <p:nvPr>
            <p:ph type="body" sz="quarter" idx="15"/>
          </p:nvPr>
        </p:nvSpPr>
        <p:spPr>
          <a:xfrm>
            <a:off x="511175" y="3881438"/>
            <a:ext cx="5213350" cy="198755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3274989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p>
            <a:r>
              <a:rPr lang="fi-FI"/>
              <a:t>Muokkaa ots. perustyyl. napsautt.</a:t>
            </a:r>
            <a:endParaRPr lang="en-GB"/>
          </a:p>
        </p:txBody>
      </p:sp>
      <p:sp>
        <p:nvSpPr>
          <p:cNvPr id="5" name="Tekstin paikkamerkki 4">
            <a:extLst>
              <a:ext uri="{FF2B5EF4-FFF2-40B4-BE49-F238E27FC236}">
                <a16:creationId xmlns:a16="http://schemas.microsoft.com/office/drawing/2014/main" id="{CA3C6905-7AC3-3511-A9E4-E7BCF1BD924A}"/>
              </a:ext>
            </a:extLst>
          </p:cNvPr>
          <p:cNvSpPr>
            <a:spLocks noGrp="1"/>
          </p:cNvSpPr>
          <p:nvPr>
            <p:ph type="body" sz="quarter" idx="14"/>
          </p:nvPr>
        </p:nvSpPr>
        <p:spPr>
          <a:xfrm>
            <a:off x="6591600" y="3880800"/>
            <a:ext cx="5211763"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511495"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1789717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Kuvatekstillinen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600700" y="388620"/>
            <a:ext cx="6079296" cy="702216"/>
          </a:xfrm>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600700" y="1508985"/>
            <a:ext cx="6079296"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4664009"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4326465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Kuvatekstillinen, kuva taukojump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6" name="Kuva 5" descr="Kaksi ammattilaista pitää taukojumppaa terveysasemalla iloisena.">
            <a:extLst>
              <a:ext uri="{FF2B5EF4-FFF2-40B4-BE49-F238E27FC236}">
                <a16:creationId xmlns:a16="http://schemas.microsoft.com/office/drawing/2014/main" id="{98137FD8-FF09-125E-7987-D31D9BEF8B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7" y="480442"/>
            <a:ext cx="5584505" cy="5402415"/>
          </a:xfrm>
          <a:prstGeom prst="rect">
            <a:avLst/>
          </a:prstGeom>
        </p:spPr>
      </p:pic>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8952631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Kuvatekstillinen, kuva potilastietoja kirjaamass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5" name="Tekstin paikkamerkki 4">
            <a:extLst>
              <a:ext uri="{FF2B5EF4-FFF2-40B4-BE49-F238E27FC236}">
                <a16:creationId xmlns:a16="http://schemas.microsoft.com/office/drawing/2014/main" id="{29A911BB-F985-79FE-DE48-DCE2F7D0CE55}"/>
              </a:ext>
            </a:extLst>
          </p:cNvPr>
          <p:cNvSpPr>
            <a:spLocks noGrp="1"/>
          </p:cNvSpPr>
          <p:nvPr>
            <p:ph type="body" sz="quarter" idx="15"/>
          </p:nvPr>
        </p:nvSpPr>
        <p:spPr>
          <a:xfrm>
            <a:off x="6591300" y="3868739"/>
            <a:ext cx="5213157" cy="1987200"/>
          </a:xfrm>
        </p:spPr>
        <p:txBody>
          <a:bodyPr/>
          <a:lstStyle>
            <a:lvl1pPr>
              <a:defRPr sz="1400"/>
            </a:lvl1pPr>
            <a:lvl2pPr>
              <a:defRPr sz="1400"/>
            </a:lvl2pPr>
            <a:lvl3pPr>
              <a:defRPr sz="1400"/>
            </a:lvl3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descr="Ammattilaiset kirjaavat potilaan tietoja tietokoneelle.">
            <a:extLst>
              <a:ext uri="{FF2B5EF4-FFF2-40B4-BE49-F238E27FC236}">
                <a16:creationId xmlns:a16="http://schemas.microsoft.com/office/drawing/2014/main" id="{9EF2CE90-A14E-40FB-F97E-1EFF0277C8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8" y="480442"/>
            <a:ext cx="5585012" cy="5385144"/>
          </a:xfrm>
          <a:prstGeom prst="rect">
            <a:avLst/>
          </a:prstGeom>
        </p:spPr>
      </p:pic>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2653669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Kuvatekstillinen, kuva isä ja lapsi">
    <p:spTree>
      <p:nvGrpSpPr>
        <p:cNvPr id="1" name=""/>
        <p:cNvGrpSpPr/>
        <p:nvPr/>
      </p:nvGrpSpPr>
      <p:grpSpPr>
        <a:xfrm>
          <a:off x="0" y="0"/>
          <a:ext cx="0" cy="0"/>
          <a:chOff x="0" y="0"/>
          <a:chExt cx="0" cy="0"/>
        </a:xfrm>
      </p:grpSpPr>
      <p:pic>
        <p:nvPicPr>
          <p:cNvPr id="10" name="Kuva 9" descr="Isä ja pieni lapsi ovat neuvolakäynnillä ja puhuvat ammattilaisten kanssa.">
            <a:extLst>
              <a:ext uri="{FF2B5EF4-FFF2-40B4-BE49-F238E27FC236}">
                <a16:creationId xmlns:a16="http://schemas.microsoft.com/office/drawing/2014/main" id="{7BEA9D1D-8F28-8B07-57BD-7BE09921C1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6" y="470917"/>
            <a:ext cx="5584504" cy="5421466"/>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1807964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Kuvatekstillinen, kuva nuoret">
    <p:spTree>
      <p:nvGrpSpPr>
        <p:cNvPr id="1" name=""/>
        <p:cNvGrpSpPr/>
        <p:nvPr/>
      </p:nvGrpSpPr>
      <p:grpSpPr>
        <a:xfrm>
          <a:off x="0" y="0"/>
          <a:ext cx="0" cy="0"/>
          <a:chOff x="0" y="0"/>
          <a:chExt cx="0" cy="0"/>
        </a:xfrm>
      </p:grpSpPr>
      <p:pic>
        <p:nvPicPr>
          <p:cNvPr id="3" name="Kuva 2" descr="Nuoret pelaavat pingistä ulkona iloisina.">
            <a:extLst>
              <a:ext uri="{FF2B5EF4-FFF2-40B4-BE49-F238E27FC236}">
                <a16:creationId xmlns:a16="http://schemas.microsoft.com/office/drawing/2014/main" id="{A23DB195-0FE6-2519-BC00-206F90629E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128"/>
          <a:stretch/>
        </p:blipFill>
        <p:spPr>
          <a:xfrm>
            <a:off x="510986" y="470916"/>
            <a:ext cx="5584504" cy="553682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4740867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Kuvatekstillinen, kuva aikuiset">
    <p:spTree>
      <p:nvGrpSpPr>
        <p:cNvPr id="1" name=""/>
        <p:cNvGrpSpPr/>
        <p:nvPr/>
      </p:nvGrpSpPr>
      <p:grpSpPr>
        <a:xfrm>
          <a:off x="0" y="0"/>
          <a:ext cx="0" cy="0"/>
          <a:chOff x="0" y="0"/>
          <a:chExt cx="0" cy="0"/>
        </a:xfrm>
      </p:grpSpPr>
      <p:pic>
        <p:nvPicPr>
          <p:cNvPr id="5" name="Kuva 4" descr="Aikuiset kohtaavat ulkoillessa.">
            <a:extLst>
              <a:ext uri="{FF2B5EF4-FFF2-40B4-BE49-F238E27FC236}">
                <a16:creationId xmlns:a16="http://schemas.microsoft.com/office/drawing/2014/main" id="{7E54E5A8-E940-D2EA-43B2-8C318647F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6" y="470916"/>
            <a:ext cx="5584504" cy="548821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7233080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Kuvatekstillinen, kuva ikääntyneet">
    <p:spTree>
      <p:nvGrpSpPr>
        <p:cNvPr id="1" name=""/>
        <p:cNvGrpSpPr/>
        <p:nvPr/>
      </p:nvGrpSpPr>
      <p:grpSpPr>
        <a:xfrm>
          <a:off x="0" y="0"/>
          <a:ext cx="0" cy="0"/>
          <a:chOff x="0" y="0"/>
          <a:chExt cx="0" cy="0"/>
        </a:xfrm>
      </p:grpSpPr>
      <p:pic>
        <p:nvPicPr>
          <p:cNvPr id="3" name="Kuva 2" descr="Ikääntyneet ihmiset istuvat vierekkäin, keskustelevat ja hymyilevät.">
            <a:extLst>
              <a:ext uri="{FF2B5EF4-FFF2-40B4-BE49-F238E27FC236}">
                <a16:creationId xmlns:a16="http://schemas.microsoft.com/office/drawing/2014/main" id="{1E57BF74-8A03-C257-8721-7BA59675C6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6" y="470917"/>
            <a:ext cx="5584504" cy="548821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8758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1E1374F9-5CBF-4840-B9D1-569E5FC81AC5}"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Tree>
    <p:extLst>
      <p:ext uri="{BB962C8B-B14F-4D97-AF65-F5344CB8AC3E}">
        <p14:creationId xmlns:p14="http://schemas.microsoft.com/office/powerpoint/2010/main" val="26530397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Kuvatekstillinen, kuva vammaiset">
    <p:spTree>
      <p:nvGrpSpPr>
        <p:cNvPr id="1" name=""/>
        <p:cNvGrpSpPr/>
        <p:nvPr/>
      </p:nvGrpSpPr>
      <p:grpSpPr>
        <a:xfrm>
          <a:off x="0" y="0"/>
          <a:ext cx="0" cy="0"/>
          <a:chOff x="0" y="0"/>
          <a:chExt cx="0" cy="0"/>
        </a:xfrm>
      </p:grpSpPr>
      <p:pic>
        <p:nvPicPr>
          <p:cNvPr id="5" name="Kuva 4" descr="Nuori mies katsoo leveästi hymyillen kameraan.">
            <a:extLst>
              <a:ext uri="{FF2B5EF4-FFF2-40B4-BE49-F238E27FC236}">
                <a16:creationId xmlns:a16="http://schemas.microsoft.com/office/drawing/2014/main" id="{47FDF284-B35D-6EAE-44DF-4D65D66BD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6" y="470916"/>
            <a:ext cx="5584504" cy="548821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3325611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Kuvatekstillinen, kuva isä ja tyttö">
    <p:spTree>
      <p:nvGrpSpPr>
        <p:cNvPr id="1" name=""/>
        <p:cNvGrpSpPr/>
        <p:nvPr/>
      </p:nvGrpSpPr>
      <p:grpSpPr>
        <a:xfrm>
          <a:off x="0" y="0"/>
          <a:ext cx="0" cy="0"/>
          <a:chOff x="0" y="0"/>
          <a:chExt cx="0" cy="0"/>
        </a:xfrm>
      </p:grpSpPr>
      <p:pic>
        <p:nvPicPr>
          <p:cNvPr id="6" name="Kuva 5" descr="Isä ja nuori tytär nauravat yhdessä ulkoillessaan.">
            <a:extLst>
              <a:ext uri="{FF2B5EF4-FFF2-40B4-BE49-F238E27FC236}">
                <a16:creationId xmlns:a16="http://schemas.microsoft.com/office/drawing/2014/main" id="{6CD254B6-9B34-5EEC-2444-1290DD38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5" y="470916"/>
            <a:ext cx="5584505" cy="548821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8274194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Pelastuslai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r>
              <a:rPr lang="fi-FI"/>
              <a:t>Muokkaa ots. perustyyl. napsautt.</a:t>
            </a:r>
            <a:endParaRPr lang="en-GB"/>
          </a:p>
        </p:txBody>
      </p:sp>
      <p:sp>
        <p:nvSpPr>
          <p:cNvPr id="12" name="Tekstin paikkamerkki 11">
            <a:extLst>
              <a:ext uri="{FF2B5EF4-FFF2-40B4-BE49-F238E27FC236}">
                <a16:creationId xmlns:a16="http://schemas.microsoft.com/office/drawing/2014/main" id="{4301DBF0-93D1-4BA3-CAF5-E6CEE032E843}"/>
              </a:ext>
            </a:extLst>
          </p:cNvPr>
          <p:cNvSpPr>
            <a:spLocks noGrp="1"/>
          </p:cNvSpPr>
          <p:nvPr>
            <p:ph type="body" sz="quarter" idx="14"/>
          </p:nvPr>
        </p:nvSpPr>
        <p:spPr>
          <a:xfrm>
            <a:off x="511175" y="3880800"/>
            <a:ext cx="521335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pic>
        <p:nvPicPr>
          <p:cNvPr id="5" name="Kuva 4"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19ECE9-D042-1B7D-B0DD-C8FAA8845D1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3" name="Kuva 2" descr="Keski-Suomen pelastuslaitoksen vaakunassa on musta metso keskellä Suomessa pelastuslaitosten yleisesti käyttämän keltaisen tähtimäisen kuvion keskellä. Metso kuvastaa maakuntalintuna keskisuomalaisuutta ja tähden yhdeksän sakaraa symboloivat pelastustoimen arvoja. ">
            <a:extLst>
              <a:ext uri="{FF2B5EF4-FFF2-40B4-BE49-F238E27FC236}">
                <a16:creationId xmlns:a16="http://schemas.microsoft.com/office/drawing/2014/main" id="{AA92A633-1571-191E-D372-D9F67C6596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66019" y="6023515"/>
            <a:ext cx="1118169" cy="331309"/>
          </a:xfrm>
          <a:prstGeom prst="rect">
            <a:avLst/>
          </a:prstGeom>
        </p:spPr>
      </p:pic>
    </p:spTree>
    <p:extLst>
      <p:ext uri="{BB962C8B-B14F-4D97-AF65-F5344CB8AC3E}">
        <p14:creationId xmlns:p14="http://schemas.microsoft.com/office/powerpoint/2010/main" val="6294028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Kuvatekstillinen, Palastuslaitoks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r>
              <a:rPr lang="fi-FI"/>
              <a:t>Muokkaa ots. perustyyl. napsautt.</a:t>
            </a:r>
            <a:endParaRPr lang="en-GB"/>
          </a:p>
        </p:txBody>
      </p:sp>
      <p:sp>
        <p:nvSpPr>
          <p:cNvPr id="12" name="Tekstin paikkamerkki 11">
            <a:extLst>
              <a:ext uri="{FF2B5EF4-FFF2-40B4-BE49-F238E27FC236}">
                <a16:creationId xmlns:a16="http://schemas.microsoft.com/office/drawing/2014/main" id="{02E8D4C6-E15E-2E24-96F8-2134741CC662}"/>
              </a:ext>
            </a:extLst>
          </p:cNvPr>
          <p:cNvSpPr>
            <a:spLocks noGrp="1"/>
          </p:cNvSpPr>
          <p:nvPr>
            <p:ph type="body" sz="quarter" idx="14"/>
          </p:nvPr>
        </p:nvSpPr>
        <p:spPr>
          <a:xfrm>
            <a:off x="511175" y="3880800"/>
            <a:ext cx="521335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0" name="Kuvan paikkamerkki 9" descr="Pelastaja hymyilee tyytyväisenä onnistuneen työpäivän päätteeksi.">
            <a:extLst>
              <a:ext uri="{FF2B5EF4-FFF2-40B4-BE49-F238E27FC236}">
                <a16:creationId xmlns:a16="http://schemas.microsoft.com/office/drawing/2014/main" id="{EC24C4CD-8418-BADD-B04A-39F29ABE53F2}"/>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6095491" y="470917"/>
            <a:ext cx="5584505" cy="5398360"/>
          </a:xfrm>
          <a:prstGeom prst="rect">
            <a:avLst/>
          </a:prstGeom>
        </p:spPr>
      </p:pic>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pic>
        <p:nvPicPr>
          <p:cNvPr id="5" name="Kuva 4"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19ECE9-D042-1B7D-B0DD-C8FAA8845D1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3" name="Kuva 2" descr="Keski-Suomen pelastuslaitoksen vaakunassa on musta metso keskellä Suomessa pelastuslaitosten yleisesti käyttämän keltaisen tähtimäisen kuvion keskellä. Metso kuvastaa maakuntalintuna keskisuomalaisuutta ja tähden yhdeksän sakaraa symboloivat pelastustoimen arvoja. ">
            <a:extLst>
              <a:ext uri="{FF2B5EF4-FFF2-40B4-BE49-F238E27FC236}">
                <a16:creationId xmlns:a16="http://schemas.microsoft.com/office/drawing/2014/main" id="{AA92A633-1571-191E-D372-D9F67C65969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66019" y="6023515"/>
            <a:ext cx="1118169" cy="331309"/>
          </a:xfrm>
          <a:prstGeom prst="rect">
            <a:avLst/>
          </a:prstGeom>
        </p:spPr>
      </p:pic>
    </p:spTree>
    <p:extLst>
      <p:ext uri="{BB962C8B-B14F-4D97-AF65-F5344CB8AC3E}">
        <p14:creationId xmlns:p14="http://schemas.microsoft.com/office/powerpoint/2010/main" val="34525198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Sairaala No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r>
              <a:rPr lang="fi-FI"/>
              <a:t>Muokkaa ots. perustyyl. napsautt.</a:t>
            </a:r>
            <a:endParaRPr lang="en-GB"/>
          </a:p>
        </p:txBody>
      </p:sp>
      <p:sp>
        <p:nvSpPr>
          <p:cNvPr id="3" name="Tekstin paikkamerkki 11">
            <a:extLst>
              <a:ext uri="{FF2B5EF4-FFF2-40B4-BE49-F238E27FC236}">
                <a16:creationId xmlns:a16="http://schemas.microsoft.com/office/drawing/2014/main" id="{30591BBB-2227-4013-2101-01AE25F686F3}"/>
              </a:ext>
            </a:extLst>
          </p:cNvPr>
          <p:cNvSpPr>
            <a:spLocks noGrp="1"/>
          </p:cNvSpPr>
          <p:nvPr>
            <p:ph type="body" sz="quarter" idx="14"/>
          </p:nvPr>
        </p:nvSpPr>
        <p:spPr>
          <a:xfrm>
            <a:off x="511175" y="3880800"/>
            <a:ext cx="521335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pic>
        <p:nvPicPr>
          <p:cNvPr id="5" name="Kuva 4"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19ECE9-D042-1B7D-B0DD-C8FAA8845D1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25165"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4" name="Kuva 13" descr="Sairaala Nova -kuvasymbolissa yhdistyy monta merkitystä: Viivan runsaus ilmentää keskiön ympärille kiertyvää luonnon monimuotoisuutta (virtaava vesi, humiseva metsä).&#10;Kuvakkeen taustalle piirtyy myös viitteellisesti sairaalaristi. Siinä voi symbolisesti nähdä risteilevän erilaisia hoito- ja elämänpolkuja. Sairaala Nova säteilee hyvinvointia ympärilleen.">
            <a:extLst>
              <a:ext uri="{FF2B5EF4-FFF2-40B4-BE49-F238E27FC236}">
                <a16:creationId xmlns:a16="http://schemas.microsoft.com/office/drawing/2014/main" id="{B6D9E79A-9000-CA31-EDE9-7E97805BDE7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29567508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Kuvatekstillinen, Sairaala Novan kuva">
    <p:spTree>
      <p:nvGrpSpPr>
        <p:cNvPr id="1" name=""/>
        <p:cNvGrpSpPr/>
        <p:nvPr/>
      </p:nvGrpSpPr>
      <p:grpSpPr>
        <a:xfrm>
          <a:off x="0" y="0"/>
          <a:ext cx="0" cy="0"/>
          <a:chOff x="0" y="0"/>
          <a:chExt cx="0" cy="0"/>
        </a:xfrm>
      </p:grpSpPr>
      <p:pic>
        <p:nvPicPr>
          <p:cNvPr id="3" name="Kuvan paikkamerkki 9" descr="Sairaala Nova -rakennuksen tummanpuhuva ja moderni julkisivu.">
            <a:extLst>
              <a:ext uri="{FF2B5EF4-FFF2-40B4-BE49-F238E27FC236}">
                <a16:creationId xmlns:a16="http://schemas.microsoft.com/office/drawing/2014/main" id="{2DA66DE9-9079-C211-9D24-CB6013198E4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6095491" y="485777"/>
            <a:ext cx="5584505" cy="5398360"/>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r>
              <a:rPr lang="fi-FI"/>
              <a:t>Muokkaa ots. perustyyl. napsautt.</a:t>
            </a:r>
            <a:endParaRPr lang="en-GB"/>
          </a:p>
        </p:txBody>
      </p:sp>
      <p:sp>
        <p:nvSpPr>
          <p:cNvPr id="4" name="Tekstin paikkamerkki 11">
            <a:extLst>
              <a:ext uri="{FF2B5EF4-FFF2-40B4-BE49-F238E27FC236}">
                <a16:creationId xmlns:a16="http://schemas.microsoft.com/office/drawing/2014/main" id="{5354B607-DFDE-B867-38DB-8CF0D3937954}"/>
              </a:ext>
            </a:extLst>
          </p:cNvPr>
          <p:cNvSpPr>
            <a:spLocks noGrp="1"/>
          </p:cNvSpPr>
          <p:nvPr>
            <p:ph type="body" sz="quarter" idx="14"/>
          </p:nvPr>
        </p:nvSpPr>
        <p:spPr>
          <a:xfrm>
            <a:off x="511175" y="3880800"/>
            <a:ext cx="521335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pic>
        <p:nvPicPr>
          <p:cNvPr id="5" name="Kuva 4"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19ECE9-D042-1B7D-B0DD-C8FAA8845D1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25165"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4" name="Kuva 13" descr="Sairaala Nova -kuvasymbolissa yhdistyy monta merkitystä: Viivan runsaus ilmentää keskiön ympärille kiertyvää luonnon monimuotoisuutta (virtaava vesi, humiseva metsä).&#10;Kuvakkeen taustalle piirtyy myös viitteellisesti sairaalaristi. Siinä voi symbolisesti nähdä risteilevän erilaisia hoito- ja elämänpolkuja. Sairaala Nova säteilee hyvinvointia ympärilleen.">
            <a:extLst>
              <a:ext uri="{FF2B5EF4-FFF2-40B4-BE49-F238E27FC236}">
                <a16:creationId xmlns:a16="http://schemas.microsoft.com/office/drawing/2014/main" id="{B6D9E79A-9000-CA31-EDE9-7E97805BDE74}"/>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16539857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Kuvatekstillinen, kuva karta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600700" y="388620"/>
            <a:ext cx="6079296" cy="702216"/>
          </a:xfrm>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600700" y="1508985"/>
            <a:ext cx="6079296"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pic>
        <p:nvPicPr>
          <p:cNvPr id="5" name="Kuva 4" descr="Kartta Keskisuomen hyvinvointialueen kunnista, jossa kunnan rajat näkyvät vaaleanpunaisella.">
            <a:extLst>
              <a:ext uri="{FF2B5EF4-FFF2-40B4-BE49-F238E27FC236}">
                <a16:creationId xmlns:a16="http://schemas.microsoft.com/office/drawing/2014/main" id="{0133CCAC-A8F8-5498-7EBF-A0AB516878F0}"/>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 y="422306"/>
            <a:ext cx="3605073" cy="5358892"/>
          </a:xfrm>
          <a:prstGeom prst="rect">
            <a:avLst/>
          </a:prstGeom>
        </p:spPr>
      </p:pic>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2360265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Kuvallinen dia, lisää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52D320-4603-AE4C-81D0-6E3B0D867558}"/>
              </a:ext>
            </a:extLst>
          </p:cNvPr>
          <p:cNvSpPr>
            <a:spLocks noGrp="1"/>
          </p:cNvSpPr>
          <p:nvPr>
            <p:ph type="title"/>
          </p:nvPr>
        </p:nvSpPr>
        <p:spPr>
          <a:xfrm>
            <a:off x="981636" y="2720788"/>
            <a:ext cx="5114364" cy="2444507"/>
          </a:xfrm>
        </p:spPr>
        <p:txBody>
          <a:bodyPr anchor="b" anchorCtr="0"/>
          <a:lstStyle>
            <a:lvl1pPr>
              <a:defRPr>
                <a:solidFill>
                  <a:schemeClr val="bg1"/>
                </a:solidFill>
              </a:defRPr>
            </a:lvl1pPr>
          </a:lstStyle>
          <a:p>
            <a:r>
              <a:rPr lang="fi-FI"/>
              <a:t>Muokkaa ots. perustyyl. napsautt.</a:t>
            </a:r>
          </a:p>
        </p:txBody>
      </p:sp>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11160000"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0024908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Otsikko j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10987" y="1471613"/>
            <a:ext cx="11195237" cy="2852737"/>
          </a:xfrm>
        </p:spPr>
        <p:txBody>
          <a:bodyPr anchor="b"/>
          <a:lstStyle>
            <a:lvl1pPr>
              <a:defRPr sz="6000"/>
            </a:lvl1pPr>
          </a:lstStyle>
          <a:p>
            <a:r>
              <a:rPr lang="fi-FI"/>
              <a:t>Muokkaa ots. perustyyl. napsautt.</a:t>
            </a:r>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10988" y="4341813"/>
            <a:ext cx="1119523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AADE14C7-8C97-4DA0-982E-B5AD9A0E058F}" type="datetime1">
              <a:rPr lang="fi-FI" smtClean="0"/>
              <a:t>25.9.2025</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6986920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blank" preserve="1">
  <p:cSld name="Kiitos">
    <p:spTree>
      <p:nvGrpSpPr>
        <p:cNvPr id="1" name=""/>
        <p:cNvGrpSpPr/>
        <p:nvPr/>
      </p:nvGrpSpPr>
      <p:grpSpPr>
        <a:xfrm>
          <a:off x="0" y="0"/>
          <a:ext cx="0" cy="0"/>
          <a:chOff x="0" y="0"/>
          <a:chExt cx="0" cy="0"/>
        </a:xfrm>
      </p:grpSpPr>
      <p:pic>
        <p:nvPicPr>
          <p:cNvPr id="14" name="Kuva 13" descr="Niittypellon heinät kimaltelevat kesäisessä auringonlaskussa.">
            <a:extLst>
              <a:ext uri="{FF2B5EF4-FFF2-40B4-BE49-F238E27FC236}">
                <a16:creationId xmlns:a16="http://schemas.microsoft.com/office/drawing/2014/main" id="{B0D54B94-938A-E551-A41A-EB9689E4C8F7}"/>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65034"/>
          </a:xfrm>
          <a:prstGeom prst="rect">
            <a:avLst/>
          </a:prstGeom>
        </p:spPr>
      </p:pic>
      <p:pic>
        <p:nvPicPr>
          <p:cNvPr id="3" name="Kuva 2" descr="Kiitos">
            <a:extLst>
              <a:ext uri="{FF2B5EF4-FFF2-40B4-BE49-F238E27FC236}">
                <a16:creationId xmlns:a16="http://schemas.microsoft.com/office/drawing/2014/main" id="{C3CBE883-D862-D657-AFFD-A170B7746D9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3269" y="970026"/>
            <a:ext cx="3868825" cy="1471422"/>
          </a:xfrm>
          <a:prstGeom prst="rect">
            <a:avLst/>
          </a:prstGeom>
        </p:spPr>
      </p:pic>
      <p:sp>
        <p:nvSpPr>
          <p:cNvPr id="9" name="Tekstiruutu 8" descr="www.hyvaks.fi">
            <a:extLst>
              <a:ext uri="{FF2B5EF4-FFF2-40B4-BE49-F238E27FC236}">
                <a16:creationId xmlns:a16="http://schemas.microsoft.com/office/drawing/2014/main" id="{15713BB1-0FB2-3810-DC20-7816F2487A28}"/>
              </a:ext>
            </a:extLst>
          </p:cNvPr>
          <p:cNvSpPr txBox="1"/>
          <p:nvPr userDrawn="1"/>
        </p:nvSpPr>
        <p:spPr>
          <a:xfrm>
            <a:off x="1028632" y="4819650"/>
            <a:ext cx="4416619" cy="615553"/>
          </a:xfrm>
          <a:prstGeom prst="rect">
            <a:avLst/>
          </a:prstGeom>
          <a:noFill/>
        </p:spPr>
        <p:txBody>
          <a:bodyPr wrap="square" lIns="0" tIns="0" rIns="0" bIns="0" rtlCol="0" anchor="ctr" anchorCtr="0">
            <a:spAutoFit/>
          </a:bodyPr>
          <a:lstStyle/>
          <a:p>
            <a:pPr algn="l"/>
            <a:r>
              <a:rPr lang="fi-FI" sz="4000" b="1" baseline="0">
                <a:solidFill>
                  <a:schemeClr val="bg1"/>
                </a:solidFill>
                <a:latin typeface="+mn-lt"/>
              </a:rPr>
              <a:t>www.hyvaks.fi</a:t>
            </a:r>
          </a:p>
        </p:txBody>
      </p:sp>
      <p:sp>
        <p:nvSpPr>
          <p:cNvPr id="10" name="Tekstiruutu 9" descr="#hyvaks ">
            <a:extLst>
              <a:ext uri="{FF2B5EF4-FFF2-40B4-BE49-F238E27FC236}">
                <a16:creationId xmlns:a16="http://schemas.microsoft.com/office/drawing/2014/main" id="{E1D0E7B3-C5CB-4533-9644-8AFDBFF3B9A6}"/>
              </a:ext>
            </a:extLst>
          </p:cNvPr>
          <p:cNvSpPr txBox="1"/>
          <p:nvPr userDrawn="1"/>
        </p:nvSpPr>
        <p:spPr>
          <a:xfrm>
            <a:off x="1010345" y="5418582"/>
            <a:ext cx="1801436" cy="615553"/>
          </a:xfrm>
          <a:prstGeom prst="rect">
            <a:avLst/>
          </a:prstGeom>
          <a:noFill/>
        </p:spPr>
        <p:txBody>
          <a:bodyPr wrap="square" lIns="0" tIns="0" rIns="0" bIns="0" rtlCol="0" anchor="ctr" anchorCtr="0">
            <a:spAutoFit/>
          </a:bodyPr>
          <a:lstStyle/>
          <a:p>
            <a:pPr algn="l"/>
            <a:r>
              <a:rPr lang="fi-FI" sz="4000" b="1">
                <a:solidFill>
                  <a:schemeClr val="bg1"/>
                </a:solidFill>
              </a:rPr>
              <a:t>#hyvaks </a:t>
            </a:r>
          </a:p>
        </p:txBody>
      </p:sp>
      <p:sp>
        <p:nvSpPr>
          <p:cNvPr id="11" name="Tekstiruutu 10" descr="#hyväarkikaikille ">
            <a:extLst>
              <a:ext uri="{FF2B5EF4-FFF2-40B4-BE49-F238E27FC236}">
                <a16:creationId xmlns:a16="http://schemas.microsoft.com/office/drawing/2014/main" id="{5DDF0267-8C94-8DE3-A42A-AE06C6DACC9C}"/>
              </a:ext>
            </a:extLst>
          </p:cNvPr>
          <p:cNvSpPr txBox="1"/>
          <p:nvPr userDrawn="1"/>
        </p:nvSpPr>
        <p:spPr>
          <a:xfrm>
            <a:off x="2822636" y="5418583"/>
            <a:ext cx="3888970" cy="615553"/>
          </a:xfrm>
          <a:prstGeom prst="rect">
            <a:avLst/>
          </a:prstGeom>
          <a:noFill/>
        </p:spPr>
        <p:txBody>
          <a:bodyPr wrap="square" lIns="0" tIns="0" rIns="0" bIns="0" rtlCol="0" anchor="ctr" anchorCtr="0">
            <a:spAutoFit/>
          </a:bodyPr>
          <a:lstStyle/>
          <a:p>
            <a:pPr algn="l"/>
            <a:r>
              <a:rPr lang="fi-FI" sz="4000" b="1">
                <a:solidFill>
                  <a:schemeClr val="bg1"/>
                </a:solidFill>
              </a:rPr>
              <a:t>#hyväarkikaikille </a:t>
            </a:r>
          </a:p>
        </p:txBody>
      </p:sp>
      <p:pic>
        <p:nvPicPr>
          <p:cNvPr id="12" name="Kuva 11"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BC0EE19F-6846-58E7-E32F-543A9765D465}"/>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38686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ED0CD43-CDC4-4483-ADCB-F95E4AF88FCB}"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Text Placeholder 2">
            <a:extLst>
              <a:ext uri="{FF2B5EF4-FFF2-40B4-BE49-F238E27FC236}">
                <a16:creationId xmlns:a16="http://schemas.microsoft.com/office/drawing/2014/main" id="{6C0301E5-8DFC-AB28-BC3E-B32E541CC0CE}"/>
              </a:ext>
            </a:extLst>
          </p:cNvPr>
          <p:cNvSpPr>
            <a:spLocks noGrp="1"/>
          </p:cNvSpPr>
          <p:nvPr>
            <p:ph type="body" idx="14"/>
          </p:nvPr>
        </p:nvSpPr>
        <p:spPr>
          <a:xfrm>
            <a:off x="510988"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i-FI"/>
          </a:p>
        </p:txBody>
      </p:sp>
      <p:sp>
        <p:nvSpPr>
          <p:cNvPr id="10" name="Text Placeholder 4">
            <a:extLst>
              <a:ext uri="{FF2B5EF4-FFF2-40B4-BE49-F238E27FC236}">
                <a16:creationId xmlns:a16="http://schemas.microsoft.com/office/drawing/2014/main" id="{CF624D27-372F-B98C-D821-48F1E5B48E28}"/>
              </a:ext>
            </a:extLst>
          </p:cNvPr>
          <p:cNvSpPr>
            <a:spLocks noGrp="1"/>
          </p:cNvSpPr>
          <p:nvPr>
            <p:ph type="body" sz="quarter" idx="3"/>
          </p:nvPr>
        </p:nvSpPr>
        <p:spPr>
          <a:xfrm>
            <a:off x="7104887"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i-FI"/>
          </a:p>
        </p:txBody>
      </p:sp>
    </p:spTree>
    <p:extLst>
      <p:ext uri="{BB962C8B-B14F-4D97-AF65-F5344CB8AC3E}">
        <p14:creationId xmlns:p14="http://schemas.microsoft.com/office/powerpoint/2010/main" val="33652075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blank" preserve="1">
  <p:cSld name="Kiitos sininen">
    <p:bg>
      <p:bgPr>
        <a:solidFill>
          <a:schemeClr val="tx2"/>
        </a:solidFill>
        <a:effectLst/>
      </p:bgPr>
    </p:bg>
    <p:spTree>
      <p:nvGrpSpPr>
        <p:cNvPr id="1" name=""/>
        <p:cNvGrpSpPr/>
        <p:nvPr/>
      </p:nvGrpSpPr>
      <p:grpSpPr>
        <a:xfrm>
          <a:off x="0" y="0"/>
          <a:ext cx="0" cy="0"/>
          <a:chOff x="0" y="0"/>
          <a:chExt cx="0" cy="0"/>
        </a:xfrm>
      </p:grpSpPr>
      <p:pic>
        <p:nvPicPr>
          <p:cNvPr id="3" name="Kuva 2" descr="Kiitos">
            <a:extLst>
              <a:ext uri="{FF2B5EF4-FFF2-40B4-BE49-F238E27FC236}">
                <a16:creationId xmlns:a16="http://schemas.microsoft.com/office/drawing/2014/main" id="{C3CBE883-D862-D657-AFFD-A170B7746D9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3269" y="970026"/>
            <a:ext cx="3868825" cy="1471422"/>
          </a:xfrm>
          <a:prstGeom prst="rect">
            <a:avLst/>
          </a:prstGeom>
        </p:spPr>
      </p:pic>
      <p:sp>
        <p:nvSpPr>
          <p:cNvPr id="9" name="Tekstiruutu 8" descr="www.hyvaks.fi">
            <a:extLst>
              <a:ext uri="{FF2B5EF4-FFF2-40B4-BE49-F238E27FC236}">
                <a16:creationId xmlns:a16="http://schemas.microsoft.com/office/drawing/2014/main" id="{15713BB1-0FB2-3810-DC20-7816F2487A28}"/>
              </a:ext>
            </a:extLst>
          </p:cNvPr>
          <p:cNvSpPr txBox="1"/>
          <p:nvPr userDrawn="1"/>
        </p:nvSpPr>
        <p:spPr>
          <a:xfrm>
            <a:off x="1028632" y="4819650"/>
            <a:ext cx="4416619" cy="615553"/>
          </a:xfrm>
          <a:prstGeom prst="rect">
            <a:avLst/>
          </a:prstGeom>
          <a:noFill/>
        </p:spPr>
        <p:txBody>
          <a:bodyPr wrap="square" lIns="0" tIns="0" rIns="0" bIns="0" rtlCol="0" anchor="ctr" anchorCtr="0">
            <a:spAutoFit/>
          </a:bodyPr>
          <a:lstStyle/>
          <a:p>
            <a:pPr algn="l"/>
            <a:r>
              <a:rPr lang="fi-FI" sz="4000" b="1" baseline="0">
                <a:solidFill>
                  <a:schemeClr val="bg1"/>
                </a:solidFill>
                <a:latin typeface="+mn-lt"/>
              </a:rPr>
              <a:t>www.hyvaks.fi</a:t>
            </a:r>
          </a:p>
        </p:txBody>
      </p:sp>
      <p:sp>
        <p:nvSpPr>
          <p:cNvPr id="10" name="Tekstiruutu 9" descr="#hyvaks ">
            <a:extLst>
              <a:ext uri="{FF2B5EF4-FFF2-40B4-BE49-F238E27FC236}">
                <a16:creationId xmlns:a16="http://schemas.microsoft.com/office/drawing/2014/main" id="{E1D0E7B3-C5CB-4533-9644-8AFDBFF3B9A6}"/>
              </a:ext>
            </a:extLst>
          </p:cNvPr>
          <p:cNvSpPr txBox="1"/>
          <p:nvPr userDrawn="1"/>
        </p:nvSpPr>
        <p:spPr>
          <a:xfrm>
            <a:off x="1010345" y="5418582"/>
            <a:ext cx="1801436" cy="615553"/>
          </a:xfrm>
          <a:prstGeom prst="rect">
            <a:avLst/>
          </a:prstGeom>
          <a:noFill/>
        </p:spPr>
        <p:txBody>
          <a:bodyPr wrap="square" lIns="0" tIns="0" rIns="0" bIns="0" rtlCol="0" anchor="ctr" anchorCtr="0">
            <a:spAutoFit/>
          </a:bodyPr>
          <a:lstStyle/>
          <a:p>
            <a:pPr algn="l"/>
            <a:r>
              <a:rPr lang="fi-FI" sz="4000" b="1">
                <a:solidFill>
                  <a:schemeClr val="bg1"/>
                </a:solidFill>
              </a:rPr>
              <a:t>#hyvaks </a:t>
            </a:r>
          </a:p>
        </p:txBody>
      </p:sp>
      <p:sp>
        <p:nvSpPr>
          <p:cNvPr id="11" name="Tekstiruutu 10" descr="#hyväarkikaikille ">
            <a:extLst>
              <a:ext uri="{FF2B5EF4-FFF2-40B4-BE49-F238E27FC236}">
                <a16:creationId xmlns:a16="http://schemas.microsoft.com/office/drawing/2014/main" id="{5DDF0267-8C94-8DE3-A42A-AE06C6DACC9C}"/>
              </a:ext>
            </a:extLst>
          </p:cNvPr>
          <p:cNvSpPr txBox="1"/>
          <p:nvPr userDrawn="1"/>
        </p:nvSpPr>
        <p:spPr>
          <a:xfrm>
            <a:off x="2822636" y="5418583"/>
            <a:ext cx="3888970" cy="615553"/>
          </a:xfrm>
          <a:prstGeom prst="rect">
            <a:avLst/>
          </a:prstGeom>
          <a:noFill/>
        </p:spPr>
        <p:txBody>
          <a:bodyPr wrap="square" lIns="0" tIns="0" rIns="0" bIns="0" rtlCol="0" anchor="ctr" anchorCtr="0">
            <a:spAutoFit/>
          </a:bodyPr>
          <a:lstStyle/>
          <a:p>
            <a:pPr algn="l"/>
            <a:r>
              <a:rPr lang="fi-FI" sz="4000" b="1">
                <a:solidFill>
                  <a:schemeClr val="bg1"/>
                </a:solidFill>
              </a:rPr>
              <a:t>#hyväarkikaikille </a:t>
            </a:r>
          </a:p>
        </p:txBody>
      </p:sp>
      <p:pic>
        <p:nvPicPr>
          <p:cNvPr id="12" name="Kuva 11"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BC0EE19F-6846-58E7-E32F-543A9765D465}"/>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459638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Otsikkodia 1">
    <p:bg>
      <p:bgPr>
        <a:solidFill>
          <a:srgbClr val="255B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4" name="Kuva 3"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2230765F-7C0E-7B1D-2B49-3937748EB7A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5043151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	</a:t>
            </a:r>
          </a:p>
        </p:txBody>
      </p:sp>
    </p:spTree>
    <p:extLst>
      <p:ext uri="{BB962C8B-B14F-4D97-AF65-F5344CB8AC3E}">
        <p14:creationId xmlns:p14="http://schemas.microsoft.com/office/powerpoint/2010/main" val="17948550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Otsikkodia 2">
    <p:bg>
      <p:bgPr>
        <a:solidFill>
          <a:srgbClr val="B3D38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3" name="Kuva 2" descr="Keski-Suomen hyvinvointialueen logossa on kolme ympyrää yhdistettynä toisiinsa. Musta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21055134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Otsikkodi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0199857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Otsikkodia 4">
    <p:bg>
      <p:bgPr>
        <a:solidFill>
          <a:srgbClr val="FFC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3" name="Kuva 2" descr="Keski-Suomen hyvinvointialueen logossa on kolme ympyrää yhdistettynä toisiinsa. Musta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19556662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Otsikkodia 5">
    <p:bg>
      <p:bgPr>
        <a:solidFill>
          <a:srgbClr val="EBDC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3" name="Kuva 2" descr="Keski-Suomen hyvinvointialueen logossa on kolme ympyrää yhdistettynä toisiinsa. Musta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755769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Otsikkodia 6">
    <p:bg>
      <p:bgPr>
        <a:solidFill>
          <a:srgbClr val="22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rgbClr val="EBDCA6"/>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rgbClr val="EBDCA6"/>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rgbClr val="EBDCA6"/>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rgbClr val="EBDCA6"/>
                </a:solidFill>
              </a:defRPr>
            </a:lvl1pPr>
          </a:lstStyle>
          <a:p>
            <a:endParaRPr lang="fi-FI"/>
          </a:p>
        </p:txBody>
      </p:sp>
      <p:pic>
        <p:nvPicPr>
          <p:cNvPr id="4" name="Kuva 3"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D700F04E-81CA-C7A8-A3DC-36BEAEC5B9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2003015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Otsikkodia kuva 1">
    <p:spTree>
      <p:nvGrpSpPr>
        <p:cNvPr id="1" name=""/>
        <p:cNvGrpSpPr/>
        <p:nvPr/>
      </p:nvGrpSpPr>
      <p:grpSpPr>
        <a:xfrm>
          <a:off x="0" y="0"/>
          <a:ext cx="0" cy="0"/>
          <a:chOff x="0" y="0"/>
          <a:chExt cx="0" cy="0"/>
        </a:xfrm>
      </p:grpSpPr>
      <p:pic>
        <p:nvPicPr>
          <p:cNvPr id="4" name="Kuva 3" descr="Eri ikäisten ihmisten paljaat kädet koskettavat vanhan puun runkoa.">
            <a:extLst>
              <a:ext uri="{FF2B5EF4-FFF2-40B4-BE49-F238E27FC236}">
                <a16:creationId xmlns:a16="http://schemas.microsoft.com/office/drawing/2014/main" id="{3162A0D5-0A5B-890F-41DF-37DFFF06512C}"/>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65322"/>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5" name="Kuva 4"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7459242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Otsikkodia kuva 2">
    <p:bg>
      <p:bgPr>
        <a:solidFill>
          <a:schemeClr val="bg1"/>
        </a:solidFill>
        <a:effectLst/>
      </p:bgPr>
    </p:bg>
    <p:spTree>
      <p:nvGrpSpPr>
        <p:cNvPr id="1" name=""/>
        <p:cNvGrpSpPr/>
        <p:nvPr/>
      </p:nvGrpSpPr>
      <p:grpSpPr>
        <a:xfrm>
          <a:off x="0" y="0"/>
          <a:ext cx="0" cy="0"/>
          <a:chOff x="0" y="0"/>
          <a:chExt cx="0" cy="0"/>
        </a:xfrm>
      </p:grpSpPr>
      <p:pic>
        <p:nvPicPr>
          <p:cNvPr id="6" name="Kuva 5" descr="Synkän, mutta kauniin havumetsän takaa nousee aurinko.">
            <a:extLst>
              <a:ext uri="{FF2B5EF4-FFF2-40B4-BE49-F238E27FC236}">
                <a16:creationId xmlns:a16="http://schemas.microsoft.com/office/drawing/2014/main" id="{B9516068-D728-8790-F7FB-76E0470898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60928"/>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5" name="Kuva 4"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717868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25625"/>
            <a:ext cx="57600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Text Placeholder 8">
            <a:extLst>
              <a:ext uri="{FF2B5EF4-FFF2-40B4-BE49-F238E27FC236}">
                <a16:creationId xmlns:a16="http://schemas.microsoft.com/office/drawing/2014/main" id="{21E0ED81-E7C8-4A75-9BCA-70A65F807F9E}"/>
              </a:ext>
            </a:extLst>
          </p:cNvPr>
          <p:cNvSpPr>
            <a:spLocks noGrp="1"/>
          </p:cNvSpPr>
          <p:nvPr>
            <p:ph type="body" sz="quarter" idx="14"/>
          </p:nvPr>
        </p:nvSpPr>
        <p:spPr>
          <a:xfrm>
            <a:off x="6804025" y="1828800"/>
            <a:ext cx="4549775" cy="435292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Date Placeholder 7">
            <a:extLst>
              <a:ext uri="{FF2B5EF4-FFF2-40B4-BE49-F238E27FC236}">
                <a16:creationId xmlns:a16="http://schemas.microsoft.com/office/drawing/2014/main" id="{F663B313-AEF2-4DAF-B694-6807ECE88337}"/>
              </a:ext>
            </a:extLst>
          </p:cNvPr>
          <p:cNvSpPr>
            <a:spLocks noGrp="1"/>
          </p:cNvSpPr>
          <p:nvPr>
            <p:ph type="dt" sz="half" idx="15"/>
          </p:nvPr>
        </p:nvSpPr>
        <p:spPr/>
        <p:txBody>
          <a:bodyPr/>
          <a:lstStyle/>
          <a:p>
            <a:fld id="{1A156DE9-96EB-440A-816A-A6DE38CB8E02}" type="datetime1">
              <a:rPr lang="fi-FI" smtClean="0"/>
              <a:t>25.9.2025</a:t>
            </a:fld>
            <a:endParaRPr lang="fi-FI"/>
          </a:p>
        </p:txBody>
      </p:sp>
      <p:sp>
        <p:nvSpPr>
          <p:cNvPr id="9" name="Footer Placeholder 8">
            <a:extLst>
              <a:ext uri="{FF2B5EF4-FFF2-40B4-BE49-F238E27FC236}">
                <a16:creationId xmlns:a16="http://schemas.microsoft.com/office/drawing/2014/main" id="{952E532A-E658-4132-885B-3E3069352104}"/>
              </a:ext>
            </a:extLst>
          </p:cNvPr>
          <p:cNvSpPr>
            <a:spLocks noGrp="1"/>
          </p:cNvSpPr>
          <p:nvPr>
            <p:ph type="ftr" sz="quarter" idx="16"/>
          </p:nvPr>
        </p:nvSpPr>
        <p:spPr/>
        <p:txBody>
          <a:bodyPr/>
          <a:lstStyle/>
          <a:p>
            <a:endParaRPr lang="fi-FI"/>
          </a:p>
        </p:txBody>
      </p:sp>
      <p:sp>
        <p:nvSpPr>
          <p:cNvPr id="10" name="Slide Number Placeholder 9">
            <a:extLst>
              <a:ext uri="{FF2B5EF4-FFF2-40B4-BE49-F238E27FC236}">
                <a16:creationId xmlns:a16="http://schemas.microsoft.com/office/drawing/2014/main" id="{3308A7A2-9B6B-4C01-8A53-3BAE37D71083}"/>
              </a:ext>
            </a:extLst>
          </p:cNvPr>
          <p:cNvSpPr>
            <a:spLocks noGrp="1"/>
          </p:cNvSpPr>
          <p:nvPr>
            <p:ph type="sldNum" sz="quarter" idx="17"/>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10723825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Otsikkodia kuva 3">
    <p:bg>
      <p:bgPr>
        <a:solidFill>
          <a:schemeClr val="bg1"/>
        </a:solidFill>
        <a:effectLst/>
      </p:bgPr>
    </p:bg>
    <p:spTree>
      <p:nvGrpSpPr>
        <p:cNvPr id="1" name=""/>
        <p:cNvGrpSpPr/>
        <p:nvPr/>
      </p:nvGrpSpPr>
      <p:grpSpPr>
        <a:xfrm>
          <a:off x="0" y="0"/>
          <a:ext cx="0" cy="0"/>
          <a:chOff x="0" y="0"/>
          <a:chExt cx="0" cy="0"/>
        </a:xfrm>
      </p:grpSpPr>
      <p:pic>
        <p:nvPicPr>
          <p:cNvPr id="4" name="Kuva 3" descr="Nuori lukee kirjaa tunnelmallisessa valaistuksessa.">
            <a:extLst>
              <a:ext uri="{FF2B5EF4-FFF2-40B4-BE49-F238E27FC236}">
                <a16:creationId xmlns:a16="http://schemas.microsoft.com/office/drawing/2014/main" id="{C9B30EBD-10A4-E829-DE27-8217818D02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661"/>
            <a:ext cx="12192000" cy="6865322"/>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tx2"/>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tx2"/>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tx2"/>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tx2"/>
                </a:solidFill>
              </a:defRPr>
            </a:lvl1pPr>
          </a:lstStyle>
          <a:p>
            <a:endParaRPr lang="fi-FI"/>
          </a:p>
        </p:txBody>
      </p:sp>
      <p:pic>
        <p:nvPicPr>
          <p:cNvPr id="6" name="Kuva 5"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5326593D-565B-D972-65B8-D1ED402DAA0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2624102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Otsikkodia kuva 4">
    <p:bg>
      <p:bgPr>
        <a:solidFill>
          <a:schemeClr val="bg1"/>
        </a:solidFill>
        <a:effectLst/>
      </p:bgPr>
    </p:bg>
    <p:spTree>
      <p:nvGrpSpPr>
        <p:cNvPr id="1" name=""/>
        <p:cNvGrpSpPr/>
        <p:nvPr/>
      </p:nvGrpSpPr>
      <p:grpSpPr>
        <a:xfrm>
          <a:off x="0" y="0"/>
          <a:ext cx="0" cy="0"/>
          <a:chOff x="0" y="0"/>
          <a:chExt cx="0" cy="0"/>
        </a:xfrm>
      </p:grpSpPr>
      <p:pic>
        <p:nvPicPr>
          <p:cNvPr id="4" name="Kuva 3" descr="Nainen venyttää käsiään kohti korkeuksia talvisessa säässä auringon noustessa. ">
            <a:extLst>
              <a:ext uri="{FF2B5EF4-FFF2-40B4-BE49-F238E27FC236}">
                <a16:creationId xmlns:a16="http://schemas.microsoft.com/office/drawing/2014/main" id="{2AD3F7D6-6905-9C54-4800-1D74C8A48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tx2"/>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tx2"/>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tx2"/>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tx2"/>
                </a:solidFill>
              </a:defRPr>
            </a:lvl1pPr>
          </a:lstStyle>
          <a:p>
            <a:endParaRPr lang="fi-FI"/>
          </a:p>
        </p:txBody>
      </p:sp>
      <p:pic>
        <p:nvPicPr>
          <p:cNvPr id="10" name="Kuva 9"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9B7EEC40-2B9E-B4DB-8CD6-72A927A0016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44759" y="6041686"/>
            <a:ext cx="1436563" cy="330537"/>
          </a:xfrm>
          <a:prstGeom prst="rect">
            <a:avLst/>
          </a:prstGeom>
        </p:spPr>
      </p:pic>
    </p:spTree>
    <p:extLst>
      <p:ext uri="{BB962C8B-B14F-4D97-AF65-F5344CB8AC3E}">
        <p14:creationId xmlns:p14="http://schemas.microsoft.com/office/powerpoint/2010/main" val="31531449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Otsikkodia, muuta taustakuva">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r>
              <a:rPr lang="fi-FI"/>
              <a:t>Muokkaa ots. perustyyl. napsautt.</a:t>
            </a:r>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5" name="Kuva 4"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8285920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Välidia sininen">
    <p:bg>
      <p:bgPr>
        <a:solidFill>
          <a:srgbClr val="255B92"/>
        </a:solidFill>
        <a:effectLst/>
      </p:bgPr>
    </p:bg>
    <p:spTree>
      <p:nvGrpSpPr>
        <p:cNvPr id="1" name=""/>
        <p:cNvGrpSpPr/>
        <p:nvPr/>
      </p:nvGrpSpPr>
      <p:grpSpPr>
        <a:xfrm>
          <a:off x="0" y="0"/>
          <a:ext cx="0" cy="0"/>
          <a:chOff x="0" y="0"/>
          <a:chExt cx="0" cy="0"/>
        </a:xfrm>
      </p:grpSpPr>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000" y="1970393"/>
            <a:ext cx="4832541"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2000" y="3437867"/>
            <a:ext cx="6654232" cy="1467473"/>
          </a:xfrm>
          <a:prstGeom prst="rect">
            <a:avLst/>
          </a:prstGeom>
        </p:spPr>
      </p:pic>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AF2F846-307A-4A9A-8A09-F9951A2F020C}"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16" name="Kuva 15"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a:extLst>
              <a:ext uri="{FF2B5EF4-FFF2-40B4-BE49-F238E27FC236}">
                <a16:creationId xmlns:a16="http://schemas.microsoft.com/office/drawing/2014/main" id="{7C1DFC24-63D3-2B65-FC00-78273A1BAE31}"/>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9892424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Välidi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B67D039-5DBC-1BC5-653C-7DA1B1032308}"/>
              </a:ext>
              <a:ext uri="{C183D7F6-B498-43B3-948B-1728B52AA6E4}">
                <adec:decorative xmlns:adec="http://schemas.microsoft.com/office/drawing/2017/decorative" val="1"/>
              </a:ext>
            </a:extLst>
          </p:cNvPr>
          <p:cNvSpPr>
            <a:spLocks noGrp="1"/>
          </p:cNvSpPr>
          <p:nvPr>
            <p:ph type="pic" sz="quarter" idx="13"/>
          </p:nvPr>
        </p:nvSpPr>
        <p:spPr>
          <a:xfrm>
            <a:off x="0" y="0"/>
            <a:ext cx="12191999" cy="5408676"/>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5" name="Tekstin paikkamerkki 12" descr="Hyvinvointi">
            <a:extLst>
              <a:ext uri="{FF2B5EF4-FFF2-40B4-BE49-F238E27FC236}">
                <a16:creationId xmlns:a16="http://schemas.microsoft.com/office/drawing/2014/main" id="{1575B223-D80C-306C-43A5-703E1775FD57}"/>
              </a:ext>
            </a:extLst>
          </p:cNvPr>
          <p:cNvSpPr>
            <a:spLocks noGrp="1"/>
          </p:cNvSpPr>
          <p:nvPr>
            <p:ph type="body" sz="quarter" idx="15" hasCustomPrompt="1"/>
          </p:nvPr>
        </p:nvSpPr>
        <p:spPr>
          <a:xfrm>
            <a:off x="522000" y="504000"/>
            <a:ext cx="6426000" cy="1468800"/>
          </a:xfrm>
          <a: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chorCtr="0"/>
          <a:lstStyle>
            <a:lvl1pPr marL="0" indent="0" algn="ctr">
              <a:buNone/>
              <a:defRPr sz="100"/>
            </a:lvl1pPr>
          </a:lstStyle>
          <a:p>
            <a:pPr lvl="0"/>
            <a:r>
              <a:rPr lang="fi-FI"/>
              <a:t> </a:t>
            </a:r>
          </a:p>
        </p:txBody>
      </p:sp>
      <p:sp>
        <p:nvSpPr>
          <p:cNvPr id="16" name="Tekstin paikkamerkki 12" descr="Terveys">
            <a:extLst>
              <a:ext uri="{FF2B5EF4-FFF2-40B4-BE49-F238E27FC236}">
                <a16:creationId xmlns:a16="http://schemas.microsoft.com/office/drawing/2014/main" id="{3BA424AF-656B-9612-92E0-A7A1869DF438}"/>
              </a:ext>
            </a:extLst>
          </p:cNvPr>
          <p:cNvSpPr>
            <a:spLocks noGrp="1"/>
          </p:cNvSpPr>
          <p:nvPr>
            <p:ph type="body" sz="quarter" idx="16" hasCustomPrompt="1"/>
          </p:nvPr>
        </p:nvSpPr>
        <p:spPr>
          <a:xfrm>
            <a:off x="522000" y="1969200"/>
            <a:ext cx="4831200" cy="1468800"/>
          </a:xfr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nchor="ctr" anchorCtr="0"/>
          <a:lstStyle>
            <a:lvl1pPr marL="0" indent="0" algn="ctr">
              <a:buNone/>
              <a:defRPr sz="100"/>
            </a:lvl1pPr>
          </a:lstStyle>
          <a:p>
            <a:pPr lvl="0"/>
            <a:r>
              <a:rPr lang="fi-FI"/>
              <a:t> </a:t>
            </a:r>
          </a:p>
        </p:txBody>
      </p:sp>
      <p:sp>
        <p:nvSpPr>
          <p:cNvPr id="17" name="Tekstin paikkamerkki 12" descr="Turvallisuus">
            <a:extLst>
              <a:ext uri="{FF2B5EF4-FFF2-40B4-BE49-F238E27FC236}">
                <a16:creationId xmlns:a16="http://schemas.microsoft.com/office/drawing/2014/main" id="{555FDC61-50AC-2944-7772-91FADC7076FC}"/>
              </a:ext>
            </a:extLst>
          </p:cNvPr>
          <p:cNvSpPr>
            <a:spLocks noGrp="1"/>
          </p:cNvSpPr>
          <p:nvPr>
            <p:ph type="body" sz="quarter" idx="17" hasCustomPrompt="1"/>
          </p:nvPr>
        </p:nvSpPr>
        <p:spPr>
          <a:xfrm>
            <a:off x="522000" y="3438000"/>
            <a:ext cx="6652800" cy="1468800"/>
          </a:xfrm>
          <a: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nchor="ctr" anchorCtr="0"/>
          <a:lstStyle>
            <a:lvl1pPr marL="0" indent="0" algn="ctr">
              <a:buNone/>
              <a:defRPr sz="100"/>
            </a:lvl1pPr>
          </a:lstStyle>
          <a:p>
            <a:pPr lvl="0"/>
            <a:r>
              <a:rPr lang="fi-FI"/>
              <a:t> </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AD701780-B9A5-477F-BFD1-4099C4ED9142}"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8599768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Välidia Pelastuslaitos">
    <p:spTree>
      <p:nvGrpSpPr>
        <p:cNvPr id="1" name=""/>
        <p:cNvGrpSpPr/>
        <p:nvPr/>
      </p:nvGrpSpPr>
      <p:grpSpPr>
        <a:xfrm>
          <a:off x="0" y="0"/>
          <a:ext cx="0" cy="0"/>
          <a:chOff x="0" y="0"/>
          <a:chExt cx="0" cy="0"/>
        </a:xfrm>
      </p:grpSpPr>
      <p:pic>
        <p:nvPicPr>
          <p:cNvPr id="11" name="Kuva 10" descr="Kaksi pelastajaa kirjaavat muistiinpanoja paloasemalla, keskustellen.">
            <a:extLst>
              <a:ext uri="{FF2B5EF4-FFF2-40B4-BE49-F238E27FC236}">
                <a16:creationId xmlns:a16="http://schemas.microsoft.com/office/drawing/2014/main" id="{0965E099-F238-0DC0-6C75-B4B92D1AECD9}"/>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12193200" cy="5393146"/>
          </a:xfrm>
          <a:prstGeom prst="rect">
            <a:avLst/>
          </a:prstGeom>
        </p:spPr>
      </p:pic>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2000" y="3437867"/>
            <a:ext cx="6654232" cy="1467473"/>
          </a:xfrm>
          <a:prstGeom prst="rect">
            <a:avLst/>
          </a:prstGeom>
        </p:spPr>
      </p:pic>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3" name="Kuva 2"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94556230-8B2B-AAB9-9820-D504BC72DD93}"/>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3A0C2AEE-62D3-2532-A258-E29F0BDFBE47}"/>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2" name="Kuva 1" descr="Keski-Suomen pelastuslaitoksen vaakunassa on musta metso keskellä Suomessa pelastuslaitosten yleisesti käyttämän keltaisen tähtimäisen kuvion keskellä. Metso kuvastaa maakuntalintuna keskisuomalaisuutta ja tähden yhdeksän sakaraa symboloivat pelastustoimen arvoja. ">
            <a:extLst>
              <a:ext uri="{FF2B5EF4-FFF2-40B4-BE49-F238E27FC236}">
                <a16:creationId xmlns:a16="http://schemas.microsoft.com/office/drawing/2014/main" id="{04B9E1AF-D7C4-EBA7-6694-8DC561CBF72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566019" y="6023515"/>
            <a:ext cx="1118169" cy="331309"/>
          </a:xfrm>
          <a:prstGeom prst="rect">
            <a:avLst/>
          </a:prstGeom>
        </p:spPr>
      </p:pic>
    </p:spTree>
    <p:extLst>
      <p:ext uri="{BB962C8B-B14F-4D97-AF65-F5344CB8AC3E}">
        <p14:creationId xmlns:p14="http://schemas.microsoft.com/office/powerpoint/2010/main" val="28957652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Välidia Sairaala Nova">
    <p:spTree>
      <p:nvGrpSpPr>
        <p:cNvPr id="1" name=""/>
        <p:cNvGrpSpPr/>
        <p:nvPr/>
      </p:nvGrpSpPr>
      <p:grpSpPr>
        <a:xfrm>
          <a:off x="0" y="0"/>
          <a:ext cx="0" cy="0"/>
          <a:chOff x="0" y="0"/>
          <a:chExt cx="0" cy="0"/>
        </a:xfrm>
      </p:grpSpPr>
      <p:pic>
        <p:nvPicPr>
          <p:cNvPr id="14" name="Kuva 13" descr="Sairaala Nova -rakennuksen tummanpuhuva ja moderni julkisivu.">
            <a:extLst>
              <a:ext uri="{FF2B5EF4-FFF2-40B4-BE49-F238E27FC236}">
                <a16:creationId xmlns:a16="http://schemas.microsoft.com/office/drawing/2014/main" id="{E27B5776-DA94-8CED-A3DB-EF546E38C767}"/>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48" y="0"/>
            <a:ext cx="12187900" cy="5393146"/>
          </a:xfrm>
          <a:prstGeom prst="rect">
            <a:avLst/>
          </a:prstGeom>
        </p:spPr>
      </p:pic>
      <p:pic>
        <p:nvPicPr>
          <p:cNvPr id="3" name="Kuva 2" descr="Sosiaali- ja terveydenhuollon ammattilaiset keskustelevat keskenään hyvässä hengessä.">
            <a:extLst>
              <a:ext uri="{FF2B5EF4-FFF2-40B4-BE49-F238E27FC236}">
                <a16:creationId xmlns:a16="http://schemas.microsoft.com/office/drawing/2014/main" id="{6C315DDA-9728-40FD-3513-DDC82A94FD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5393146"/>
          </a:xfrm>
          <a:prstGeom prst="rect">
            <a:avLst/>
          </a:prstGeom>
        </p:spPr>
      </p:pic>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22000" y="3437867"/>
            <a:ext cx="6654232" cy="1467473"/>
          </a:xfrm>
          <a:prstGeom prst="rect">
            <a:avLst/>
          </a:prstGeom>
        </p:spPr>
      </p:pic>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4" name="Kuva 3"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07C08C0E-938E-B242-F946-6BD1652881DD}"/>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425165" y="6041686"/>
            <a:ext cx="1436563" cy="330537"/>
          </a:xfrm>
          <a:prstGeom prst="rect">
            <a:avLst/>
          </a:prstGeom>
        </p:spPr>
      </p:pic>
      <p:cxnSp>
        <p:nvCxnSpPr>
          <p:cNvPr id="11" name="Suora yhdysviiva 10">
            <a:extLst>
              <a:ext uri="{FF2B5EF4-FFF2-40B4-BE49-F238E27FC236}">
                <a16:creationId xmlns:a16="http://schemas.microsoft.com/office/drawing/2014/main" id="{6068D165-96CD-9996-EEF0-9146F11FE0E3}"/>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3" name="Kuva 12" descr="Sairaala Nova -kuvasymbolissa yhdistyy monta merkitystä: Viivan runsaus ilmentää keskiön ympärille kiertyvää luonnon monimuotoisuutta (virtaava vesi, humiseva metsä).&#10;Kuvakkeen taustalle piirtyy myös viitteellisesti sairaalaristi. Siinä voi symbolisesti nähdä risteilevän erilaisia hoito- ja elämänpolkuja. Sairaala Nova säteilee hyvinvointia ympärilleen.">
            <a:extLst>
              <a:ext uri="{FF2B5EF4-FFF2-40B4-BE49-F238E27FC236}">
                <a16:creationId xmlns:a16="http://schemas.microsoft.com/office/drawing/2014/main" id="{EEA2FE34-7CDC-858F-2547-1E5D0161D8F4}"/>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38990240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Otsikot, väliotsikko ja sisältö">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60703D68-B82D-472F-4E7C-E1B146005EE3}"/>
              </a:ext>
            </a:extLst>
          </p:cNvPr>
          <p:cNvSpPr>
            <a:spLocks noGrp="1"/>
          </p:cNvSpPr>
          <p:nvPr>
            <p:ph type="title"/>
          </p:nvPr>
        </p:nvSpPr>
        <p:spPr>
          <a:xfrm>
            <a:off x="510987" y="412444"/>
            <a:ext cx="11169009" cy="676836"/>
          </a:xfrm>
        </p:spPr>
        <p:txBody>
          <a:bodyPr/>
          <a:lstStyle/>
          <a:p>
            <a:r>
              <a:rPr lang="fi-FI"/>
              <a:t>Muokkaa ots. perustyyl. napsautt.</a:t>
            </a:r>
          </a:p>
        </p:txBody>
      </p:sp>
      <p:sp>
        <p:nvSpPr>
          <p:cNvPr id="5" name="Tekstin paikkamerkki 4">
            <a:extLst>
              <a:ext uri="{FF2B5EF4-FFF2-40B4-BE49-F238E27FC236}">
                <a16:creationId xmlns:a16="http://schemas.microsoft.com/office/drawing/2014/main" id="{81F6650F-572C-5843-2103-10E8C32549B4}"/>
              </a:ext>
            </a:extLst>
          </p:cNvPr>
          <p:cNvSpPr>
            <a:spLocks noGrp="1"/>
          </p:cNvSpPr>
          <p:nvPr>
            <p:ph type="body" sz="quarter" idx="13"/>
          </p:nvPr>
        </p:nvSpPr>
        <p:spPr>
          <a:xfrm>
            <a:off x="511175" y="1184018"/>
            <a:ext cx="11168063" cy="424267"/>
          </a:xfrm>
        </p:spPr>
        <p:txBody>
          <a:bodyPr/>
          <a:lstStyle>
            <a:lvl1pPr marL="0" indent="0">
              <a:buNone/>
              <a:defRPr sz="2400" b="1"/>
            </a:lvl1pPr>
            <a:lvl2pPr marL="457200" indent="0">
              <a:buNone/>
              <a:defRPr/>
            </a:lvl2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888235"/>
            <a:ext cx="11169009" cy="39810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E11DDE9-B09A-408D-8819-45A10FBD698D}"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64716742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1E1374F9-5CBF-4840-B9D1-569E5FC81AC5}"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6868572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Kaksi sisältökohdetta nuolell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5" name="Freeform 5" descr="Sininen nuoli, joka osoittaa oikealle.">
            <a:extLst>
              <a:ext uri="{FF2B5EF4-FFF2-40B4-BE49-F238E27FC236}">
                <a16:creationId xmlns:a16="http://schemas.microsoft.com/office/drawing/2014/main" id="{70FA186A-7809-B7CC-2054-5468F8C21CEF}"/>
              </a:ext>
              <a:ext uri="{C183D7F6-B498-43B3-948B-1728B52AA6E4}">
                <adec:decorative xmlns:adec="http://schemas.microsoft.com/office/drawing/2017/decorative" val="0"/>
              </a:ext>
            </a:extLst>
          </p:cNvPr>
          <p:cNvSpPr>
            <a:spLocks/>
          </p:cNvSpPr>
          <p:nvPr userDrawn="1"/>
        </p:nvSpPr>
        <p:spPr bwMode="auto">
          <a:xfrm>
            <a:off x="5515230" y="3420809"/>
            <a:ext cx="1040959" cy="854011"/>
          </a:xfrm>
          <a:custGeom>
            <a:avLst/>
            <a:gdLst>
              <a:gd name="T0" fmla="*/ 2050 w 2139"/>
              <a:gd name="T1" fmla="*/ 711 h 1747"/>
              <a:gd name="T2" fmla="*/ 2049 w 2139"/>
              <a:gd name="T3" fmla="*/ 710 h 1747"/>
              <a:gd name="T4" fmla="*/ 1430 w 2139"/>
              <a:gd name="T5" fmla="*/ 91 h 1747"/>
              <a:gd name="T6" fmla="*/ 1101 w 2139"/>
              <a:gd name="T7" fmla="*/ 91 h 1747"/>
              <a:gd name="T8" fmla="*/ 1101 w 2139"/>
              <a:gd name="T9" fmla="*/ 419 h 1747"/>
              <a:gd name="T10" fmla="*/ 1325 w 2139"/>
              <a:gd name="T11" fmla="*/ 643 h 1747"/>
              <a:gd name="T12" fmla="*/ 232 w 2139"/>
              <a:gd name="T13" fmla="*/ 643 h 1747"/>
              <a:gd name="T14" fmla="*/ 0 w 2139"/>
              <a:gd name="T15" fmla="*/ 875 h 1747"/>
              <a:gd name="T16" fmla="*/ 232 w 2139"/>
              <a:gd name="T17" fmla="*/ 1108 h 1747"/>
              <a:gd name="T18" fmla="*/ 1318 w 2139"/>
              <a:gd name="T19" fmla="*/ 1108 h 1747"/>
              <a:gd name="T20" fmla="*/ 1098 w 2139"/>
              <a:gd name="T21" fmla="*/ 1327 h 1747"/>
              <a:gd name="T22" fmla="*/ 1098 w 2139"/>
              <a:gd name="T23" fmla="*/ 1656 h 1747"/>
              <a:gd name="T24" fmla="*/ 1426 w 2139"/>
              <a:gd name="T25" fmla="*/ 1656 h 1747"/>
              <a:gd name="T26" fmla="*/ 2021 w 2139"/>
              <a:gd name="T27" fmla="*/ 1061 h 1747"/>
              <a:gd name="T28" fmla="*/ 2049 w 2139"/>
              <a:gd name="T29" fmla="*/ 1038 h 1747"/>
              <a:gd name="T30" fmla="*/ 2050 w 2139"/>
              <a:gd name="T31" fmla="*/ 711 h 1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9" h="1747">
                <a:moveTo>
                  <a:pt x="2050" y="711"/>
                </a:moveTo>
                <a:cubicBezTo>
                  <a:pt x="2049" y="711"/>
                  <a:pt x="2049" y="710"/>
                  <a:pt x="2049" y="710"/>
                </a:cubicBezTo>
                <a:lnTo>
                  <a:pt x="1430" y="91"/>
                </a:lnTo>
                <a:cubicBezTo>
                  <a:pt x="1339" y="0"/>
                  <a:pt x="1192" y="0"/>
                  <a:pt x="1101" y="91"/>
                </a:cubicBezTo>
                <a:cubicBezTo>
                  <a:pt x="1011" y="182"/>
                  <a:pt x="1011" y="329"/>
                  <a:pt x="1101" y="419"/>
                </a:cubicBezTo>
                <a:lnTo>
                  <a:pt x="1325" y="643"/>
                </a:lnTo>
                <a:lnTo>
                  <a:pt x="232" y="643"/>
                </a:lnTo>
                <a:cubicBezTo>
                  <a:pt x="104" y="643"/>
                  <a:pt x="0" y="747"/>
                  <a:pt x="0" y="875"/>
                </a:cubicBezTo>
                <a:cubicBezTo>
                  <a:pt x="0" y="1004"/>
                  <a:pt x="104" y="1108"/>
                  <a:pt x="232" y="1108"/>
                </a:cubicBezTo>
                <a:lnTo>
                  <a:pt x="1318" y="1108"/>
                </a:lnTo>
                <a:lnTo>
                  <a:pt x="1098" y="1327"/>
                </a:lnTo>
                <a:cubicBezTo>
                  <a:pt x="1007" y="1418"/>
                  <a:pt x="1007" y="1565"/>
                  <a:pt x="1098" y="1656"/>
                </a:cubicBezTo>
                <a:cubicBezTo>
                  <a:pt x="1188" y="1746"/>
                  <a:pt x="1335" y="1747"/>
                  <a:pt x="1426" y="1656"/>
                </a:cubicBezTo>
                <a:lnTo>
                  <a:pt x="2021" y="1061"/>
                </a:lnTo>
                <a:cubicBezTo>
                  <a:pt x="2031" y="1054"/>
                  <a:pt x="2040" y="1047"/>
                  <a:pt x="2049" y="1038"/>
                </a:cubicBezTo>
                <a:cubicBezTo>
                  <a:pt x="2139" y="948"/>
                  <a:pt x="2139" y="802"/>
                  <a:pt x="2050" y="711"/>
                </a:cubicBezTo>
                <a:close/>
              </a:path>
            </a:pathLst>
          </a:custGeom>
          <a:solidFill>
            <a:srgbClr val="255B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1E1374F9-5CBF-4840-B9D1-569E5FC81AC5}"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931926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oste">
    <p:spTree>
      <p:nvGrpSpPr>
        <p:cNvPr id="1" name=""/>
        <p:cNvGrpSpPr/>
        <p:nvPr/>
      </p:nvGrpSpPr>
      <p:grpSpPr>
        <a:xfrm>
          <a:off x="0" y="0"/>
          <a:ext cx="0" cy="0"/>
          <a:chOff x="0" y="0"/>
          <a:chExt cx="0" cy="0"/>
        </a:xfrm>
      </p:grpSpPr>
      <p:sp>
        <p:nvSpPr>
          <p:cNvPr id="3" name="Tekstin paikkamerkki 10">
            <a:extLst>
              <a:ext uri="{FF2B5EF4-FFF2-40B4-BE49-F238E27FC236}">
                <a16:creationId xmlns:a16="http://schemas.microsoft.com/office/drawing/2014/main" id="{469C65EC-6CD7-123D-008A-9878DEAF50BA}"/>
              </a:ext>
            </a:extLst>
          </p:cNvPr>
          <p:cNvSpPr>
            <a:spLocks noGrp="1"/>
          </p:cNvSpPr>
          <p:nvPr>
            <p:ph type="body" sz="quarter" idx="21"/>
          </p:nvPr>
        </p:nvSpPr>
        <p:spPr>
          <a:xfrm>
            <a:off x="510986" y="1961388"/>
            <a:ext cx="2031045" cy="1980000"/>
          </a:xfrm>
          <a:solidFill>
            <a:srgbClr val="EBDCA6"/>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4" name="Tekstin paikkamerkki 10">
            <a:extLst>
              <a:ext uri="{FF2B5EF4-FFF2-40B4-BE49-F238E27FC236}">
                <a16:creationId xmlns:a16="http://schemas.microsoft.com/office/drawing/2014/main" id="{EC7CB9A5-54D1-8962-2FED-1B61C884582C}"/>
              </a:ext>
            </a:extLst>
          </p:cNvPr>
          <p:cNvSpPr>
            <a:spLocks noGrp="1"/>
          </p:cNvSpPr>
          <p:nvPr>
            <p:ph type="body" sz="quarter" idx="22"/>
          </p:nvPr>
        </p:nvSpPr>
        <p:spPr>
          <a:xfrm>
            <a:off x="3048446" y="1961388"/>
            <a:ext cx="2031045" cy="1980000"/>
          </a:xfrm>
          <a:solidFill>
            <a:schemeClr val="accent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6" name="Tekstin paikkamerkki 10">
            <a:extLst>
              <a:ext uri="{FF2B5EF4-FFF2-40B4-BE49-F238E27FC236}">
                <a16:creationId xmlns:a16="http://schemas.microsoft.com/office/drawing/2014/main" id="{87557657-5B35-4FA9-BDF0-EE1DCAF3DA86}"/>
              </a:ext>
            </a:extLst>
          </p:cNvPr>
          <p:cNvSpPr>
            <a:spLocks noGrp="1"/>
          </p:cNvSpPr>
          <p:nvPr>
            <p:ph type="body" sz="quarter" idx="23"/>
          </p:nvPr>
        </p:nvSpPr>
        <p:spPr>
          <a:xfrm>
            <a:off x="5590478" y="1961388"/>
            <a:ext cx="2031045" cy="1980000"/>
          </a:xfrm>
          <a:solidFill>
            <a:srgbClr val="B3D38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10" name="Tekstin paikkamerkki 10">
            <a:extLst>
              <a:ext uri="{FF2B5EF4-FFF2-40B4-BE49-F238E27FC236}">
                <a16:creationId xmlns:a16="http://schemas.microsoft.com/office/drawing/2014/main" id="{ACC2CB3F-EC0C-77D9-5311-E3FF6058437E}"/>
              </a:ext>
            </a:extLst>
          </p:cNvPr>
          <p:cNvSpPr>
            <a:spLocks noGrp="1"/>
          </p:cNvSpPr>
          <p:nvPr>
            <p:ph type="body" sz="quarter" idx="24"/>
          </p:nvPr>
        </p:nvSpPr>
        <p:spPr>
          <a:xfrm>
            <a:off x="8127938" y="1961388"/>
            <a:ext cx="2031045" cy="1980000"/>
          </a:xfrm>
          <a:solidFill>
            <a:schemeClr val="accent3"/>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E15A2C76-C628-1737-9BF5-C4D7ECEFE8E9}"/>
              </a:ext>
            </a:extLst>
          </p:cNvPr>
          <p:cNvSpPr>
            <a:spLocks noGrp="1"/>
          </p:cNvSpPr>
          <p:nvPr>
            <p:ph type="body" sz="quarter" idx="14"/>
          </p:nvPr>
        </p:nvSpPr>
        <p:spPr>
          <a:xfrm>
            <a:off x="51098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3" name="Tekstin paikkamerkki 10">
            <a:extLst>
              <a:ext uri="{FF2B5EF4-FFF2-40B4-BE49-F238E27FC236}">
                <a16:creationId xmlns:a16="http://schemas.microsoft.com/office/drawing/2014/main" id="{0F25FADE-F113-D9F2-08B6-26A3E79D51BD}"/>
              </a:ext>
            </a:extLst>
          </p:cNvPr>
          <p:cNvSpPr>
            <a:spLocks noGrp="1"/>
          </p:cNvSpPr>
          <p:nvPr>
            <p:ph type="body" sz="quarter" idx="15"/>
          </p:nvPr>
        </p:nvSpPr>
        <p:spPr>
          <a:xfrm>
            <a:off x="304844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5" name="Tekstin paikkamerkki 10">
            <a:extLst>
              <a:ext uri="{FF2B5EF4-FFF2-40B4-BE49-F238E27FC236}">
                <a16:creationId xmlns:a16="http://schemas.microsoft.com/office/drawing/2014/main" id="{C7C8CC55-4228-B078-6E5D-203D444C0604}"/>
              </a:ext>
            </a:extLst>
          </p:cNvPr>
          <p:cNvSpPr>
            <a:spLocks noGrp="1"/>
          </p:cNvSpPr>
          <p:nvPr>
            <p:ph type="body" sz="quarter" idx="17"/>
          </p:nvPr>
        </p:nvSpPr>
        <p:spPr>
          <a:xfrm>
            <a:off x="559047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7" name="Tekstin paikkamerkki 10">
            <a:extLst>
              <a:ext uri="{FF2B5EF4-FFF2-40B4-BE49-F238E27FC236}">
                <a16:creationId xmlns:a16="http://schemas.microsoft.com/office/drawing/2014/main" id="{34281033-F953-55D2-C050-A768AD2FA697}"/>
              </a:ext>
            </a:extLst>
          </p:cNvPr>
          <p:cNvSpPr>
            <a:spLocks noGrp="1"/>
          </p:cNvSpPr>
          <p:nvPr>
            <p:ph type="body" sz="quarter" idx="19"/>
          </p:nvPr>
        </p:nvSpPr>
        <p:spPr>
          <a:xfrm>
            <a:off x="812793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11590300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6" name="Text Placeholder 2">
            <a:extLst>
              <a:ext uri="{FF2B5EF4-FFF2-40B4-BE49-F238E27FC236}">
                <a16:creationId xmlns:a16="http://schemas.microsoft.com/office/drawing/2014/main" id="{6C0301E5-8DFC-AB28-BC3E-B32E541CC0CE}"/>
              </a:ext>
            </a:extLst>
          </p:cNvPr>
          <p:cNvSpPr>
            <a:spLocks noGrp="1"/>
          </p:cNvSpPr>
          <p:nvPr>
            <p:ph type="body" idx="14"/>
          </p:nvPr>
        </p:nvSpPr>
        <p:spPr>
          <a:xfrm>
            <a:off x="510988"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Text Placeholder 4">
            <a:extLst>
              <a:ext uri="{FF2B5EF4-FFF2-40B4-BE49-F238E27FC236}">
                <a16:creationId xmlns:a16="http://schemas.microsoft.com/office/drawing/2014/main" id="{CF624D27-372F-B98C-D821-48F1E5B48E28}"/>
              </a:ext>
            </a:extLst>
          </p:cNvPr>
          <p:cNvSpPr>
            <a:spLocks noGrp="1"/>
          </p:cNvSpPr>
          <p:nvPr>
            <p:ph type="body" sz="quarter" idx="3"/>
          </p:nvPr>
        </p:nvSpPr>
        <p:spPr>
          <a:xfrm>
            <a:off x="7104887"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ED0CD43-CDC4-4483-ADCB-F95E4AF88FCB}"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0387633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25625"/>
            <a:ext cx="5760000" cy="4351338"/>
          </a:xfrm>
        </p:spPr>
        <p:txBody>
          <a:bodyPr/>
          <a:lstStyle>
            <a:lvl1pPr>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Text Placeholder 8">
            <a:extLst>
              <a:ext uri="{FF2B5EF4-FFF2-40B4-BE49-F238E27FC236}">
                <a16:creationId xmlns:a16="http://schemas.microsoft.com/office/drawing/2014/main" id="{21E0ED81-E7C8-4A75-9BCA-70A65F807F9E}"/>
              </a:ext>
            </a:extLst>
          </p:cNvPr>
          <p:cNvSpPr>
            <a:spLocks noGrp="1"/>
          </p:cNvSpPr>
          <p:nvPr>
            <p:ph type="body" sz="quarter" idx="14"/>
          </p:nvPr>
        </p:nvSpPr>
        <p:spPr>
          <a:xfrm>
            <a:off x="6804025" y="1828800"/>
            <a:ext cx="4549775" cy="435292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Slide Number Placeholder 9">
            <a:extLst>
              <a:ext uri="{FF2B5EF4-FFF2-40B4-BE49-F238E27FC236}">
                <a16:creationId xmlns:a16="http://schemas.microsoft.com/office/drawing/2014/main" id="{3308A7A2-9B6B-4C01-8A53-3BAE37D71083}"/>
              </a:ext>
            </a:extLst>
          </p:cNvPr>
          <p:cNvSpPr>
            <a:spLocks noGrp="1"/>
          </p:cNvSpPr>
          <p:nvPr>
            <p:ph type="sldNum" sz="quarter" idx="17"/>
          </p:nvPr>
        </p:nvSpPr>
        <p:spPr/>
        <p:txBody>
          <a:bodyPr/>
          <a:lstStyle/>
          <a:p>
            <a:fld id="{31160B98-140E-4345-B1A3-2A7247C42973}" type="slidenum">
              <a:rPr lang="fi-FI" smtClean="0"/>
              <a:t>‹#›</a:t>
            </a:fld>
            <a:endParaRPr lang="fi-FI"/>
          </a:p>
        </p:txBody>
      </p:sp>
      <p:sp>
        <p:nvSpPr>
          <p:cNvPr id="8" name="Date Placeholder 7">
            <a:extLst>
              <a:ext uri="{FF2B5EF4-FFF2-40B4-BE49-F238E27FC236}">
                <a16:creationId xmlns:a16="http://schemas.microsoft.com/office/drawing/2014/main" id="{F663B313-AEF2-4DAF-B694-6807ECE88337}"/>
              </a:ext>
            </a:extLst>
          </p:cNvPr>
          <p:cNvSpPr>
            <a:spLocks noGrp="1"/>
          </p:cNvSpPr>
          <p:nvPr>
            <p:ph type="dt" sz="half" idx="15"/>
          </p:nvPr>
        </p:nvSpPr>
        <p:spPr/>
        <p:txBody>
          <a:bodyPr/>
          <a:lstStyle/>
          <a:p>
            <a:fld id="{1A156DE9-96EB-440A-816A-A6DE38CB8E02}" type="datetime1">
              <a:rPr lang="fi-FI" smtClean="0"/>
              <a:t>25.9.2025</a:t>
            </a:fld>
            <a:endParaRPr lang="fi-FI"/>
          </a:p>
        </p:txBody>
      </p:sp>
      <p:sp>
        <p:nvSpPr>
          <p:cNvPr id="9" name="Footer Placeholder 8">
            <a:extLst>
              <a:ext uri="{FF2B5EF4-FFF2-40B4-BE49-F238E27FC236}">
                <a16:creationId xmlns:a16="http://schemas.microsoft.com/office/drawing/2014/main" id="{952E532A-E658-4132-885B-3E3069352104}"/>
              </a:ext>
            </a:extLst>
          </p:cNvPr>
          <p:cNvSpPr>
            <a:spLocks noGrp="1"/>
          </p:cNvSpPr>
          <p:nvPr>
            <p:ph type="ftr" sz="quarter" idx="16"/>
          </p:nvPr>
        </p:nvSpPr>
        <p:spPr/>
        <p:txBody>
          <a:bodyPr/>
          <a:lstStyle/>
          <a:p>
            <a:endParaRPr lang="fi-FI"/>
          </a:p>
        </p:txBody>
      </p:sp>
    </p:spTree>
    <p:extLst>
      <p:ext uri="{BB962C8B-B14F-4D97-AF65-F5344CB8AC3E}">
        <p14:creationId xmlns:p14="http://schemas.microsoft.com/office/powerpoint/2010/main" val="3074458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Koo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Tekstin paikkamerkki 10">
            <a:extLst>
              <a:ext uri="{FF2B5EF4-FFF2-40B4-BE49-F238E27FC236}">
                <a16:creationId xmlns:a16="http://schemas.microsoft.com/office/drawing/2014/main" id="{469C65EC-6CD7-123D-008A-9878DEAF50BA}"/>
              </a:ext>
            </a:extLst>
          </p:cNvPr>
          <p:cNvSpPr>
            <a:spLocks noGrp="1"/>
          </p:cNvSpPr>
          <p:nvPr>
            <p:ph type="body" sz="quarter" idx="21"/>
          </p:nvPr>
        </p:nvSpPr>
        <p:spPr>
          <a:xfrm>
            <a:off x="510986" y="1961388"/>
            <a:ext cx="2031045" cy="1980000"/>
          </a:xfrm>
          <a:solidFill>
            <a:srgbClr val="EBDCA6"/>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r>
              <a:rPr lang="fi-FI"/>
              <a:t>Muokkaa tekstin perustyylejä napsauttamalla</a:t>
            </a:r>
          </a:p>
        </p:txBody>
      </p:sp>
      <p:sp>
        <p:nvSpPr>
          <p:cNvPr id="12" name="Tekstin paikkamerkki 11">
            <a:extLst>
              <a:ext uri="{FF2B5EF4-FFF2-40B4-BE49-F238E27FC236}">
                <a16:creationId xmlns:a16="http://schemas.microsoft.com/office/drawing/2014/main" id="{2CB8B7EF-DD40-4B3B-EE54-F06210789A99}"/>
              </a:ext>
            </a:extLst>
          </p:cNvPr>
          <p:cNvSpPr>
            <a:spLocks noGrp="1"/>
          </p:cNvSpPr>
          <p:nvPr>
            <p:ph type="body" sz="quarter" idx="25"/>
          </p:nvPr>
        </p:nvSpPr>
        <p:spPr>
          <a:xfrm>
            <a:off x="511175" y="4375150"/>
            <a:ext cx="2030400"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Tekstin paikkamerkki 10">
            <a:extLst>
              <a:ext uri="{FF2B5EF4-FFF2-40B4-BE49-F238E27FC236}">
                <a16:creationId xmlns:a16="http://schemas.microsoft.com/office/drawing/2014/main" id="{EC7CB9A5-54D1-8962-2FED-1B61C884582C}"/>
              </a:ext>
            </a:extLst>
          </p:cNvPr>
          <p:cNvSpPr>
            <a:spLocks noGrp="1"/>
          </p:cNvSpPr>
          <p:nvPr>
            <p:ph type="body" sz="quarter" idx="22"/>
          </p:nvPr>
        </p:nvSpPr>
        <p:spPr>
          <a:xfrm>
            <a:off x="3048446" y="1961388"/>
            <a:ext cx="2031045" cy="1980000"/>
          </a:xfrm>
          <a:solidFill>
            <a:schemeClr val="accent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r>
              <a:rPr lang="fi-FI"/>
              <a:t>Muokkaa tekstin perustyylejä napsauttamalla</a:t>
            </a:r>
          </a:p>
        </p:txBody>
      </p:sp>
      <p:sp>
        <p:nvSpPr>
          <p:cNvPr id="11" name="Tekstin paikkamerkki 10">
            <a:extLst>
              <a:ext uri="{FF2B5EF4-FFF2-40B4-BE49-F238E27FC236}">
                <a16:creationId xmlns:a16="http://schemas.microsoft.com/office/drawing/2014/main" id="{115B0779-55C6-1370-8E9C-4B400E9AA15A}"/>
              </a:ext>
            </a:extLst>
          </p:cNvPr>
          <p:cNvSpPr>
            <a:spLocks noGrp="1"/>
          </p:cNvSpPr>
          <p:nvPr>
            <p:ph type="body" sz="quarter" idx="26"/>
          </p:nvPr>
        </p:nvSpPr>
        <p:spPr>
          <a:xfrm>
            <a:off x="3048000" y="437515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6" name="Tekstin paikkamerkki 10">
            <a:extLst>
              <a:ext uri="{FF2B5EF4-FFF2-40B4-BE49-F238E27FC236}">
                <a16:creationId xmlns:a16="http://schemas.microsoft.com/office/drawing/2014/main" id="{87557657-5B35-4FA9-BDF0-EE1DCAF3DA86}"/>
              </a:ext>
            </a:extLst>
          </p:cNvPr>
          <p:cNvSpPr>
            <a:spLocks noGrp="1"/>
          </p:cNvSpPr>
          <p:nvPr>
            <p:ph type="body" sz="quarter" idx="23"/>
          </p:nvPr>
        </p:nvSpPr>
        <p:spPr>
          <a:xfrm>
            <a:off x="5590478" y="1961388"/>
            <a:ext cx="2031045" cy="1980000"/>
          </a:xfrm>
          <a:solidFill>
            <a:srgbClr val="B3D38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r>
              <a:rPr lang="fi-FI"/>
              <a:t>Muokkaa tekstin perustyylejä napsauttamalla</a:t>
            </a:r>
          </a:p>
        </p:txBody>
      </p:sp>
      <p:sp>
        <p:nvSpPr>
          <p:cNvPr id="14" name="Tekstin paikkamerkki 10">
            <a:extLst>
              <a:ext uri="{FF2B5EF4-FFF2-40B4-BE49-F238E27FC236}">
                <a16:creationId xmlns:a16="http://schemas.microsoft.com/office/drawing/2014/main" id="{C7364D2E-78FE-6A10-F868-4A2815B245A8}"/>
              </a:ext>
            </a:extLst>
          </p:cNvPr>
          <p:cNvSpPr>
            <a:spLocks noGrp="1"/>
          </p:cNvSpPr>
          <p:nvPr>
            <p:ph type="body" sz="quarter" idx="27"/>
          </p:nvPr>
        </p:nvSpPr>
        <p:spPr>
          <a:xfrm>
            <a:off x="5590800" y="437515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0" name="Tekstin paikkamerkki 10">
            <a:extLst>
              <a:ext uri="{FF2B5EF4-FFF2-40B4-BE49-F238E27FC236}">
                <a16:creationId xmlns:a16="http://schemas.microsoft.com/office/drawing/2014/main" id="{ACC2CB3F-EC0C-77D9-5311-E3FF6058437E}"/>
              </a:ext>
            </a:extLst>
          </p:cNvPr>
          <p:cNvSpPr>
            <a:spLocks noGrp="1"/>
          </p:cNvSpPr>
          <p:nvPr>
            <p:ph type="body" sz="quarter" idx="24"/>
          </p:nvPr>
        </p:nvSpPr>
        <p:spPr>
          <a:xfrm>
            <a:off x="8127938" y="1961388"/>
            <a:ext cx="2031045" cy="1980000"/>
          </a:xfrm>
          <a:solidFill>
            <a:schemeClr val="accent3"/>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r>
              <a:rPr lang="fi-FI"/>
              <a:t>Muokkaa tekstin perustyylejä napsauttamalla</a:t>
            </a:r>
          </a:p>
        </p:txBody>
      </p:sp>
      <p:sp>
        <p:nvSpPr>
          <p:cNvPr id="21" name="Tekstin paikkamerkki 10">
            <a:extLst>
              <a:ext uri="{FF2B5EF4-FFF2-40B4-BE49-F238E27FC236}">
                <a16:creationId xmlns:a16="http://schemas.microsoft.com/office/drawing/2014/main" id="{0E5E7E58-BA85-B6C0-EADC-5A10B9118D7B}"/>
              </a:ext>
            </a:extLst>
          </p:cNvPr>
          <p:cNvSpPr>
            <a:spLocks noGrp="1"/>
          </p:cNvSpPr>
          <p:nvPr>
            <p:ph type="body" sz="quarter" idx="28"/>
          </p:nvPr>
        </p:nvSpPr>
        <p:spPr>
          <a:xfrm>
            <a:off x="8128800" y="437400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2709846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Kooste kuv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12" name="Picture Placeholder 7">
            <a:extLst>
              <a:ext uri="{FF2B5EF4-FFF2-40B4-BE49-F238E27FC236}">
                <a16:creationId xmlns:a16="http://schemas.microsoft.com/office/drawing/2014/main" id="{49FFC8F4-9174-9AA6-2D5C-35D0E381EE30}"/>
              </a:ext>
              <a:ext uri="{C183D7F6-B498-43B3-948B-1728B52AA6E4}">
                <adec:decorative xmlns:adec="http://schemas.microsoft.com/office/drawing/2017/decorative" val="1"/>
              </a:ext>
            </a:extLst>
          </p:cNvPr>
          <p:cNvSpPr>
            <a:spLocks noGrp="1"/>
          </p:cNvSpPr>
          <p:nvPr>
            <p:ph type="pic" sz="quarter" idx="13"/>
          </p:nvPr>
        </p:nvSpPr>
        <p:spPr>
          <a:xfrm>
            <a:off x="51098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5" name="Tekstin paikkamerkki 11">
            <a:extLst>
              <a:ext uri="{FF2B5EF4-FFF2-40B4-BE49-F238E27FC236}">
                <a16:creationId xmlns:a16="http://schemas.microsoft.com/office/drawing/2014/main" id="{C15A029B-8D39-70FF-F69D-C33E341F2C12}"/>
              </a:ext>
            </a:extLst>
          </p:cNvPr>
          <p:cNvSpPr>
            <a:spLocks noGrp="1"/>
          </p:cNvSpPr>
          <p:nvPr>
            <p:ph type="body" sz="quarter" idx="25"/>
          </p:nvPr>
        </p:nvSpPr>
        <p:spPr>
          <a:xfrm>
            <a:off x="511175" y="4375150"/>
            <a:ext cx="2030400"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4" name="Picture Placeholder 7">
            <a:extLst>
              <a:ext uri="{FF2B5EF4-FFF2-40B4-BE49-F238E27FC236}">
                <a16:creationId xmlns:a16="http://schemas.microsoft.com/office/drawing/2014/main" id="{137521A9-8793-D352-7953-E6A3850B7C9A}"/>
              </a:ext>
              <a:ext uri="{C183D7F6-B498-43B3-948B-1728B52AA6E4}">
                <adec:decorative xmlns:adec="http://schemas.microsoft.com/office/drawing/2017/decorative" val="1"/>
              </a:ext>
            </a:extLst>
          </p:cNvPr>
          <p:cNvSpPr>
            <a:spLocks noGrp="1"/>
          </p:cNvSpPr>
          <p:nvPr>
            <p:ph type="pic" sz="quarter" idx="16"/>
          </p:nvPr>
        </p:nvSpPr>
        <p:spPr>
          <a:xfrm>
            <a:off x="304844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6" name="Tekstin paikkamerkki 10">
            <a:extLst>
              <a:ext uri="{FF2B5EF4-FFF2-40B4-BE49-F238E27FC236}">
                <a16:creationId xmlns:a16="http://schemas.microsoft.com/office/drawing/2014/main" id="{58F9A8A8-5ABB-5F1C-1FA3-06E9F7DE2D84}"/>
              </a:ext>
            </a:extLst>
          </p:cNvPr>
          <p:cNvSpPr>
            <a:spLocks noGrp="1"/>
          </p:cNvSpPr>
          <p:nvPr>
            <p:ph type="body" sz="quarter" idx="26"/>
          </p:nvPr>
        </p:nvSpPr>
        <p:spPr>
          <a:xfrm>
            <a:off x="3048000" y="437515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6" name="Picture Placeholder 7">
            <a:extLst>
              <a:ext uri="{FF2B5EF4-FFF2-40B4-BE49-F238E27FC236}">
                <a16:creationId xmlns:a16="http://schemas.microsoft.com/office/drawing/2014/main" id="{84C41787-C2AB-A5C9-330E-7C1BCDDFDFD9}"/>
              </a:ext>
              <a:ext uri="{C183D7F6-B498-43B3-948B-1728B52AA6E4}">
                <adec:decorative xmlns:adec="http://schemas.microsoft.com/office/drawing/2017/decorative" val="1"/>
              </a:ext>
            </a:extLst>
          </p:cNvPr>
          <p:cNvSpPr>
            <a:spLocks noGrp="1"/>
          </p:cNvSpPr>
          <p:nvPr>
            <p:ph type="pic" sz="quarter" idx="18"/>
          </p:nvPr>
        </p:nvSpPr>
        <p:spPr>
          <a:xfrm>
            <a:off x="559047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0" name="Tekstin paikkamerkki 10">
            <a:extLst>
              <a:ext uri="{FF2B5EF4-FFF2-40B4-BE49-F238E27FC236}">
                <a16:creationId xmlns:a16="http://schemas.microsoft.com/office/drawing/2014/main" id="{34149924-A0FB-F9F9-0573-A1FCDDA14FCA}"/>
              </a:ext>
            </a:extLst>
          </p:cNvPr>
          <p:cNvSpPr>
            <a:spLocks noGrp="1"/>
          </p:cNvSpPr>
          <p:nvPr>
            <p:ph type="body" sz="quarter" idx="27"/>
          </p:nvPr>
        </p:nvSpPr>
        <p:spPr>
          <a:xfrm>
            <a:off x="5590800" y="437515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8" name="Picture Placeholder 7">
            <a:extLst>
              <a:ext uri="{FF2B5EF4-FFF2-40B4-BE49-F238E27FC236}">
                <a16:creationId xmlns:a16="http://schemas.microsoft.com/office/drawing/2014/main" id="{1AE11A09-8846-94BD-211D-935246D3DBD6}"/>
              </a:ext>
              <a:ext uri="{C183D7F6-B498-43B3-948B-1728B52AA6E4}">
                <adec:decorative xmlns:adec="http://schemas.microsoft.com/office/drawing/2017/decorative" val="1"/>
              </a:ext>
            </a:extLst>
          </p:cNvPr>
          <p:cNvSpPr>
            <a:spLocks noGrp="1"/>
          </p:cNvSpPr>
          <p:nvPr>
            <p:ph type="pic" sz="quarter" idx="20"/>
          </p:nvPr>
        </p:nvSpPr>
        <p:spPr>
          <a:xfrm>
            <a:off x="812793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9" name="Tekstin paikkamerkki 10">
            <a:extLst>
              <a:ext uri="{FF2B5EF4-FFF2-40B4-BE49-F238E27FC236}">
                <a16:creationId xmlns:a16="http://schemas.microsoft.com/office/drawing/2014/main" id="{493D5E0B-1F6F-ECC2-33A6-0926ACAB45BF}"/>
              </a:ext>
            </a:extLst>
          </p:cNvPr>
          <p:cNvSpPr>
            <a:spLocks noGrp="1"/>
          </p:cNvSpPr>
          <p:nvPr>
            <p:ph type="body" sz="quarter" idx="28"/>
          </p:nvPr>
        </p:nvSpPr>
        <p:spPr>
          <a:xfrm>
            <a:off x="8128800" y="437400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8212147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Kuvatekstillinen kuv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r>
              <a:rPr lang="fi-FI"/>
              <a:t>Muokkaa ots. perustyyl. napsautt.</a:t>
            </a:r>
            <a:endParaRPr lang="en-GB"/>
          </a:p>
        </p:txBody>
      </p:sp>
      <p:sp>
        <p:nvSpPr>
          <p:cNvPr id="5" name="Tekstin paikkamerkki 4">
            <a:extLst>
              <a:ext uri="{FF2B5EF4-FFF2-40B4-BE49-F238E27FC236}">
                <a16:creationId xmlns:a16="http://schemas.microsoft.com/office/drawing/2014/main" id="{892486D5-A167-FB66-17F1-F54F20E0BFB6}"/>
              </a:ext>
            </a:extLst>
          </p:cNvPr>
          <p:cNvSpPr>
            <a:spLocks noGrp="1"/>
          </p:cNvSpPr>
          <p:nvPr>
            <p:ph type="body" sz="quarter" idx="15"/>
          </p:nvPr>
        </p:nvSpPr>
        <p:spPr>
          <a:xfrm>
            <a:off x="511175" y="3881438"/>
            <a:ext cx="5213350" cy="198755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369923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p>
            <a:r>
              <a:rPr lang="fi-FI"/>
              <a:t>Muokkaa ots. perustyyl. napsautt.</a:t>
            </a:r>
            <a:endParaRPr lang="en-GB"/>
          </a:p>
        </p:txBody>
      </p:sp>
      <p:sp>
        <p:nvSpPr>
          <p:cNvPr id="5" name="Tekstin paikkamerkki 4">
            <a:extLst>
              <a:ext uri="{FF2B5EF4-FFF2-40B4-BE49-F238E27FC236}">
                <a16:creationId xmlns:a16="http://schemas.microsoft.com/office/drawing/2014/main" id="{CA3C6905-7AC3-3511-A9E4-E7BCF1BD924A}"/>
              </a:ext>
            </a:extLst>
          </p:cNvPr>
          <p:cNvSpPr>
            <a:spLocks noGrp="1"/>
          </p:cNvSpPr>
          <p:nvPr>
            <p:ph type="body" sz="quarter" idx="14"/>
          </p:nvPr>
        </p:nvSpPr>
        <p:spPr>
          <a:xfrm>
            <a:off x="6591600" y="3880800"/>
            <a:ext cx="5211763"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511495"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7172189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Kuvatekstillinen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600700" y="388620"/>
            <a:ext cx="6079296" cy="702216"/>
          </a:xfrm>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600700" y="1508985"/>
            <a:ext cx="6079296"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4664009"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9951091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Kuvatekstillinen, kuva taukojump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6" name="Kuva 5" descr="Kaksi ammattilaista pitää taukojumppaa terveysasemalla iloisena.">
            <a:extLst>
              <a:ext uri="{FF2B5EF4-FFF2-40B4-BE49-F238E27FC236}">
                <a16:creationId xmlns:a16="http://schemas.microsoft.com/office/drawing/2014/main" id="{98137FD8-FF09-125E-7987-D31D9BEF8B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7" y="480442"/>
            <a:ext cx="5584505" cy="5402415"/>
          </a:xfrm>
          <a:prstGeom prst="rect">
            <a:avLst/>
          </a:prstGeom>
        </p:spPr>
      </p:pic>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5532289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Kuvatekstillinen, kuva potilastietoja kirjaamass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5" name="Tekstin paikkamerkki 4">
            <a:extLst>
              <a:ext uri="{FF2B5EF4-FFF2-40B4-BE49-F238E27FC236}">
                <a16:creationId xmlns:a16="http://schemas.microsoft.com/office/drawing/2014/main" id="{29A911BB-F985-79FE-DE48-DCE2F7D0CE55}"/>
              </a:ext>
            </a:extLst>
          </p:cNvPr>
          <p:cNvSpPr>
            <a:spLocks noGrp="1"/>
          </p:cNvSpPr>
          <p:nvPr>
            <p:ph type="body" sz="quarter" idx="15"/>
          </p:nvPr>
        </p:nvSpPr>
        <p:spPr>
          <a:xfrm>
            <a:off x="6591300" y="3868739"/>
            <a:ext cx="5213157" cy="1987200"/>
          </a:xfrm>
        </p:spPr>
        <p:txBody>
          <a:bodyPr/>
          <a:lstStyle>
            <a:lvl1pPr>
              <a:defRPr sz="1400"/>
            </a:lvl1pPr>
            <a:lvl2pPr>
              <a:defRPr sz="1400"/>
            </a:lvl2pPr>
            <a:lvl3pPr>
              <a:defRPr sz="1400"/>
            </a:lvl3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descr="Ammattilaiset kirjaavat potilaan tietoja tietokoneelle.">
            <a:extLst>
              <a:ext uri="{FF2B5EF4-FFF2-40B4-BE49-F238E27FC236}">
                <a16:creationId xmlns:a16="http://schemas.microsoft.com/office/drawing/2014/main" id="{9EF2CE90-A14E-40FB-F97E-1EFF0277C8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8" y="480442"/>
            <a:ext cx="5585012" cy="5385144"/>
          </a:xfrm>
          <a:prstGeom prst="rect">
            <a:avLst/>
          </a:prstGeom>
        </p:spPr>
      </p:pic>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9290058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Kuvatekstillinen, kuva isä ja lapsi">
    <p:spTree>
      <p:nvGrpSpPr>
        <p:cNvPr id="1" name=""/>
        <p:cNvGrpSpPr/>
        <p:nvPr/>
      </p:nvGrpSpPr>
      <p:grpSpPr>
        <a:xfrm>
          <a:off x="0" y="0"/>
          <a:ext cx="0" cy="0"/>
          <a:chOff x="0" y="0"/>
          <a:chExt cx="0" cy="0"/>
        </a:xfrm>
      </p:grpSpPr>
      <p:pic>
        <p:nvPicPr>
          <p:cNvPr id="10" name="Kuva 9" descr="Isä ja pieni lapsi ovat neuvolakäynnillä ja puhuvat ammattilaisten kanssa.">
            <a:extLst>
              <a:ext uri="{FF2B5EF4-FFF2-40B4-BE49-F238E27FC236}">
                <a16:creationId xmlns:a16="http://schemas.microsoft.com/office/drawing/2014/main" id="{7BEA9D1D-8F28-8B07-57BD-7BE09921C1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6" y="470917"/>
            <a:ext cx="5584504" cy="5421466"/>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575452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oste kuv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E15A2C76-C628-1737-9BF5-C4D7ECEFE8E9}"/>
              </a:ext>
            </a:extLst>
          </p:cNvPr>
          <p:cNvSpPr>
            <a:spLocks noGrp="1"/>
          </p:cNvSpPr>
          <p:nvPr>
            <p:ph type="body" sz="quarter" idx="14"/>
          </p:nvPr>
        </p:nvSpPr>
        <p:spPr>
          <a:xfrm>
            <a:off x="51098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2" name="Picture Placeholder 7">
            <a:extLst>
              <a:ext uri="{FF2B5EF4-FFF2-40B4-BE49-F238E27FC236}">
                <a16:creationId xmlns:a16="http://schemas.microsoft.com/office/drawing/2014/main" id="{49FFC8F4-9174-9AA6-2D5C-35D0E381EE30}"/>
              </a:ext>
              <a:ext uri="{C183D7F6-B498-43B3-948B-1728B52AA6E4}">
                <adec:decorative xmlns:adec="http://schemas.microsoft.com/office/drawing/2017/decorative" val="1"/>
              </a:ext>
            </a:extLst>
          </p:cNvPr>
          <p:cNvSpPr>
            <a:spLocks noGrp="1"/>
          </p:cNvSpPr>
          <p:nvPr>
            <p:ph type="pic" sz="quarter" idx="13"/>
          </p:nvPr>
        </p:nvSpPr>
        <p:spPr>
          <a:xfrm>
            <a:off x="51098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3" name="Tekstin paikkamerkki 10">
            <a:extLst>
              <a:ext uri="{FF2B5EF4-FFF2-40B4-BE49-F238E27FC236}">
                <a16:creationId xmlns:a16="http://schemas.microsoft.com/office/drawing/2014/main" id="{0F25FADE-F113-D9F2-08B6-26A3E79D51BD}"/>
              </a:ext>
            </a:extLst>
          </p:cNvPr>
          <p:cNvSpPr>
            <a:spLocks noGrp="1"/>
          </p:cNvSpPr>
          <p:nvPr>
            <p:ph type="body" sz="quarter" idx="15"/>
          </p:nvPr>
        </p:nvSpPr>
        <p:spPr>
          <a:xfrm>
            <a:off x="304844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4" name="Picture Placeholder 7">
            <a:extLst>
              <a:ext uri="{FF2B5EF4-FFF2-40B4-BE49-F238E27FC236}">
                <a16:creationId xmlns:a16="http://schemas.microsoft.com/office/drawing/2014/main" id="{137521A9-8793-D352-7953-E6A3850B7C9A}"/>
              </a:ext>
              <a:ext uri="{C183D7F6-B498-43B3-948B-1728B52AA6E4}">
                <adec:decorative xmlns:adec="http://schemas.microsoft.com/office/drawing/2017/decorative" val="1"/>
              </a:ext>
            </a:extLst>
          </p:cNvPr>
          <p:cNvSpPr>
            <a:spLocks noGrp="1"/>
          </p:cNvSpPr>
          <p:nvPr>
            <p:ph type="pic" sz="quarter" idx="16"/>
          </p:nvPr>
        </p:nvSpPr>
        <p:spPr>
          <a:xfrm>
            <a:off x="304844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5" name="Tekstin paikkamerkki 10">
            <a:extLst>
              <a:ext uri="{FF2B5EF4-FFF2-40B4-BE49-F238E27FC236}">
                <a16:creationId xmlns:a16="http://schemas.microsoft.com/office/drawing/2014/main" id="{C7C8CC55-4228-B078-6E5D-203D444C0604}"/>
              </a:ext>
            </a:extLst>
          </p:cNvPr>
          <p:cNvSpPr>
            <a:spLocks noGrp="1"/>
          </p:cNvSpPr>
          <p:nvPr>
            <p:ph type="body" sz="quarter" idx="17"/>
          </p:nvPr>
        </p:nvSpPr>
        <p:spPr>
          <a:xfrm>
            <a:off x="559047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6" name="Picture Placeholder 7">
            <a:extLst>
              <a:ext uri="{FF2B5EF4-FFF2-40B4-BE49-F238E27FC236}">
                <a16:creationId xmlns:a16="http://schemas.microsoft.com/office/drawing/2014/main" id="{84C41787-C2AB-A5C9-330E-7C1BCDDFDFD9}"/>
              </a:ext>
              <a:ext uri="{C183D7F6-B498-43B3-948B-1728B52AA6E4}">
                <adec:decorative xmlns:adec="http://schemas.microsoft.com/office/drawing/2017/decorative" val="1"/>
              </a:ext>
            </a:extLst>
          </p:cNvPr>
          <p:cNvSpPr>
            <a:spLocks noGrp="1"/>
          </p:cNvSpPr>
          <p:nvPr>
            <p:ph type="pic" sz="quarter" idx="18"/>
          </p:nvPr>
        </p:nvSpPr>
        <p:spPr>
          <a:xfrm>
            <a:off x="559047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7" name="Tekstin paikkamerkki 10">
            <a:extLst>
              <a:ext uri="{FF2B5EF4-FFF2-40B4-BE49-F238E27FC236}">
                <a16:creationId xmlns:a16="http://schemas.microsoft.com/office/drawing/2014/main" id="{34281033-F953-55D2-C050-A768AD2FA697}"/>
              </a:ext>
            </a:extLst>
          </p:cNvPr>
          <p:cNvSpPr>
            <a:spLocks noGrp="1"/>
          </p:cNvSpPr>
          <p:nvPr>
            <p:ph type="body" sz="quarter" idx="19"/>
          </p:nvPr>
        </p:nvSpPr>
        <p:spPr>
          <a:xfrm>
            <a:off x="812793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8" name="Picture Placeholder 7">
            <a:extLst>
              <a:ext uri="{FF2B5EF4-FFF2-40B4-BE49-F238E27FC236}">
                <a16:creationId xmlns:a16="http://schemas.microsoft.com/office/drawing/2014/main" id="{1AE11A09-8846-94BD-211D-935246D3DBD6}"/>
              </a:ext>
              <a:ext uri="{C183D7F6-B498-43B3-948B-1728B52AA6E4}">
                <adec:decorative xmlns:adec="http://schemas.microsoft.com/office/drawing/2017/decorative" val="1"/>
              </a:ext>
            </a:extLst>
          </p:cNvPr>
          <p:cNvSpPr>
            <a:spLocks noGrp="1"/>
          </p:cNvSpPr>
          <p:nvPr>
            <p:ph type="pic" sz="quarter" idx="20"/>
          </p:nvPr>
        </p:nvSpPr>
        <p:spPr>
          <a:xfrm>
            <a:off x="812793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Tree>
    <p:extLst>
      <p:ext uri="{BB962C8B-B14F-4D97-AF65-F5344CB8AC3E}">
        <p14:creationId xmlns:p14="http://schemas.microsoft.com/office/powerpoint/2010/main" val="18704835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Kuvatekstillinen, kuva nuoret">
    <p:spTree>
      <p:nvGrpSpPr>
        <p:cNvPr id="1" name=""/>
        <p:cNvGrpSpPr/>
        <p:nvPr/>
      </p:nvGrpSpPr>
      <p:grpSpPr>
        <a:xfrm>
          <a:off x="0" y="0"/>
          <a:ext cx="0" cy="0"/>
          <a:chOff x="0" y="0"/>
          <a:chExt cx="0" cy="0"/>
        </a:xfrm>
      </p:grpSpPr>
      <p:pic>
        <p:nvPicPr>
          <p:cNvPr id="3" name="Kuva 2" descr="Nuoret pelaavat pingistä ulkona iloisina.">
            <a:extLst>
              <a:ext uri="{FF2B5EF4-FFF2-40B4-BE49-F238E27FC236}">
                <a16:creationId xmlns:a16="http://schemas.microsoft.com/office/drawing/2014/main" id="{A23DB195-0FE6-2519-BC00-206F90629E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128"/>
          <a:stretch/>
        </p:blipFill>
        <p:spPr>
          <a:xfrm>
            <a:off x="510986" y="470916"/>
            <a:ext cx="5584504" cy="553682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3048840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Kuvatekstillinen, kuva aikuiset">
    <p:spTree>
      <p:nvGrpSpPr>
        <p:cNvPr id="1" name=""/>
        <p:cNvGrpSpPr/>
        <p:nvPr/>
      </p:nvGrpSpPr>
      <p:grpSpPr>
        <a:xfrm>
          <a:off x="0" y="0"/>
          <a:ext cx="0" cy="0"/>
          <a:chOff x="0" y="0"/>
          <a:chExt cx="0" cy="0"/>
        </a:xfrm>
      </p:grpSpPr>
      <p:pic>
        <p:nvPicPr>
          <p:cNvPr id="5" name="Kuva 4" descr="Aikuiset kohtaavat ulkoillessa.">
            <a:extLst>
              <a:ext uri="{FF2B5EF4-FFF2-40B4-BE49-F238E27FC236}">
                <a16:creationId xmlns:a16="http://schemas.microsoft.com/office/drawing/2014/main" id="{7E54E5A8-E940-D2EA-43B2-8C318647F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6" y="470916"/>
            <a:ext cx="5584504" cy="548821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9314056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Kuvatekstillinen, kuva ikääntyneet">
    <p:spTree>
      <p:nvGrpSpPr>
        <p:cNvPr id="1" name=""/>
        <p:cNvGrpSpPr/>
        <p:nvPr/>
      </p:nvGrpSpPr>
      <p:grpSpPr>
        <a:xfrm>
          <a:off x="0" y="0"/>
          <a:ext cx="0" cy="0"/>
          <a:chOff x="0" y="0"/>
          <a:chExt cx="0" cy="0"/>
        </a:xfrm>
      </p:grpSpPr>
      <p:pic>
        <p:nvPicPr>
          <p:cNvPr id="3" name="Kuva 2" descr="Ikääntyneet ihmiset istuvat vierekkäin, keskustelevat ja hymyilevät.">
            <a:extLst>
              <a:ext uri="{FF2B5EF4-FFF2-40B4-BE49-F238E27FC236}">
                <a16:creationId xmlns:a16="http://schemas.microsoft.com/office/drawing/2014/main" id="{1E57BF74-8A03-C257-8721-7BA59675C6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6" y="470917"/>
            <a:ext cx="5584504" cy="548821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9870488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Kuvatekstillinen, kuva vammaiset">
    <p:spTree>
      <p:nvGrpSpPr>
        <p:cNvPr id="1" name=""/>
        <p:cNvGrpSpPr/>
        <p:nvPr/>
      </p:nvGrpSpPr>
      <p:grpSpPr>
        <a:xfrm>
          <a:off x="0" y="0"/>
          <a:ext cx="0" cy="0"/>
          <a:chOff x="0" y="0"/>
          <a:chExt cx="0" cy="0"/>
        </a:xfrm>
      </p:grpSpPr>
      <p:pic>
        <p:nvPicPr>
          <p:cNvPr id="5" name="Kuva 4" descr="Nuori mies katsoo leveästi hymyillen kameraan.">
            <a:extLst>
              <a:ext uri="{FF2B5EF4-FFF2-40B4-BE49-F238E27FC236}">
                <a16:creationId xmlns:a16="http://schemas.microsoft.com/office/drawing/2014/main" id="{47FDF284-B35D-6EAE-44DF-4D65D66BD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6" y="470916"/>
            <a:ext cx="5584504" cy="548821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722583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Kuvatekstillinen, kuva isä ja tyttö">
    <p:spTree>
      <p:nvGrpSpPr>
        <p:cNvPr id="1" name=""/>
        <p:cNvGrpSpPr/>
        <p:nvPr/>
      </p:nvGrpSpPr>
      <p:grpSpPr>
        <a:xfrm>
          <a:off x="0" y="0"/>
          <a:ext cx="0" cy="0"/>
          <a:chOff x="0" y="0"/>
          <a:chExt cx="0" cy="0"/>
        </a:xfrm>
      </p:grpSpPr>
      <p:pic>
        <p:nvPicPr>
          <p:cNvPr id="6" name="Kuva 5" descr="Isä ja nuori tytär nauravat yhdessä ulkoillessaan.">
            <a:extLst>
              <a:ext uri="{FF2B5EF4-FFF2-40B4-BE49-F238E27FC236}">
                <a16:creationId xmlns:a16="http://schemas.microsoft.com/office/drawing/2014/main" id="{6CD254B6-9B34-5EEC-2444-1290DD38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5" y="470916"/>
            <a:ext cx="5584505" cy="548821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6403784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Pelastuslai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r>
              <a:rPr lang="fi-FI"/>
              <a:t>Muokkaa ots. perustyyl. napsautt.</a:t>
            </a:r>
            <a:endParaRPr lang="en-GB"/>
          </a:p>
        </p:txBody>
      </p:sp>
      <p:sp>
        <p:nvSpPr>
          <p:cNvPr id="12" name="Tekstin paikkamerkki 11">
            <a:extLst>
              <a:ext uri="{FF2B5EF4-FFF2-40B4-BE49-F238E27FC236}">
                <a16:creationId xmlns:a16="http://schemas.microsoft.com/office/drawing/2014/main" id="{4301DBF0-93D1-4BA3-CAF5-E6CEE032E843}"/>
              </a:ext>
            </a:extLst>
          </p:cNvPr>
          <p:cNvSpPr>
            <a:spLocks noGrp="1"/>
          </p:cNvSpPr>
          <p:nvPr>
            <p:ph type="body" sz="quarter" idx="14"/>
          </p:nvPr>
        </p:nvSpPr>
        <p:spPr>
          <a:xfrm>
            <a:off x="511175" y="3880800"/>
            <a:ext cx="521335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pic>
        <p:nvPicPr>
          <p:cNvPr id="5" name="Kuva 4"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19ECE9-D042-1B7D-B0DD-C8FAA8845D1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3" name="Kuva 2" descr="Keski-Suomen pelastuslaitoksen vaakunassa on musta metso keskellä Suomessa pelastuslaitosten yleisesti käyttämän keltaisen tähtimäisen kuvion keskellä. Metso kuvastaa maakuntalintuna keskisuomalaisuutta ja tähden yhdeksän sakaraa symboloivat pelastustoimen arvoja. ">
            <a:extLst>
              <a:ext uri="{FF2B5EF4-FFF2-40B4-BE49-F238E27FC236}">
                <a16:creationId xmlns:a16="http://schemas.microsoft.com/office/drawing/2014/main" id="{AA92A633-1571-191E-D372-D9F67C6596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66019" y="6023515"/>
            <a:ext cx="1118169" cy="331309"/>
          </a:xfrm>
          <a:prstGeom prst="rect">
            <a:avLst/>
          </a:prstGeom>
        </p:spPr>
      </p:pic>
    </p:spTree>
    <p:extLst>
      <p:ext uri="{BB962C8B-B14F-4D97-AF65-F5344CB8AC3E}">
        <p14:creationId xmlns:p14="http://schemas.microsoft.com/office/powerpoint/2010/main" val="20794385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Kuvatekstillinen, Palastuslaitoks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r>
              <a:rPr lang="fi-FI"/>
              <a:t>Muokkaa ots. perustyyl. napsautt.</a:t>
            </a:r>
            <a:endParaRPr lang="en-GB"/>
          </a:p>
        </p:txBody>
      </p:sp>
      <p:sp>
        <p:nvSpPr>
          <p:cNvPr id="12" name="Tekstin paikkamerkki 11">
            <a:extLst>
              <a:ext uri="{FF2B5EF4-FFF2-40B4-BE49-F238E27FC236}">
                <a16:creationId xmlns:a16="http://schemas.microsoft.com/office/drawing/2014/main" id="{02E8D4C6-E15E-2E24-96F8-2134741CC662}"/>
              </a:ext>
            </a:extLst>
          </p:cNvPr>
          <p:cNvSpPr>
            <a:spLocks noGrp="1"/>
          </p:cNvSpPr>
          <p:nvPr>
            <p:ph type="body" sz="quarter" idx="14"/>
          </p:nvPr>
        </p:nvSpPr>
        <p:spPr>
          <a:xfrm>
            <a:off x="511175" y="3880800"/>
            <a:ext cx="521335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0" name="Kuvan paikkamerkki 9" descr="Pelastaja hymyilee tyytyväisenä onnistuneen työpäivän päätteeksi.">
            <a:extLst>
              <a:ext uri="{FF2B5EF4-FFF2-40B4-BE49-F238E27FC236}">
                <a16:creationId xmlns:a16="http://schemas.microsoft.com/office/drawing/2014/main" id="{EC24C4CD-8418-BADD-B04A-39F29ABE53F2}"/>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6095491" y="470917"/>
            <a:ext cx="5584505" cy="5398360"/>
          </a:xfrm>
          <a:prstGeom prst="rect">
            <a:avLst/>
          </a:prstGeom>
        </p:spPr>
      </p:pic>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pic>
        <p:nvPicPr>
          <p:cNvPr id="5" name="Kuva 4"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19ECE9-D042-1B7D-B0DD-C8FAA8845D1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3" name="Kuva 2" descr="Keski-Suomen pelastuslaitoksen vaakunassa on musta metso keskellä Suomessa pelastuslaitosten yleisesti käyttämän keltaisen tähtimäisen kuvion keskellä. Metso kuvastaa maakuntalintuna keskisuomalaisuutta ja tähden yhdeksän sakaraa symboloivat pelastustoimen arvoja. ">
            <a:extLst>
              <a:ext uri="{FF2B5EF4-FFF2-40B4-BE49-F238E27FC236}">
                <a16:creationId xmlns:a16="http://schemas.microsoft.com/office/drawing/2014/main" id="{AA92A633-1571-191E-D372-D9F67C65969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66019" y="6023515"/>
            <a:ext cx="1118169" cy="331309"/>
          </a:xfrm>
          <a:prstGeom prst="rect">
            <a:avLst/>
          </a:prstGeom>
        </p:spPr>
      </p:pic>
    </p:spTree>
    <p:extLst>
      <p:ext uri="{BB962C8B-B14F-4D97-AF65-F5344CB8AC3E}">
        <p14:creationId xmlns:p14="http://schemas.microsoft.com/office/powerpoint/2010/main" val="39847521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Sairaala No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r>
              <a:rPr lang="fi-FI"/>
              <a:t>Muokkaa ots. perustyyl. napsautt.</a:t>
            </a:r>
            <a:endParaRPr lang="en-GB"/>
          </a:p>
        </p:txBody>
      </p:sp>
      <p:sp>
        <p:nvSpPr>
          <p:cNvPr id="3" name="Tekstin paikkamerkki 11">
            <a:extLst>
              <a:ext uri="{FF2B5EF4-FFF2-40B4-BE49-F238E27FC236}">
                <a16:creationId xmlns:a16="http://schemas.microsoft.com/office/drawing/2014/main" id="{30591BBB-2227-4013-2101-01AE25F686F3}"/>
              </a:ext>
            </a:extLst>
          </p:cNvPr>
          <p:cNvSpPr>
            <a:spLocks noGrp="1"/>
          </p:cNvSpPr>
          <p:nvPr>
            <p:ph type="body" sz="quarter" idx="14"/>
          </p:nvPr>
        </p:nvSpPr>
        <p:spPr>
          <a:xfrm>
            <a:off x="511175" y="3880800"/>
            <a:ext cx="521335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pic>
        <p:nvPicPr>
          <p:cNvPr id="5" name="Kuva 4"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19ECE9-D042-1B7D-B0DD-C8FAA8845D1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25165"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4" name="Kuva 13" descr="Sairaala Nova -kuvasymbolissa yhdistyy monta merkitystä: Viivan runsaus ilmentää keskiön ympärille kiertyvää luonnon monimuotoisuutta (virtaava vesi, humiseva metsä).&#10;Kuvakkeen taustalle piirtyy myös viitteellisesti sairaalaristi. Siinä voi symbolisesti nähdä risteilevän erilaisia hoito- ja elämänpolkuja. Sairaala Nova säteilee hyvinvointia ympärilleen.">
            <a:extLst>
              <a:ext uri="{FF2B5EF4-FFF2-40B4-BE49-F238E27FC236}">
                <a16:creationId xmlns:a16="http://schemas.microsoft.com/office/drawing/2014/main" id="{B6D9E79A-9000-CA31-EDE9-7E97805BDE7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8291720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Kuvatekstillinen, Sairaala Novan kuva">
    <p:spTree>
      <p:nvGrpSpPr>
        <p:cNvPr id="1" name=""/>
        <p:cNvGrpSpPr/>
        <p:nvPr/>
      </p:nvGrpSpPr>
      <p:grpSpPr>
        <a:xfrm>
          <a:off x="0" y="0"/>
          <a:ext cx="0" cy="0"/>
          <a:chOff x="0" y="0"/>
          <a:chExt cx="0" cy="0"/>
        </a:xfrm>
      </p:grpSpPr>
      <p:pic>
        <p:nvPicPr>
          <p:cNvPr id="3" name="Kuvan paikkamerkki 9" descr="Sairaala Nova -rakennuksen tummanpuhuva ja moderni julkisivu.">
            <a:extLst>
              <a:ext uri="{FF2B5EF4-FFF2-40B4-BE49-F238E27FC236}">
                <a16:creationId xmlns:a16="http://schemas.microsoft.com/office/drawing/2014/main" id="{2DA66DE9-9079-C211-9D24-CB6013198E4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6095491" y="485777"/>
            <a:ext cx="5584505" cy="5398360"/>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r>
              <a:rPr lang="fi-FI"/>
              <a:t>Muokkaa ots. perustyyl. napsautt.</a:t>
            </a:r>
            <a:endParaRPr lang="en-GB"/>
          </a:p>
        </p:txBody>
      </p:sp>
      <p:sp>
        <p:nvSpPr>
          <p:cNvPr id="4" name="Tekstin paikkamerkki 11">
            <a:extLst>
              <a:ext uri="{FF2B5EF4-FFF2-40B4-BE49-F238E27FC236}">
                <a16:creationId xmlns:a16="http://schemas.microsoft.com/office/drawing/2014/main" id="{5354B607-DFDE-B867-38DB-8CF0D3937954}"/>
              </a:ext>
            </a:extLst>
          </p:cNvPr>
          <p:cNvSpPr>
            <a:spLocks noGrp="1"/>
          </p:cNvSpPr>
          <p:nvPr>
            <p:ph type="body" sz="quarter" idx="14"/>
          </p:nvPr>
        </p:nvSpPr>
        <p:spPr>
          <a:xfrm>
            <a:off x="511175" y="3880800"/>
            <a:ext cx="521335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pic>
        <p:nvPicPr>
          <p:cNvPr id="5" name="Kuva 4"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19ECE9-D042-1B7D-B0DD-C8FAA8845D1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25165"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4" name="Kuva 13" descr="Sairaala Nova -kuvasymbolissa yhdistyy monta merkitystä: Viivan runsaus ilmentää keskiön ympärille kiertyvää luonnon monimuotoisuutta (virtaava vesi, humiseva metsä).&#10;Kuvakkeen taustalle piirtyy myös viitteellisesti sairaalaristi. Siinä voi symbolisesti nähdä risteilevän erilaisia hoito- ja elämänpolkuja. Sairaala Nova säteilee hyvinvointia ympärilleen.">
            <a:extLst>
              <a:ext uri="{FF2B5EF4-FFF2-40B4-BE49-F238E27FC236}">
                <a16:creationId xmlns:a16="http://schemas.microsoft.com/office/drawing/2014/main" id="{B6D9E79A-9000-CA31-EDE9-7E97805BDE74}"/>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24211313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Kuvatekstillinen, kuva karta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600700" y="388620"/>
            <a:ext cx="6079296" cy="702216"/>
          </a:xfrm>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600700" y="1508985"/>
            <a:ext cx="6079296"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pic>
        <p:nvPicPr>
          <p:cNvPr id="5" name="Kuva 4" descr="Kartta Keskisuomen hyvinvointialueen kunnista, jossa kunnan rajat näkyvät vaaleanpunaisella.">
            <a:extLst>
              <a:ext uri="{FF2B5EF4-FFF2-40B4-BE49-F238E27FC236}">
                <a16:creationId xmlns:a16="http://schemas.microsoft.com/office/drawing/2014/main" id="{0133CCAC-A8F8-5498-7EBF-A0AB516878F0}"/>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 y="422306"/>
            <a:ext cx="3605073" cy="5358892"/>
          </a:xfrm>
          <a:prstGeom prst="rect">
            <a:avLst/>
          </a:prstGeom>
        </p:spPr>
      </p:pic>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829041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Kansi 2">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0965E099-F238-0DC0-6C75-B4B92D1AEC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3200" cy="5393146"/>
          </a:xfrm>
          <a:prstGeom prst="rect">
            <a:avLst/>
          </a:prstGeom>
        </p:spPr>
      </p:pic>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000" y="3437867"/>
            <a:ext cx="6654232" cy="1467473"/>
          </a:xfrm>
          <a:prstGeom prst="rect">
            <a:avLst/>
          </a:prstGeom>
        </p:spPr>
      </p:pic>
      <p:pic>
        <p:nvPicPr>
          <p:cNvPr id="2" name="Kuva 1" descr="Keski-Suomen Pelastuslaitos">
            <a:extLst>
              <a:ext uri="{FF2B5EF4-FFF2-40B4-BE49-F238E27FC236}">
                <a16:creationId xmlns:a16="http://schemas.microsoft.com/office/drawing/2014/main" id="{04B9E1AF-D7C4-EBA7-6694-8DC561CBF72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66019" y="6023515"/>
            <a:ext cx="1118169" cy="331309"/>
          </a:xfrm>
          <a:prstGeom prst="rect">
            <a:avLst/>
          </a:prstGeom>
        </p:spPr>
      </p:pic>
      <p:pic>
        <p:nvPicPr>
          <p:cNvPr id="3" name="Kuva 2" descr="Keski-Suomen Hyvinvointialue">
            <a:extLst>
              <a:ext uri="{FF2B5EF4-FFF2-40B4-BE49-F238E27FC236}">
                <a16:creationId xmlns:a16="http://schemas.microsoft.com/office/drawing/2014/main" id="{94556230-8B2B-AAB9-9820-D504BC72DD93}"/>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3A0C2AEE-62D3-2532-A258-E29F0BDFBE47}"/>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828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41549487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Kuvallinen dia, lisää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52D320-4603-AE4C-81D0-6E3B0D867558}"/>
              </a:ext>
            </a:extLst>
          </p:cNvPr>
          <p:cNvSpPr>
            <a:spLocks noGrp="1"/>
          </p:cNvSpPr>
          <p:nvPr>
            <p:ph type="title"/>
          </p:nvPr>
        </p:nvSpPr>
        <p:spPr>
          <a:xfrm>
            <a:off x="981636" y="2720788"/>
            <a:ext cx="5114364" cy="2444507"/>
          </a:xfrm>
        </p:spPr>
        <p:txBody>
          <a:bodyPr anchor="b" anchorCtr="0"/>
          <a:lstStyle>
            <a:lvl1pPr>
              <a:defRPr>
                <a:solidFill>
                  <a:schemeClr val="bg1"/>
                </a:solidFill>
              </a:defRPr>
            </a:lvl1pPr>
          </a:lstStyle>
          <a:p>
            <a:r>
              <a:rPr lang="fi-FI"/>
              <a:t>Muokkaa ots. perustyyl. napsautt.</a:t>
            </a:r>
          </a:p>
        </p:txBody>
      </p:sp>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11160000"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6120299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Otsikko j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10987" y="1471613"/>
            <a:ext cx="11195237" cy="2852737"/>
          </a:xfrm>
        </p:spPr>
        <p:txBody>
          <a:bodyPr anchor="b"/>
          <a:lstStyle>
            <a:lvl1pPr>
              <a:defRPr sz="6000"/>
            </a:lvl1pPr>
          </a:lstStyle>
          <a:p>
            <a:r>
              <a:rPr lang="fi-FI"/>
              <a:t>Muokkaa ots. perustyyl. napsautt.</a:t>
            </a:r>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10988" y="4341813"/>
            <a:ext cx="1119523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AADE14C7-8C97-4DA0-982E-B5AD9A0E058F}" type="datetime1">
              <a:rPr lang="fi-FI" smtClean="0"/>
              <a:t>25.9.2025</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7718320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blank" preserve="1">
  <p:cSld name="Kiitos">
    <p:spTree>
      <p:nvGrpSpPr>
        <p:cNvPr id="1" name=""/>
        <p:cNvGrpSpPr/>
        <p:nvPr/>
      </p:nvGrpSpPr>
      <p:grpSpPr>
        <a:xfrm>
          <a:off x="0" y="0"/>
          <a:ext cx="0" cy="0"/>
          <a:chOff x="0" y="0"/>
          <a:chExt cx="0" cy="0"/>
        </a:xfrm>
      </p:grpSpPr>
      <p:pic>
        <p:nvPicPr>
          <p:cNvPr id="14" name="Kuva 13" descr="Niittypellon heinät kimaltelevat kesäisessä auringonlaskussa.">
            <a:extLst>
              <a:ext uri="{FF2B5EF4-FFF2-40B4-BE49-F238E27FC236}">
                <a16:creationId xmlns:a16="http://schemas.microsoft.com/office/drawing/2014/main" id="{B0D54B94-938A-E551-A41A-EB9689E4C8F7}"/>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65034"/>
          </a:xfrm>
          <a:prstGeom prst="rect">
            <a:avLst/>
          </a:prstGeom>
        </p:spPr>
      </p:pic>
      <p:pic>
        <p:nvPicPr>
          <p:cNvPr id="3" name="Kuva 2" descr="Kiitos">
            <a:extLst>
              <a:ext uri="{FF2B5EF4-FFF2-40B4-BE49-F238E27FC236}">
                <a16:creationId xmlns:a16="http://schemas.microsoft.com/office/drawing/2014/main" id="{C3CBE883-D862-D657-AFFD-A170B7746D9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3269" y="970026"/>
            <a:ext cx="3868825" cy="1471422"/>
          </a:xfrm>
          <a:prstGeom prst="rect">
            <a:avLst/>
          </a:prstGeom>
        </p:spPr>
      </p:pic>
      <p:sp>
        <p:nvSpPr>
          <p:cNvPr id="9" name="Tekstiruutu 8" descr="www.hyvaks.fi">
            <a:extLst>
              <a:ext uri="{FF2B5EF4-FFF2-40B4-BE49-F238E27FC236}">
                <a16:creationId xmlns:a16="http://schemas.microsoft.com/office/drawing/2014/main" id="{15713BB1-0FB2-3810-DC20-7816F2487A28}"/>
              </a:ext>
            </a:extLst>
          </p:cNvPr>
          <p:cNvSpPr txBox="1"/>
          <p:nvPr userDrawn="1"/>
        </p:nvSpPr>
        <p:spPr>
          <a:xfrm>
            <a:off x="1028632" y="4819650"/>
            <a:ext cx="4416619" cy="615553"/>
          </a:xfrm>
          <a:prstGeom prst="rect">
            <a:avLst/>
          </a:prstGeom>
          <a:noFill/>
        </p:spPr>
        <p:txBody>
          <a:bodyPr wrap="square" lIns="0" tIns="0" rIns="0" bIns="0" rtlCol="0" anchor="ctr" anchorCtr="0">
            <a:spAutoFit/>
          </a:bodyPr>
          <a:lstStyle/>
          <a:p>
            <a:pPr algn="l"/>
            <a:r>
              <a:rPr lang="fi-FI" sz="4000" b="1" baseline="0">
                <a:solidFill>
                  <a:schemeClr val="bg1"/>
                </a:solidFill>
                <a:latin typeface="+mn-lt"/>
              </a:rPr>
              <a:t>www.hyvaks.fi</a:t>
            </a:r>
          </a:p>
        </p:txBody>
      </p:sp>
      <p:sp>
        <p:nvSpPr>
          <p:cNvPr id="10" name="Tekstiruutu 9" descr="#hyvaks ">
            <a:extLst>
              <a:ext uri="{FF2B5EF4-FFF2-40B4-BE49-F238E27FC236}">
                <a16:creationId xmlns:a16="http://schemas.microsoft.com/office/drawing/2014/main" id="{E1D0E7B3-C5CB-4533-9644-8AFDBFF3B9A6}"/>
              </a:ext>
            </a:extLst>
          </p:cNvPr>
          <p:cNvSpPr txBox="1"/>
          <p:nvPr userDrawn="1"/>
        </p:nvSpPr>
        <p:spPr>
          <a:xfrm>
            <a:off x="1010345" y="5418582"/>
            <a:ext cx="1801436" cy="615553"/>
          </a:xfrm>
          <a:prstGeom prst="rect">
            <a:avLst/>
          </a:prstGeom>
          <a:noFill/>
        </p:spPr>
        <p:txBody>
          <a:bodyPr wrap="square" lIns="0" tIns="0" rIns="0" bIns="0" rtlCol="0" anchor="ctr" anchorCtr="0">
            <a:spAutoFit/>
          </a:bodyPr>
          <a:lstStyle/>
          <a:p>
            <a:pPr algn="l"/>
            <a:r>
              <a:rPr lang="fi-FI" sz="4000" b="1">
                <a:solidFill>
                  <a:schemeClr val="bg1"/>
                </a:solidFill>
              </a:rPr>
              <a:t>#hyvaks </a:t>
            </a:r>
          </a:p>
        </p:txBody>
      </p:sp>
      <p:sp>
        <p:nvSpPr>
          <p:cNvPr id="11" name="Tekstiruutu 10" descr="#hyväarkikaikille ">
            <a:extLst>
              <a:ext uri="{FF2B5EF4-FFF2-40B4-BE49-F238E27FC236}">
                <a16:creationId xmlns:a16="http://schemas.microsoft.com/office/drawing/2014/main" id="{5DDF0267-8C94-8DE3-A42A-AE06C6DACC9C}"/>
              </a:ext>
            </a:extLst>
          </p:cNvPr>
          <p:cNvSpPr txBox="1"/>
          <p:nvPr userDrawn="1"/>
        </p:nvSpPr>
        <p:spPr>
          <a:xfrm>
            <a:off x="2822636" y="5418583"/>
            <a:ext cx="3888970" cy="615553"/>
          </a:xfrm>
          <a:prstGeom prst="rect">
            <a:avLst/>
          </a:prstGeom>
          <a:noFill/>
        </p:spPr>
        <p:txBody>
          <a:bodyPr wrap="square" lIns="0" tIns="0" rIns="0" bIns="0" rtlCol="0" anchor="ctr" anchorCtr="0">
            <a:spAutoFit/>
          </a:bodyPr>
          <a:lstStyle/>
          <a:p>
            <a:pPr algn="l"/>
            <a:r>
              <a:rPr lang="fi-FI" sz="4000" b="1">
                <a:solidFill>
                  <a:schemeClr val="bg1"/>
                </a:solidFill>
              </a:rPr>
              <a:t>#hyväarkikaikille </a:t>
            </a:r>
          </a:p>
        </p:txBody>
      </p:sp>
      <p:pic>
        <p:nvPicPr>
          <p:cNvPr id="12" name="Kuva 11"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BC0EE19F-6846-58E7-E32F-543A9765D465}"/>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42936683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blank" preserve="1">
  <p:cSld name="Kiitos sininen">
    <p:bg>
      <p:bgPr>
        <a:solidFill>
          <a:schemeClr val="tx2"/>
        </a:solidFill>
        <a:effectLst/>
      </p:bgPr>
    </p:bg>
    <p:spTree>
      <p:nvGrpSpPr>
        <p:cNvPr id="1" name=""/>
        <p:cNvGrpSpPr/>
        <p:nvPr/>
      </p:nvGrpSpPr>
      <p:grpSpPr>
        <a:xfrm>
          <a:off x="0" y="0"/>
          <a:ext cx="0" cy="0"/>
          <a:chOff x="0" y="0"/>
          <a:chExt cx="0" cy="0"/>
        </a:xfrm>
      </p:grpSpPr>
      <p:pic>
        <p:nvPicPr>
          <p:cNvPr id="3" name="Kuva 2" descr="Kiitos">
            <a:extLst>
              <a:ext uri="{FF2B5EF4-FFF2-40B4-BE49-F238E27FC236}">
                <a16:creationId xmlns:a16="http://schemas.microsoft.com/office/drawing/2014/main" id="{C3CBE883-D862-D657-AFFD-A170B7746D9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3269" y="970026"/>
            <a:ext cx="3868825" cy="1471422"/>
          </a:xfrm>
          <a:prstGeom prst="rect">
            <a:avLst/>
          </a:prstGeom>
        </p:spPr>
      </p:pic>
      <p:sp>
        <p:nvSpPr>
          <p:cNvPr id="9" name="Tekstiruutu 8" descr="www.hyvaks.fi">
            <a:extLst>
              <a:ext uri="{FF2B5EF4-FFF2-40B4-BE49-F238E27FC236}">
                <a16:creationId xmlns:a16="http://schemas.microsoft.com/office/drawing/2014/main" id="{15713BB1-0FB2-3810-DC20-7816F2487A28}"/>
              </a:ext>
            </a:extLst>
          </p:cNvPr>
          <p:cNvSpPr txBox="1"/>
          <p:nvPr userDrawn="1"/>
        </p:nvSpPr>
        <p:spPr>
          <a:xfrm>
            <a:off x="1028632" y="4819650"/>
            <a:ext cx="4416619" cy="615553"/>
          </a:xfrm>
          <a:prstGeom prst="rect">
            <a:avLst/>
          </a:prstGeom>
          <a:noFill/>
        </p:spPr>
        <p:txBody>
          <a:bodyPr wrap="square" lIns="0" tIns="0" rIns="0" bIns="0" rtlCol="0" anchor="ctr" anchorCtr="0">
            <a:spAutoFit/>
          </a:bodyPr>
          <a:lstStyle/>
          <a:p>
            <a:pPr algn="l"/>
            <a:r>
              <a:rPr lang="fi-FI" sz="4000" b="1" baseline="0">
                <a:solidFill>
                  <a:schemeClr val="bg1"/>
                </a:solidFill>
                <a:latin typeface="+mn-lt"/>
              </a:rPr>
              <a:t>www.hyvaks.fi</a:t>
            </a:r>
          </a:p>
        </p:txBody>
      </p:sp>
      <p:sp>
        <p:nvSpPr>
          <p:cNvPr id="10" name="Tekstiruutu 9" descr="#hyvaks ">
            <a:extLst>
              <a:ext uri="{FF2B5EF4-FFF2-40B4-BE49-F238E27FC236}">
                <a16:creationId xmlns:a16="http://schemas.microsoft.com/office/drawing/2014/main" id="{E1D0E7B3-C5CB-4533-9644-8AFDBFF3B9A6}"/>
              </a:ext>
            </a:extLst>
          </p:cNvPr>
          <p:cNvSpPr txBox="1"/>
          <p:nvPr userDrawn="1"/>
        </p:nvSpPr>
        <p:spPr>
          <a:xfrm>
            <a:off x="1010345" y="5418582"/>
            <a:ext cx="1801436" cy="615553"/>
          </a:xfrm>
          <a:prstGeom prst="rect">
            <a:avLst/>
          </a:prstGeom>
          <a:noFill/>
        </p:spPr>
        <p:txBody>
          <a:bodyPr wrap="square" lIns="0" tIns="0" rIns="0" bIns="0" rtlCol="0" anchor="ctr" anchorCtr="0">
            <a:spAutoFit/>
          </a:bodyPr>
          <a:lstStyle/>
          <a:p>
            <a:pPr algn="l"/>
            <a:r>
              <a:rPr lang="fi-FI" sz="4000" b="1">
                <a:solidFill>
                  <a:schemeClr val="bg1"/>
                </a:solidFill>
              </a:rPr>
              <a:t>#hyvaks </a:t>
            </a:r>
          </a:p>
        </p:txBody>
      </p:sp>
      <p:sp>
        <p:nvSpPr>
          <p:cNvPr id="11" name="Tekstiruutu 10" descr="#hyväarkikaikille ">
            <a:extLst>
              <a:ext uri="{FF2B5EF4-FFF2-40B4-BE49-F238E27FC236}">
                <a16:creationId xmlns:a16="http://schemas.microsoft.com/office/drawing/2014/main" id="{5DDF0267-8C94-8DE3-A42A-AE06C6DACC9C}"/>
              </a:ext>
            </a:extLst>
          </p:cNvPr>
          <p:cNvSpPr txBox="1"/>
          <p:nvPr userDrawn="1"/>
        </p:nvSpPr>
        <p:spPr>
          <a:xfrm>
            <a:off x="2822636" y="5418583"/>
            <a:ext cx="3888970" cy="615553"/>
          </a:xfrm>
          <a:prstGeom prst="rect">
            <a:avLst/>
          </a:prstGeom>
          <a:noFill/>
        </p:spPr>
        <p:txBody>
          <a:bodyPr wrap="square" lIns="0" tIns="0" rIns="0" bIns="0" rtlCol="0" anchor="ctr" anchorCtr="0">
            <a:spAutoFit/>
          </a:bodyPr>
          <a:lstStyle/>
          <a:p>
            <a:pPr algn="l"/>
            <a:r>
              <a:rPr lang="fi-FI" sz="4000" b="1">
                <a:solidFill>
                  <a:schemeClr val="bg1"/>
                </a:solidFill>
              </a:rPr>
              <a:t>#hyväarkikaikille </a:t>
            </a:r>
          </a:p>
        </p:txBody>
      </p:sp>
      <p:pic>
        <p:nvPicPr>
          <p:cNvPr id="12" name="Kuva 11"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BC0EE19F-6846-58E7-E32F-543A9765D465}"/>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4799931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4D593D-7A17-B4A1-E21A-583E97C22640}"/>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6566F051-E07D-4D2E-FA8E-3E2220489836}"/>
              </a:ext>
            </a:extLst>
          </p:cNvPr>
          <p:cNvSpPr>
            <a:spLocks noGrp="1"/>
          </p:cNvSpPr>
          <p:nvPr>
            <p:ph type="dt" sz="half" idx="10"/>
          </p:nvPr>
        </p:nvSpPr>
        <p:spPr/>
        <p:txBody>
          <a:bodyPr/>
          <a:lstStyle/>
          <a:p>
            <a:fld id="{68988AF3-B57F-4FA9-8835-B1B9858C4AC1}" type="datetimeFigureOut">
              <a:rPr lang="fi-FI" smtClean="0"/>
              <a:t>25.9.2025</a:t>
            </a:fld>
            <a:endParaRPr lang="fi-FI"/>
          </a:p>
        </p:txBody>
      </p:sp>
      <p:sp>
        <p:nvSpPr>
          <p:cNvPr id="4" name="Alatunnisteen paikkamerkki 3">
            <a:extLst>
              <a:ext uri="{FF2B5EF4-FFF2-40B4-BE49-F238E27FC236}">
                <a16:creationId xmlns:a16="http://schemas.microsoft.com/office/drawing/2014/main" id="{7F61CE0E-9E8F-090C-9FFE-0FF6D93E9672}"/>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15355921-05D5-47B2-47DC-F9F6590ABA1E}"/>
              </a:ext>
            </a:extLst>
          </p:cNvPr>
          <p:cNvSpPr>
            <a:spLocks noGrp="1"/>
          </p:cNvSpPr>
          <p:nvPr>
            <p:ph type="sldNum" sz="quarter" idx="12"/>
          </p:nvPr>
        </p:nvSpPr>
        <p:spPr/>
        <p:txBody>
          <a:bodyPr/>
          <a:lstStyle/>
          <a:p>
            <a:fld id="{61127977-04C1-487A-A55E-3DCD0CBD1A08}" type="slidenum">
              <a:rPr lang="fi-FI" smtClean="0"/>
              <a:t>‹#›</a:t>
            </a:fld>
            <a:endParaRPr lang="fi-FI"/>
          </a:p>
        </p:txBody>
      </p:sp>
    </p:spTree>
    <p:extLst>
      <p:ext uri="{BB962C8B-B14F-4D97-AF65-F5344CB8AC3E}">
        <p14:creationId xmlns:p14="http://schemas.microsoft.com/office/powerpoint/2010/main" val="40750945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Otsikkodia 1">
    <p:bg>
      <p:bgPr>
        <a:solidFill>
          <a:srgbClr val="255B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838D28D0-5F0B-4403-B168-DD4FD50613C6}"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4" name="Kuva 3"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2230765F-7C0E-7B1D-2B49-3937748EB7A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7977584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C44A935-9E4C-4FBE-82C9-C406D9EEA051}"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8180227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Otsikkodia 2">
    <p:bg>
      <p:bgPr>
        <a:solidFill>
          <a:srgbClr val="B3D38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F81A9BD7-34E0-428B-8D50-B17C620494CB}"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3" name="Kuva 2" descr="Keski-Suomen hyvinvointialueen logossa on kolme ympyrää yhdistettynä toisiinsa. Musta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42693736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Otsikkodi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62DE35B5-46A0-4CF3-8614-19AC0CBF43C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8052735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Otsikkodia 4">
    <p:bg>
      <p:bgPr>
        <a:solidFill>
          <a:srgbClr val="FFC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61B6F018-7991-4A5C-BB81-13B23E28C05D}"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3" name="Kuva 2" descr="Keski-Suomen hyvinvointialueen logossa on kolme ympyrää yhdistettynä toisiinsa. Musta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2583364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pic>
        <p:nvPicPr>
          <p:cNvPr id="3" name="Kuva 2" descr="Keski-Suomen Pelastuslaitos">
            <a:extLst>
              <a:ext uri="{FF2B5EF4-FFF2-40B4-BE49-F238E27FC236}">
                <a16:creationId xmlns:a16="http://schemas.microsoft.com/office/drawing/2014/main" id="{AA92A633-1571-191E-D372-D9F67C659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6019" y="6023515"/>
            <a:ext cx="1118169" cy="331309"/>
          </a:xfrm>
          <a:prstGeom prst="rect">
            <a:avLst/>
          </a:prstGeom>
        </p:spPr>
      </p:pic>
      <p:pic>
        <p:nvPicPr>
          <p:cNvPr id="5" name="Kuva 4" descr="Keski-Suomen Hyvinvointialue">
            <a:extLst>
              <a:ext uri="{FF2B5EF4-FFF2-40B4-BE49-F238E27FC236}">
                <a16:creationId xmlns:a16="http://schemas.microsoft.com/office/drawing/2014/main" id="{AD19ECE9-D042-1B7D-B0DD-C8FAA8845D1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60299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Otsikkodia 5">
    <p:bg>
      <p:bgPr>
        <a:solidFill>
          <a:srgbClr val="EBDC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9B3A4D7A-4754-464F-A217-2D3D5A2A839C}"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3" name="Kuva 2" descr="Keski-Suomen hyvinvointialueen logossa on kolme ympyrää yhdistettynä toisiinsa. Musta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39179568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Otsikkodia 6">
    <p:bg>
      <p:bgPr>
        <a:solidFill>
          <a:srgbClr val="22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rgbClr val="EBDCA6"/>
                </a:solidFill>
              </a:defRPr>
            </a:lvl1pPr>
          </a:lstStyle>
          <a:p>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rgbClr val="EBDCA6"/>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rgbClr val="EBDCA6"/>
                </a:solidFill>
              </a:defRPr>
            </a:lvl1pPr>
          </a:lstStyle>
          <a:p>
            <a:fld id="{AE68E263-64B9-43D0-8F87-1CD74A723445}"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rgbClr val="EBDCA6"/>
                </a:solidFill>
              </a:defRPr>
            </a:lvl1pPr>
          </a:lstStyle>
          <a:p>
            <a:endParaRPr lang="fi-FI"/>
          </a:p>
        </p:txBody>
      </p:sp>
      <p:pic>
        <p:nvPicPr>
          <p:cNvPr id="4" name="Kuva 3"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D700F04E-81CA-C7A8-A3DC-36BEAEC5B9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9208149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Otsikkodia kuva 1">
    <p:spTree>
      <p:nvGrpSpPr>
        <p:cNvPr id="1" name=""/>
        <p:cNvGrpSpPr/>
        <p:nvPr/>
      </p:nvGrpSpPr>
      <p:grpSpPr>
        <a:xfrm>
          <a:off x="0" y="0"/>
          <a:ext cx="0" cy="0"/>
          <a:chOff x="0" y="0"/>
          <a:chExt cx="0" cy="0"/>
        </a:xfrm>
      </p:grpSpPr>
      <p:pic>
        <p:nvPicPr>
          <p:cNvPr id="4" name="Kuva 3" descr="Eri ikäisten ihmisten paljaat kädet koskettavat vanhan puun runkoa.">
            <a:extLst>
              <a:ext uri="{FF2B5EF4-FFF2-40B4-BE49-F238E27FC236}">
                <a16:creationId xmlns:a16="http://schemas.microsoft.com/office/drawing/2014/main" id="{3162A0D5-0A5B-890F-41DF-37DFFF06512C}"/>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65322"/>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A79FE23F-8685-4045-B94B-08B9A0F5690A}"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5" name="Kuva 4"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5428651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Otsikkodia kuva 2">
    <p:bg>
      <p:bgPr>
        <a:solidFill>
          <a:schemeClr val="bg1"/>
        </a:solidFill>
        <a:effectLst/>
      </p:bgPr>
    </p:bg>
    <p:spTree>
      <p:nvGrpSpPr>
        <p:cNvPr id="1" name=""/>
        <p:cNvGrpSpPr/>
        <p:nvPr/>
      </p:nvGrpSpPr>
      <p:grpSpPr>
        <a:xfrm>
          <a:off x="0" y="0"/>
          <a:ext cx="0" cy="0"/>
          <a:chOff x="0" y="0"/>
          <a:chExt cx="0" cy="0"/>
        </a:xfrm>
      </p:grpSpPr>
      <p:pic>
        <p:nvPicPr>
          <p:cNvPr id="6" name="Kuva 5" descr="Synkän, mutta kauniin havumetsän takaa nousee aurinko.">
            <a:extLst>
              <a:ext uri="{FF2B5EF4-FFF2-40B4-BE49-F238E27FC236}">
                <a16:creationId xmlns:a16="http://schemas.microsoft.com/office/drawing/2014/main" id="{B9516068-D728-8790-F7FB-76E0470898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60928"/>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146ADF0C-490B-453F-96B6-2B3F81CD031C}"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5" name="Kuva 4"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1200610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Otsikkodia kuva 3">
    <p:bg>
      <p:bgPr>
        <a:solidFill>
          <a:schemeClr val="bg1"/>
        </a:solidFill>
        <a:effectLst/>
      </p:bgPr>
    </p:bg>
    <p:spTree>
      <p:nvGrpSpPr>
        <p:cNvPr id="1" name=""/>
        <p:cNvGrpSpPr/>
        <p:nvPr/>
      </p:nvGrpSpPr>
      <p:grpSpPr>
        <a:xfrm>
          <a:off x="0" y="0"/>
          <a:ext cx="0" cy="0"/>
          <a:chOff x="0" y="0"/>
          <a:chExt cx="0" cy="0"/>
        </a:xfrm>
      </p:grpSpPr>
      <p:pic>
        <p:nvPicPr>
          <p:cNvPr id="4" name="Kuva 3" descr="Nuori lukee kirjaa tunnelmallisessa valaistuksessa.">
            <a:extLst>
              <a:ext uri="{FF2B5EF4-FFF2-40B4-BE49-F238E27FC236}">
                <a16:creationId xmlns:a16="http://schemas.microsoft.com/office/drawing/2014/main" id="{C9B30EBD-10A4-E829-DE27-8217818D02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661"/>
            <a:ext cx="12192000" cy="6865322"/>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tx2"/>
                </a:solidFill>
              </a:defRPr>
            </a:lvl1pPr>
          </a:lstStyle>
          <a:p>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tx2"/>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tx2"/>
                </a:solidFill>
              </a:defRPr>
            </a:lvl1pPr>
          </a:lstStyle>
          <a:p>
            <a:fld id="{9D641765-2BC1-4713-B153-5FECEA4B2FE6}"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tx2"/>
                </a:solidFill>
              </a:defRPr>
            </a:lvl1pPr>
          </a:lstStyle>
          <a:p>
            <a:endParaRPr lang="fi-FI"/>
          </a:p>
        </p:txBody>
      </p:sp>
      <p:pic>
        <p:nvPicPr>
          <p:cNvPr id="6" name="Kuva 5"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5326593D-565B-D972-65B8-D1ED402DAA0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8174438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Otsikkodia kuva 4">
    <p:bg>
      <p:bgPr>
        <a:solidFill>
          <a:schemeClr val="bg1"/>
        </a:solidFill>
        <a:effectLst/>
      </p:bgPr>
    </p:bg>
    <p:spTree>
      <p:nvGrpSpPr>
        <p:cNvPr id="1" name=""/>
        <p:cNvGrpSpPr/>
        <p:nvPr/>
      </p:nvGrpSpPr>
      <p:grpSpPr>
        <a:xfrm>
          <a:off x="0" y="0"/>
          <a:ext cx="0" cy="0"/>
          <a:chOff x="0" y="0"/>
          <a:chExt cx="0" cy="0"/>
        </a:xfrm>
      </p:grpSpPr>
      <p:pic>
        <p:nvPicPr>
          <p:cNvPr id="4" name="Kuva 3" descr="Nainen venyttää käsiään kohti korkeuksia talvisessa säässä auringon noustessa. ">
            <a:extLst>
              <a:ext uri="{FF2B5EF4-FFF2-40B4-BE49-F238E27FC236}">
                <a16:creationId xmlns:a16="http://schemas.microsoft.com/office/drawing/2014/main" id="{2AD3F7D6-6905-9C54-4800-1D74C8A48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tx2"/>
                </a:solidFill>
              </a:defRPr>
            </a:lvl1pPr>
          </a:lstStyle>
          <a:p>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tx2"/>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tx2"/>
                </a:solidFill>
              </a:defRPr>
            </a:lvl1pPr>
          </a:lstStyle>
          <a:p>
            <a:fld id="{1C77B89F-1790-42B7-B982-3E30FBF34A1F}"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tx2"/>
                </a:solidFill>
              </a:defRPr>
            </a:lvl1pPr>
          </a:lstStyle>
          <a:p>
            <a:endParaRPr lang="fi-FI"/>
          </a:p>
        </p:txBody>
      </p:sp>
      <p:pic>
        <p:nvPicPr>
          <p:cNvPr id="10" name="Kuva 9"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9B7EEC40-2B9E-B4DB-8CD6-72A927A0016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44759" y="6041686"/>
            <a:ext cx="1436563" cy="330537"/>
          </a:xfrm>
          <a:prstGeom prst="rect">
            <a:avLst/>
          </a:prstGeom>
        </p:spPr>
      </p:pic>
    </p:spTree>
    <p:extLst>
      <p:ext uri="{BB962C8B-B14F-4D97-AF65-F5344CB8AC3E}">
        <p14:creationId xmlns:p14="http://schemas.microsoft.com/office/powerpoint/2010/main" val="41377572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Otsikkodia, muuta taustakuva">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66F9BAA-1F8E-4DDF-9E4E-F16957F68038}"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5" name="Kuva 4"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5255707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Välidia sininen">
    <p:bg>
      <p:bgPr>
        <a:solidFill>
          <a:srgbClr val="255B92"/>
        </a:solidFill>
        <a:effectLst/>
      </p:bgPr>
    </p:bg>
    <p:spTree>
      <p:nvGrpSpPr>
        <p:cNvPr id="1" name=""/>
        <p:cNvGrpSpPr/>
        <p:nvPr/>
      </p:nvGrpSpPr>
      <p:grpSpPr>
        <a:xfrm>
          <a:off x="0" y="0"/>
          <a:ext cx="0" cy="0"/>
          <a:chOff x="0" y="0"/>
          <a:chExt cx="0" cy="0"/>
        </a:xfrm>
      </p:grpSpPr>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000" y="1970393"/>
            <a:ext cx="4832541"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2000" y="3437867"/>
            <a:ext cx="6654232" cy="1467473"/>
          </a:xfrm>
          <a:prstGeom prst="rect">
            <a:avLst/>
          </a:prstGeom>
        </p:spPr>
      </p:pic>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0FEB631E-1B3C-4EC1-9A3E-5AAD6F225F6C}"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pic>
        <p:nvPicPr>
          <p:cNvPr id="16" name="Kuva 15"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a:extLst>
              <a:ext uri="{FF2B5EF4-FFF2-40B4-BE49-F238E27FC236}">
                <a16:creationId xmlns:a16="http://schemas.microsoft.com/office/drawing/2014/main" id="{7C1DFC24-63D3-2B65-FC00-78273A1BAE31}"/>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2692569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Välidi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B67D039-5DBC-1BC5-653C-7DA1B1032308}"/>
              </a:ext>
              <a:ext uri="{C183D7F6-B498-43B3-948B-1728B52AA6E4}">
                <adec:decorative xmlns:adec="http://schemas.microsoft.com/office/drawing/2017/decorative" val="1"/>
              </a:ext>
            </a:extLst>
          </p:cNvPr>
          <p:cNvSpPr>
            <a:spLocks noGrp="1"/>
          </p:cNvSpPr>
          <p:nvPr>
            <p:ph type="pic" sz="quarter" idx="13"/>
          </p:nvPr>
        </p:nvSpPr>
        <p:spPr>
          <a:xfrm>
            <a:off x="0" y="0"/>
            <a:ext cx="12191999" cy="5408676"/>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5" name="Tekstin paikkamerkki 12" descr="Hyvinvointi">
            <a:extLst>
              <a:ext uri="{FF2B5EF4-FFF2-40B4-BE49-F238E27FC236}">
                <a16:creationId xmlns:a16="http://schemas.microsoft.com/office/drawing/2014/main" id="{1575B223-D80C-306C-43A5-703E1775FD57}"/>
              </a:ext>
            </a:extLst>
          </p:cNvPr>
          <p:cNvSpPr>
            <a:spLocks noGrp="1"/>
          </p:cNvSpPr>
          <p:nvPr>
            <p:ph type="body" sz="quarter" idx="15" hasCustomPrompt="1"/>
          </p:nvPr>
        </p:nvSpPr>
        <p:spPr>
          <a:xfrm>
            <a:off x="522000" y="504000"/>
            <a:ext cx="6426000" cy="1468800"/>
          </a:xfrm>
          <a: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chorCtr="0"/>
          <a:lstStyle>
            <a:lvl1pPr marL="0" indent="0" algn="ctr">
              <a:buNone/>
              <a:defRPr sz="100"/>
            </a:lvl1pPr>
          </a:lstStyle>
          <a:p>
            <a:pPr lvl="0"/>
            <a:r>
              <a:rPr lang="fi-FI"/>
              <a:t> </a:t>
            </a:r>
          </a:p>
        </p:txBody>
      </p:sp>
      <p:sp>
        <p:nvSpPr>
          <p:cNvPr id="16" name="Tekstin paikkamerkki 12" descr="Terveys">
            <a:extLst>
              <a:ext uri="{FF2B5EF4-FFF2-40B4-BE49-F238E27FC236}">
                <a16:creationId xmlns:a16="http://schemas.microsoft.com/office/drawing/2014/main" id="{3BA424AF-656B-9612-92E0-A7A1869DF438}"/>
              </a:ext>
            </a:extLst>
          </p:cNvPr>
          <p:cNvSpPr>
            <a:spLocks noGrp="1"/>
          </p:cNvSpPr>
          <p:nvPr>
            <p:ph type="body" sz="quarter" idx="16" hasCustomPrompt="1"/>
          </p:nvPr>
        </p:nvSpPr>
        <p:spPr>
          <a:xfrm>
            <a:off x="522000" y="1969200"/>
            <a:ext cx="4831200" cy="1468800"/>
          </a:xfr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nchor="ctr" anchorCtr="0"/>
          <a:lstStyle>
            <a:lvl1pPr marL="0" indent="0" algn="ctr">
              <a:buNone/>
              <a:defRPr sz="100"/>
            </a:lvl1pPr>
          </a:lstStyle>
          <a:p>
            <a:pPr lvl="0"/>
            <a:r>
              <a:rPr lang="fi-FI"/>
              <a:t> </a:t>
            </a:r>
          </a:p>
        </p:txBody>
      </p:sp>
      <p:sp>
        <p:nvSpPr>
          <p:cNvPr id="17" name="Tekstin paikkamerkki 12" descr="Turvallisuus">
            <a:extLst>
              <a:ext uri="{FF2B5EF4-FFF2-40B4-BE49-F238E27FC236}">
                <a16:creationId xmlns:a16="http://schemas.microsoft.com/office/drawing/2014/main" id="{555FDC61-50AC-2944-7772-91FADC7076FC}"/>
              </a:ext>
            </a:extLst>
          </p:cNvPr>
          <p:cNvSpPr>
            <a:spLocks noGrp="1"/>
          </p:cNvSpPr>
          <p:nvPr>
            <p:ph type="body" sz="quarter" idx="17" hasCustomPrompt="1"/>
          </p:nvPr>
        </p:nvSpPr>
        <p:spPr>
          <a:xfrm>
            <a:off x="522000" y="3438000"/>
            <a:ext cx="6652800" cy="1468800"/>
          </a:xfrm>
          <a: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nchor="ctr" anchorCtr="0"/>
          <a:lstStyle>
            <a:lvl1pPr marL="0" indent="0" algn="ctr">
              <a:buNone/>
              <a:defRPr sz="100"/>
            </a:lvl1pPr>
          </a:lstStyle>
          <a:p>
            <a:pPr lvl="0"/>
            <a:r>
              <a:rPr lang="fi-FI"/>
              <a:t> </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9A9B4F23-244E-4615-A7DB-F0A5FAEDF034}"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583084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Välidia Pelastuslaitos">
    <p:spTree>
      <p:nvGrpSpPr>
        <p:cNvPr id="1" name=""/>
        <p:cNvGrpSpPr/>
        <p:nvPr/>
      </p:nvGrpSpPr>
      <p:grpSpPr>
        <a:xfrm>
          <a:off x="0" y="0"/>
          <a:ext cx="0" cy="0"/>
          <a:chOff x="0" y="0"/>
          <a:chExt cx="0" cy="0"/>
        </a:xfrm>
      </p:grpSpPr>
      <p:pic>
        <p:nvPicPr>
          <p:cNvPr id="11" name="Kuva 10" descr="Kaksi pelastajaa kirjaavat muistiinpanoja paloasemalla, keskustellen.">
            <a:extLst>
              <a:ext uri="{FF2B5EF4-FFF2-40B4-BE49-F238E27FC236}">
                <a16:creationId xmlns:a16="http://schemas.microsoft.com/office/drawing/2014/main" id="{0965E099-F238-0DC0-6C75-B4B92D1AECD9}"/>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12193200" cy="5393146"/>
          </a:xfrm>
          <a:prstGeom prst="rect">
            <a:avLst/>
          </a:prstGeom>
        </p:spPr>
      </p:pic>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2000" y="3437867"/>
            <a:ext cx="6654232" cy="1467473"/>
          </a:xfrm>
          <a:prstGeom prst="rect">
            <a:avLst/>
          </a:prstGeom>
        </p:spPr>
      </p:pic>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35CE7BF0-1EEB-4DE2-BF2F-BC6C467ABA46}"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3" name="Kuva 2"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94556230-8B2B-AAB9-9820-D504BC72DD93}"/>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19271" y="6041686"/>
            <a:ext cx="1436563" cy="330537"/>
          </a:xfrm>
          <a:prstGeom prst="rect">
            <a:avLst/>
          </a:prstGeom>
        </p:spPr>
      </p:pic>
      <p:pic>
        <p:nvPicPr>
          <p:cNvPr id="2" name="Kuva 1" descr="Keski-Suomen pelastuslaitoksen vaakunassa on musta metso keskellä Suomessa pelastuslaitosten yleisesti käyttämän keltaisen tähtimäisen kuvion keskellä. Metso kuvastaa maakuntalintuna keskisuomalaisuutta ja tähden yhdeksän sakaraa symboloivat pelastustoimen arvoja. ">
            <a:extLst>
              <a:ext uri="{FF2B5EF4-FFF2-40B4-BE49-F238E27FC236}">
                <a16:creationId xmlns:a16="http://schemas.microsoft.com/office/drawing/2014/main" id="{04B9E1AF-D7C4-EBA7-6694-8DC561CBF72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566019" y="6023515"/>
            <a:ext cx="1118169" cy="331309"/>
          </a:xfrm>
          <a:prstGeom prst="rect">
            <a:avLst/>
          </a:prstGeom>
        </p:spPr>
      </p:pic>
      <p:cxnSp>
        <p:nvCxnSpPr>
          <p:cNvPr id="6" name="Suora yhdysviiva 5">
            <a:extLst>
              <a:ext uri="{FF2B5EF4-FFF2-40B4-BE49-F238E27FC236}">
                <a16:creationId xmlns:a16="http://schemas.microsoft.com/office/drawing/2014/main" id="{3A0C2AEE-62D3-2532-A258-E29F0BDFBE47}"/>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22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pic>
        <p:nvPicPr>
          <p:cNvPr id="5" name="Kuva 4" descr="Keski-Suomen Hyvinvointialue">
            <a:extLst>
              <a:ext uri="{FF2B5EF4-FFF2-40B4-BE49-F238E27FC236}">
                <a16:creationId xmlns:a16="http://schemas.microsoft.com/office/drawing/2014/main" id="{AD19ECE9-D042-1B7D-B0DD-C8FAA8845D1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25165"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4" name="Kuva 13" descr="Sairaala Nova">
            <a:extLst>
              <a:ext uri="{FF2B5EF4-FFF2-40B4-BE49-F238E27FC236}">
                <a16:creationId xmlns:a16="http://schemas.microsoft.com/office/drawing/2014/main" id="{B6D9E79A-9000-CA31-EDE9-7E97805BDE7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5144732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Välidia Sairaala Nova">
    <p:spTree>
      <p:nvGrpSpPr>
        <p:cNvPr id="1" name=""/>
        <p:cNvGrpSpPr/>
        <p:nvPr/>
      </p:nvGrpSpPr>
      <p:grpSpPr>
        <a:xfrm>
          <a:off x="0" y="0"/>
          <a:ext cx="0" cy="0"/>
          <a:chOff x="0" y="0"/>
          <a:chExt cx="0" cy="0"/>
        </a:xfrm>
      </p:grpSpPr>
      <p:pic>
        <p:nvPicPr>
          <p:cNvPr id="14" name="Kuva 13" descr="Sairaala Nova -rakennuksen tummanpuhuva ja moderni julkisivu.">
            <a:extLst>
              <a:ext uri="{FF2B5EF4-FFF2-40B4-BE49-F238E27FC236}">
                <a16:creationId xmlns:a16="http://schemas.microsoft.com/office/drawing/2014/main" id="{E27B5776-DA94-8CED-A3DB-EF546E38C767}"/>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48" y="0"/>
            <a:ext cx="12187900" cy="5393146"/>
          </a:xfrm>
          <a:prstGeom prst="rect">
            <a:avLst/>
          </a:prstGeom>
        </p:spPr>
      </p:pic>
      <p:pic>
        <p:nvPicPr>
          <p:cNvPr id="3" name="Kuva 2" descr="Sosiaali- ja terveydenhuollon ammattilaiset keskustelevat keskenään hyvässä hengessä.">
            <a:extLst>
              <a:ext uri="{FF2B5EF4-FFF2-40B4-BE49-F238E27FC236}">
                <a16:creationId xmlns:a16="http://schemas.microsoft.com/office/drawing/2014/main" id="{6C315DDA-9728-40FD-3513-DDC82A94FD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5393146"/>
          </a:xfrm>
          <a:prstGeom prst="rect">
            <a:avLst/>
          </a:prstGeom>
        </p:spPr>
      </p:pic>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22000" y="3437867"/>
            <a:ext cx="6654232" cy="1467473"/>
          </a:xfrm>
          <a:prstGeom prst="rect">
            <a:avLst/>
          </a:prstGeom>
        </p:spPr>
      </p:pic>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151CE62D-514B-44A7-B101-D03E24CA1EB0}"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pic>
        <p:nvPicPr>
          <p:cNvPr id="4" name="Kuva 3"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07C08C0E-938E-B242-F946-6BD1652881DD}"/>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425165" y="6041686"/>
            <a:ext cx="1436563" cy="330537"/>
          </a:xfrm>
          <a:prstGeom prst="rect">
            <a:avLst/>
          </a:prstGeom>
        </p:spPr>
      </p:pic>
      <p:pic>
        <p:nvPicPr>
          <p:cNvPr id="13" name="Kuva 12" descr="Sairaala Nova -kuvasymbolissa yhdistyy monta merkitystä: Viivan runsaus ilmentää keskiön ympärille kiertyvää luonnon monimuotoisuutta (virtaava vesi, humiseva metsä).&#10;Kuvakkeen taustalle piirtyy myös viitteellisesti sairaalaristi. Siinä voi symbolisesti nähdä risteilevän erilaisia hoito- ja elämänpolkuja. Sairaala Nova säteilee hyvinvointia ympärilleen.">
            <a:extLst>
              <a:ext uri="{FF2B5EF4-FFF2-40B4-BE49-F238E27FC236}">
                <a16:creationId xmlns:a16="http://schemas.microsoft.com/office/drawing/2014/main" id="{EEA2FE34-7CDC-858F-2547-1E5D0161D8F4}"/>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977004" y="6030532"/>
            <a:ext cx="705014" cy="333279"/>
          </a:xfrm>
          <a:prstGeom prst="rect">
            <a:avLst/>
          </a:prstGeom>
        </p:spPr>
      </p:pic>
      <p:cxnSp>
        <p:nvCxnSpPr>
          <p:cNvPr id="11" name="Suora yhdysviiva 10">
            <a:extLst>
              <a:ext uri="{FF2B5EF4-FFF2-40B4-BE49-F238E27FC236}">
                <a16:creationId xmlns:a16="http://schemas.microsoft.com/office/drawing/2014/main" id="{6068D165-96CD-9996-EEF0-9146F11FE0E3}"/>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4299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Otsikot, väliotsikko ja sisältö">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60703D68-B82D-472F-4E7C-E1B146005EE3}"/>
              </a:ext>
            </a:extLst>
          </p:cNvPr>
          <p:cNvSpPr>
            <a:spLocks noGrp="1"/>
          </p:cNvSpPr>
          <p:nvPr>
            <p:ph type="title"/>
          </p:nvPr>
        </p:nvSpPr>
        <p:spPr>
          <a:xfrm>
            <a:off x="510987" y="412444"/>
            <a:ext cx="11169009" cy="676836"/>
          </a:xfrm>
        </p:spPr>
        <p:txBody>
          <a:bodyPr/>
          <a:lstStyle/>
          <a:p>
            <a:endParaRPr lang="fi-FI"/>
          </a:p>
        </p:txBody>
      </p:sp>
      <p:sp>
        <p:nvSpPr>
          <p:cNvPr id="5" name="Tekstin paikkamerkki 4">
            <a:extLst>
              <a:ext uri="{FF2B5EF4-FFF2-40B4-BE49-F238E27FC236}">
                <a16:creationId xmlns:a16="http://schemas.microsoft.com/office/drawing/2014/main" id="{81F6650F-572C-5843-2103-10E8C32549B4}"/>
              </a:ext>
            </a:extLst>
          </p:cNvPr>
          <p:cNvSpPr>
            <a:spLocks noGrp="1"/>
          </p:cNvSpPr>
          <p:nvPr>
            <p:ph type="body" sz="quarter" idx="13"/>
          </p:nvPr>
        </p:nvSpPr>
        <p:spPr>
          <a:xfrm>
            <a:off x="511175" y="1184018"/>
            <a:ext cx="11168063" cy="424267"/>
          </a:xfrm>
        </p:spPr>
        <p:txBody>
          <a:bodyPr/>
          <a:lstStyle>
            <a:lvl1pPr marL="0" indent="0">
              <a:buNone/>
              <a:defRPr sz="2400" b="1"/>
            </a:lvl1pPr>
            <a:lvl2pPr marL="457200" indent="0">
              <a:buNone/>
              <a:defRPr/>
            </a:lvl2pPr>
          </a:lstStyle>
          <a:p>
            <a:pPr lvl="0"/>
            <a:endParaRPr lang="fi-FI"/>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888235"/>
            <a:ext cx="11169009" cy="39810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2C35E6B8-FB47-4D25-8B8A-2E01322DCFA6}"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2180293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C0C8886B-367D-4531-88D5-F285E5DB1E78}"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88349359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Kaksi sisältökohdetta nuolell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5" name="Freeform 5" descr="Sininen nuoli, joka osoittaa oikealle.">
            <a:extLst>
              <a:ext uri="{FF2B5EF4-FFF2-40B4-BE49-F238E27FC236}">
                <a16:creationId xmlns:a16="http://schemas.microsoft.com/office/drawing/2014/main" id="{70FA186A-7809-B7CC-2054-5468F8C21CEF}"/>
              </a:ext>
              <a:ext uri="{C183D7F6-B498-43B3-948B-1728B52AA6E4}">
                <adec:decorative xmlns:adec="http://schemas.microsoft.com/office/drawing/2017/decorative" val="0"/>
              </a:ext>
            </a:extLst>
          </p:cNvPr>
          <p:cNvSpPr>
            <a:spLocks/>
          </p:cNvSpPr>
          <p:nvPr userDrawn="1"/>
        </p:nvSpPr>
        <p:spPr bwMode="auto">
          <a:xfrm>
            <a:off x="5515230" y="3420809"/>
            <a:ext cx="1040959" cy="854011"/>
          </a:xfrm>
          <a:custGeom>
            <a:avLst/>
            <a:gdLst>
              <a:gd name="T0" fmla="*/ 2050 w 2139"/>
              <a:gd name="T1" fmla="*/ 711 h 1747"/>
              <a:gd name="T2" fmla="*/ 2049 w 2139"/>
              <a:gd name="T3" fmla="*/ 710 h 1747"/>
              <a:gd name="T4" fmla="*/ 1430 w 2139"/>
              <a:gd name="T5" fmla="*/ 91 h 1747"/>
              <a:gd name="T6" fmla="*/ 1101 w 2139"/>
              <a:gd name="T7" fmla="*/ 91 h 1747"/>
              <a:gd name="T8" fmla="*/ 1101 w 2139"/>
              <a:gd name="T9" fmla="*/ 419 h 1747"/>
              <a:gd name="T10" fmla="*/ 1325 w 2139"/>
              <a:gd name="T11" fmla="*/ 643 h 1747"/>
              <a:gd name="T12" fmla="*/ 232 w 2139"/>
              <a:gd name="T13" fmla="*/ 643 h 1747"/>
              <a:gd name="T14" fmla="*/ 0 w 2139"/>
              <a:gd name="T15" fmla="*/ 875 h 1747"/>
              <a:gd name="T16" fmla="*/ 232 w 2139"/>
              <a:gd name="T17" fmla="*/ 1108 h 1747"/>
              <a:gd name="T18" fmla="*/ 1318 w 2139"/>
              <a:gd name="T19" fmla="*/ 1108 h 1747"/>
              <a:gd name="T20" fmla="*/ 1098 w 2139"/>
              <a:gd name="T21" fmla="*/ 1327 h 1747"/>
              <a:gd name="T22" fmla="*/ 1098 w 2139"/>
              <a:gd name="T23" fmla="*/ 1656 h 1747"/>
              <a:gd name="T24" fmla="*/ 1426 w 2139"/>
              <a:gd name="T25" fmla="*/ 1656 h 1747"/>
              <a:gd name="T26" fmla="*/ 2021 w 2139"/>
              <a:gd name="T27" fmla="*/ 1061 h 1747"/>
              <a:gd name="T28" fmla="*/ 2049 w 2139"/>
              <a:gd name="T29" fmla="*/ 1038 h 1747"/>
              <a:gd name="T30" fmla="*/ 2050 w 2139"/>
              <a:gd name="T31" fmla="*/ 711 h 1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9" h="1747">
                <a:moveTo>
                  <a:pt x="2050" y="711"/>
                </a:moveTo>
                <a:cubicBezTo>
                  <a:pt x="2049" y="711"/>
                  <a:pt x="2049" y="710"/>
                  <a:pt x="2049" y="710"/>
                </a:cubicBezTo>
                <a:lnTo>
                  <a:pt x="1430" y="91"/>
                </a:lnTo>
                <a:cubicBezTo>
                  <a:pt x="1339" y="0"/>
                  <a:pt x="1192" y="0"/>
                  <a:pt x="1101" y="91"/>
                </a:cubicBezTo>
                <a:cubicBezTo>
                  <a:pt x="1011" y="182"/>
                  <a:pt x="1011" y="329"/>
                  <a:pt x="1101" y="419"/>
                </a:cubicBezTo>
                <a:lnTo>
                  <a:pt x="1325" y="643"/>
                </a:lnTo>
                <a:lnTo>
                  <a:pt x="232" y="643"/>
                </a:lnTo>
                <a:cubicBezTo>
                  <a:pt x="104" y="643"/>
                  <a:pt x="0" y="747"/>
                  <a:pt x="0" y="875"/>
                </a:cubicBezTo>
                <a:cubicBezTo>
                  <a:pt x="0" y="1004"/>
                  <a:pt x="104" y="1108"/>
                  <a:pt x="232" y="1108"/>
                </a:cubicBezTo>
                <a:lnTo>
                  <a:pt x="1318" y="1108"/>
                </a:lnTo>
                <a:lnTo>
                  <a:pt x="1098" y="1327"/>
                </a:lnTo>
                <a:cubicBezTo>
                  <a:pt x="1007" y="1418"/>
                  <a:pt x="1007" y="1565"/>
                  <a:pt x="1098" y="1656"/>
                </a:cubicBezTo>
                <a:cubicBezTo>
                  <a:pt x="1188" y="1746"/>
                  <a:pt x="1335" y="1747"/>
                  <a:pt x="1426" y="1656"/>
                </a:cubicBezTo>
                <a:lnTo>
                  <a:pt x="2021" y="1061"/>
                </a:lnTo>
                <a:cubicBezTo>
                  <a:pt x="2031" y="1054"/>
                  <a:pt x="2040" y="1047"/>
                  <a:pt x="2049" y="1038"/>
                </a:cubicBezTo>
                <a:cubicBezTo>
                  <a:pt x="2139" y="948"/>
                  <a:pt x="2139" y="802"/>
                  <a:pt x="2050" y="711"/>
                </a:cubicBezTo>
                <a:close/>
              </a:path>
            </a:pathLst>
          </a:custGeom>
          <a:solidFill>
            <a:srgbClr val="255B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CEC141B2-6FE6-4755-AF19-98846C272893}"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7350458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6" name="Text Placeholder 2">
            <a:extLst>
              <a:ext uri="{FF2B5EF4-FFF2-40B4-BE49-F238E27FC236}">
                <a16:creationId xmlns:a16="http://schemas.microsoft.com/office/drawing/2014/main" id="{6C0301E5-8DFC-AB28-BC3E-B32E541CC0CE}"/>
              </a:ext>
            </a:extLst>
          </p:cNvPr>
          <p:cNvSpPr>
            <a:spLocks noGrp="1"/>
          </p:cNvSpPr>
          <p:nvPr>
            <p:ph type="body" idx="14"/>
          </p:nvPr>
        </p:nvSpPr>
        <p:spPr>
          <a:xfrm>
            <a:off x="510988"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i-FI"/>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Text Placeholder 4">
            <a:extLst>
              <a:ext uri="{FF2B5EF4-FFF2-40B4-BE49-F238E27FC236}">
                <a16:creationId xmlns:a16="http://schemas.microsoft.com/office/drawing/2014/main" id="{CF624D27-372F-B98C-D821-48F1E5B48E28}"/>
              </a:ext>
            </a:extLst>
          </p:cNvPr>
          <p:cNvSpPr>
            <a:spLocks noGrp="1"/>
          </p:cNvSpPr>
          <p:nvPr>
            <p:ph type="body" sz="quarter" idx="3"/>
          </p:nvPr>
        </p:nvSpPr>
        <p:spPr>
          <a:xfrm>
            <a:off x="7104887"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A8A3DF1E-F2AB-4919-BC97-E192018B243A}"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46610484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25625"/>
            <a:ext cx="5760000" cy="4351338"/>
          </a:xfrm>
        </p:spPr>
        <p:txBody>
          <a:bodyPr/>
          <a:lstStyle>
            <a:lvl1pPr>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Text Placeholder 8">
            <a:extLst>
              <a:ext uri="{FF2B5EF4-FFF2-40B4-BE49-F238E27FC236}">
                <a16:creationId xmlns:a16="http://schemas.microsoft.com/office/drawing/2014/main" id="{21E0ED81-E7C8-4A75-9BCA-70A65F807F9E}"/>
              </a:ext>
            </a:extLst>
          </p:cNvPr>
          <p:cNvSpPr>
            <a:spLocks noGrp="1"/>
          </p:cNvSpPr>
          <p:nvPr>
            <p:ph type="body" sz="quarter" idx="14"/>
          </p:nvPr>
        </p:nvSpPr>
        <p:spPr>
          <a:xfrm>
            <a:off x="6804025" y="1828800"/>
            <a:ext cx="4549775" cy="435292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Slide Number Placeholder 9">
            <a:extLst>
              <a:ext uri="{FF2B5EF4-FFF2-40B4-BE49-F238E27FC236}">
                <a16:creationId xmlns:a16="http://schemas.microsoft.com/office/drawing/2014/main" id="{3308A7A2-9B6B-4C01-8A53-3BAE37D71083}"/>
              </a:ext>
            </a:extLst>
          </p:cNvPr>
          <p:cNvSpPr>
            <a:spLocks noGrp="1"/>
          </p:cNvSpPr>
          <p:nvPr>
            <p:ph type="sldNum" sz="quarter" idx="17"/>
          </p:nvPr>
        </p:nvSpPr>
        <p:spPr/>
        <p:txBody>
          <a:bodyPr/>
          <a:lstStyle/>
          <a:p>
            <a:fld id="{31160B98-140E-4345-B1A3-2A7247C42973}" type="slidenum">
              <a:rPr lang="fi-FI" smtClean="0"/>
              <a:t>‹#›</a:t>
            </a:fld>
            <a:endParaRPr lang="fi-FI"/>
          </a:p>
        </p:txBody>
      </p:sp>
      <p:sp>
        <p:nvSpPr>
          <p:cNvPr id="8" name="Date Placeholder 7">
            <a:extLst>
              <a:ext uri="{FF2B5EF4-FFF2-40B4-BE49-F238E27FC236}">
                <a16:creationId xmlns:a16="http://schemas.microsoft.com/office/drawing/2014/main" id="{F663B313-AEF2-4DAF-B694-6807ECE88337}"/>
              </a:ext>
            </a:extLst>
          </p:cNvPr>
          <p:cNvSpPr>
            <a:spLocks noGrp="1"/>
          </p:cNvSpPr>
          <p:nvPr>
            <p:ph type="dt" sz="half" idx="15"/>
          </p:nvPr>
        </p:nvSpPr>
        <p:spPr/>
        <p:txBody>
          <a:bodyPr/>
          <a:lstStyle/>
          <a:p>
            <a:fld id="{A236EC59-A407-4BC7-851C-47D3B45D779A}" type="datetime1">
              <a:rPr lang="fi-FI" smtClean="0"/>
              <a:t>25.9.2025</a:t>
            </a:fld>
            <a:endParaRPr lang="fi-FI"/>
          </a:p>
        </p:txBody>
      </p:sp>
      <p:sp>
        <p:nvSpPr>
          <p:cNvPr id="9" name="Footer Placeholder 8">
            <a:extLst>
              <a:ext uri="{FF2B5EF4-FFF2-40B4-BE49-F238E27FC236}">
                <a16:creationId xmlns:a16="http://schemas.microsoft.com/office/drawing/2014/main" id="{952E532A-E658-4132-885B-3E3069352104}"/>
              </a:ext>
            </a:extLst>
          </p:cNvPr>
          <p:cNvSpPr>
            <a:spLocks noGrp="1"/>
          </p:cNvSpPr>
          <p:nvPr>
            <p:ph type="ftr" sz="quarter" idx="16"/>
          </p:nvPr>
        </p:nvSpPr>
        <p:spPr/>
        <p:txBody>
          <a:bodyPr/>
          <a:lstStyle/>
          <a:p>
            <a:endParaRPr lang="fi-FI"/>
          </a:p>
        </p:txBody>
      </p:sp>
    </p:spTree>
    <p:extLst>
      <p:ext uri="{BB962C8B-B14F-4D97-AF65-F5344CB8AC3E}">
        <p14:creationId xmlns:p14="http://schemas.microsoft.com/office/powerpoint/2010/main" val="1360676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Koo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Tekstin paikkamerkki 10">
            <a:extLst>
              <a:ext uri="{FF2B5EF4-FFF2-40B4-BE49-F238E27FC236}">
                <a16:creationId xmlns:a16="http://schemas.microsoft.com/office/drawing/2014/main" id="{469C65EC-6CD7-123D-008A-9878DEAF50BA}"/>
              </a:ext>
            </a:extLst>
          </p:cNvPr>
          <p:cNvSpPr>
            <a:spLocks noGrp="1"/>
          </p:cNvSpPr>
          <p:nvPr>
            <p:ph type="body" sz="quarter" idx="21"/>
          </p:nvPr>
        </p:nvSpPr>
        <p:spPr>
          <a:xfrm>
            <a:off x="510986" y="1961388"/>
            <a:ext cx="2031045" cy="1980000"/>
          </a:xfrm>
          <a:solidFill>
            <a:srgbClr val="EBDCA6"/>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12" name="Tekstin paikkamerkki 11">
            <a:extLst>
              <a:ext uri="{FF2B5EF4-FFF2-40B4-BE49-F238E27FC236}">
                <a16:creationId xmlns:a16="http://schemas.microsoft.com/office/drawing/2014/main" id="{2CB8B7EF-DD40-4B3B-EE54-F06210789A99}"/>
              </a:ext>
            </a:extLst>
          </p:cNvPr>
          <p:cNvSpPr>
            <a:spLocks noGrp="1"/>
          </p:cNvSpPr>
          <p:nvPr>
            <p:ph type="body" sz="quarter" idx="25"/>
          </p:nvPr>
        </p:nvSpPr>
        <p:spPr>
          <a:xfrm>
            <a:off x="511175" y="4375150"/>
            <a:ext cx="2030400"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Tekstin paikkamerkki 10">
            <a:extLst>
              <a:ext uri="{FF2B5EF4-FFF2-40B4-BE49-F238E27FC236}">
                <a16:creationId xmlns:a16="http://schemas.microsoft.com/office/drawing/2014/main" id="{EC7CB9A5-54D1-8962-2FED-1B61C884582C}"/>
              </a:ext>
            </a:extLst>
          </p:cNvPr>
          <p:cNvSpPr>
            <a:spLocks noGrp="1"/>
          </p:cNvSpPr>
          <p:nvPr>
            <p:ph type="body" sz="quarter" idx="22"/>
          </p:nvPr>
        </p:nvSpPr>
        <p:spPr>
          <a:xfrm>
            <a:off x="3048446" y="1961388"/>
            <a:ext cx="2031045" cy="1980000"/>
          </a:xfrm>
          <a:solidFill>
            <a:schemeClr val="accent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11" name="Tekstin paikkamerkki 10">
            <a:extLst>
              <a:ext uri="{FF2B5EF4-FFF2-40B4-BE49-F238E27FC236}">
                <a16:creationId xmlns:a16="http://schemas.microsoft.com/office/drawing/2014/main" id="{115B0779-55C6-1370-8E9C-4B400E9AA15A}"/>
              </a:ext>
            </a:extLst>
          </p:cNvPr>
          <p:cNvSpPr>
            <a:spLocks noGrp="1"/>
          </p:cNvSpPr>
          <p:nvPr>
            <p:ph type="body" sz="quarter" idx="26"/>
          </p:nvPr>
        </p:nvSpPr>
        <p:spPr>
          <a:xfrm>
            <a:off x="3048000" y="437515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6" name="Tekstin paikkamerkki 10">
            <a:extLst>
              <a:ext uri="{FF2B5EF4-FFF2-40B4-BE49-F238E27FC236}">
                <a16:creationId xmlns:a16="http://schemas.microsoft.com/office/drawing/2014/main" id="{87557657-5B35-4FA9-BDF0-EE1DCAF3DA86}"/>
              </a:ext>
            </a:extLst>
          </p:cNvPr>
          <p:cNvSpPr>
            <a:spLocks noGrp="1"/>
          </p:cNvSpPr>
          <p:nvPr>
            <p:ph type="body" sz="quarter" idx="23"/>
          </p:nvPr>
        </p:nvSpPr>
        <p:spPr>
          <a:xfrm>
            <a:off x="5590478" y="1961388"/>
            <a:ext cx="2031045" cy="1980000"/>
          </a:xfrm>
          <a:solidFill>
            <a:srgbClr val="B3D38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14" name="Tekstin paikkamerkki 10">
            <a:extLst>
              <a:ext uri="{FF2B5EF4-FFF2-40B4-BE49-F238E27FC236}">
                <a16:creationId xmlns:a16="http://schemas.microsoft.com/office/drawing/2014/main" id="{C7364D2E-78FE-6A10-F868-4A2815B245A8}"/>
              </a:ext>
            </a:extLst>
          </p:cNvPr>
          <p:cNvSpPr>
            <a:spLocks noGrp="1"/>
          </p:cNvSpPr>
          <p:nvPr>
            <p:ph type="body" sz="quarter" idx="27"/>
          </p:nvPr>
        </p:nvSpPr>
        <p:spPr>
          <a:xfrm>
            <a:off x="5590800" y="437515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0" name="Tekstin paikkamerkki 10">
            <a:extLst>
              <a:ext uri="{FF2B5EF4-FFF2-40B4-BE49-F238E27FC236}">
                <a16:creationId xmlns:a16="http://schemas.microsoft.com/office/drawing/2014/main" id="{ACC2CB3F-EC0C-77D9-5311-E3FF6058437E}"/>
              </a:ext>
            </a:extLst>
          </p:cNvPr>
          <p:cNvSpPr>
            <a:spLocks noGrp="1"/>
          </p:cNvSpPr>
          <p:nvPr>
            <p:ph type="body" sz="quarter" idx="24"/>
          </p:nvPr>
        </p:nvSpPr>
        <p:spPr>
          <a:xfrm>
            <a:off x="8127938" y="1961388"/>
            <a:ext cx="2031045" cy="1980000"/>
          </a:xfrm>
          <a:solidFill>
            <a:schemeClr val="accent3"/>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21" name="Tekstin paikkamerkki 10">
            <a:extLst>
              <a:ext uri="{FF2B5EF4-FFF2-40B4-BE49-F238E27FC236}">
                <a16:creationId xmlns:a16="http://schemas.microsoft.com/office/drawing/2014/main" id="{0E5E7E58-BA85-B6C0-EADC-5A10B9118D7B}"/>
              </a:ext>
            </a:extLst>
          </p:cNvPr>
          <p:cNvSpPr>
            <a:spLocks noGrp="1"/>
          </p:cNvSpPr>
          <p:nvPr>
            <p:ph type="body" sz="quarter" idx="28"/>
          </p:nvPr>
        </p:nvSpPr>
        <p:spPr>
          <a:xfrm>
            <a:off x="8128800" y="437400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455DD1D0-B809-4865-8EAA-C0B0F2F847B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9554913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Kooste kuv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12" name="Picture Placeholder 7">
            <a:extLst>
              <a:ext uri="{FF2B5EF4-FFF2-40B4-BE49-F238E27FC236}">
                <a16:creationId xmlns:a16="http://schemas.microsoft.com/office/drawing/2014/main" id="{49FFC8F4-9174-9AA6-2D5C-35D0E381EE30}"/>
              </a:ext>
              <a:ext uri="{C183D7F6-B498-43B3-948B-1728B52AA6E4}">
                <adec:decorative xmlns:adec="http://schemas.microsoft.com/office/drawing/2017/decorative" val="1"/>
              </a:ext>
            </a:extLst>
          </p:cNvPr>
          <p:cNvSpPr>
            <a:spLocks noGrp="1"/>
          </p:cNvSpPr>
          <p:nvPr>
            <p:ph type="pic" sz="quarter" idx="13"/>
          </p:nvPr>
        </p:nvSpPr>
        <p:spPr>
          <a:xfrm>
            <a:off x="51098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5" name="Tekstin paikkamerkki 11">
            <a:extLst>
              <a:ext uri="{FF2B5EF4-FFF2-40B4-BE49-F238E27FC236}">
                <a16:creationId xmlns:a16="http://schemas.microsoft.com/office/drawing/2014/main" id="{C15A029B-8D39-70FF-F69D-C33E341F2C12}"/>
              </a:ext>
            </a:extLst>
          </p:cNvPr>
          <p:cNvSpPr>
            <a:spLocks noGrp="1"/>
          </p:cNvSpPr>
          <p:nvPr>
            <p:ph type="body" sz="quarter" idx="25"/>
          </p:nvPr>
        </p:nvSpPr>
        <p:spPr>
          <a:xfrm>
            <a:off x="511175" y="4375150"/>
            <a:ext cx="2030400"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4" name="Picture Placeholder 7">
            <a:extLst>
              <a:ext uri="{FF2B5EF4-FFF2-40B4-BE49-F238E27FC236}">
                <a16:creationId xmlns:a16="http://schemas.microsoft.com/office/drawing/2014/main" id="{137521A9-8793-D352-7953-E6A3850B7C9A}"/>
              </a:ext>
              <a:ext uri="{C183D7F6-B498-43B3-948B-1728B52AA6E4}">
                <adec:decorative xmlns:adec="http://schemas.microsoft.com/office/drawing/2017/decorative" val="1"/>
              </a:ext>
            </a:extLst>
          </p:cNvPr>
          <p:cNvSpPr>
            <a:spLocks noGrp="1"/>
          </p:cNvSpPr>
          <p:nvPr>
            <p:ph type="pic" sz="quarter" idx="16"/>
          </p:nvPr>
        </p:nvSpPr>
        <p:spPr>
          <a:xfrm>
            <a:off x="304844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6" name="Tekstin paikkamerkki 10">
            <a:extLst>
              <a:ext uri="{FF2B5EF4-FFF2-40B4-BE49-F238E27FC236}">
                <a16:creationId xmlns:a16="http://schemas.microsoft.com/office/drawing/2014/main" id="{58F9A8A8-5ABB-5F1C-1FA3-06E9F7DE2D84}"/>
              </a:ext>
            </a:extLst>
          </p:cNvPr>
          <p:cNvSpPr>
            <a:spLocks noGrp="1"/>
          </p:cNvSpPr>
          <p:nvPr>
            <p:ph type="body" sz="quarter" idx="26"/>
          </p:nvPr>
        </p:nvSpPr>
        <p:spPr>
          <a:xfrm>
            <a:off x="3048000" y="437515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6" name="Picture Placeholder 7">
            <a:extLst>
              <a:ext uri="{FF2B5EF4-FFF2-40B4-BE49-F238E27FC236}">
                <a16:creationId xmlns:a16="http://schemas.microsoft.com/office/drawing/2014/main" id="{84C41787-C2AB-A5C9-330E-7C1BCDDFDFD9}"/>
              </a:ext>
              <a:ext uri="{C183D7F6-B498-43B3-948B-1728B52AA6E4}">
                <adec:decorative xmlns:adec="http://schemas.microsoft.com/office/drawing/2017/decorative" val="1"/>
              </a:ext>
            </a:extLst>
          </p:cNvPr>
          <p:cNvSpPr>
            <a:spLocks noGrp="1"/>
          </p:cNvSpPr>
          <p:nvPr>
            <p:ph type="pic" sz="quarter" idx="18"/>
          </p:nvPr>
        </p:nvSpPr>
        <p:spPr>
          <a:xfrm>
            <a:off x="559047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0" name="Tekstin paikkamerkki 10">
            <a:extLst>
              <a:ext uri="{FF2B5EF4-FFF2-40B4-BE49-F238E27FC236}">
                <a16:creationId xmlns:a16="http://schemas.microsoft.com/office/drawing/2014/main" id="{34149924-A0FB-F9F9-0573-A1FCDDA14FCA}"/>
              </a:ext>
            </a:extLst>
          </p:cNvPr>
          <p:cNvSpPr>
            <a:spLocks noGrp="1"/>
          </p:cNvSpPr>
          <p:nvPr>
            <p:ph type="body" sz="quarter" idx="27"/>
          </p:nvPr>
        </p:nvSpPr>
        <p:spPr>
          <a:xfrm>
            <a:off x="5590800" y="437515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8" name="Picture Placeholder 7">
            <a:extLst>
              <a:ext uri="{FF2B5EF4-FFF2-40B4-BE49-F238E27FC236}">
                <a16:creationId xmlns:a16="http://schemas.microsoft.com/office/drawing/2014/main" id="{1AE11A09-8846-94BD-211D-935246D3DBD6}"/>
              </a:ext>
              <a:ext uri="{C183D7F6-B498-43B3-948B-1728B52AA6E4}">
                <adec:decorative xmlns:adec="http://schemas.microsoft.com/office/drawing/2017/decorative" val="1"/>
              </a:ext>
            </a:extLst>
          </p:cNvPr>
          <p:cNvSpPr>
            <a:spLocks noGrp="1"/>
          </p:cNvSpPr>
          <p:nvPr>
            <p:ph type="pic" sz="quarter" idx="20"/>
          </p:nvPr>
        </p:nvSpPr>
        <p:spPr>
          <a:xfrm>
            <a:off x="812793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9" name="Tekstin paikkamerkki 10">
            <a:extLst>
              <a:ext uri="{FF2B5EF4-FFF2-40B4-BE49-F238E27FC236}">
                <a16:creationId xmlns:a16="http://schemas.microsoft.com/office/drawing/2014/main" id="{493D5E0B-1F6F-ECC2-33A6-0926ACAB45BF}"/>
              </a:ext>
            </a:extLst>
          </p:cNvPr>
          <p:cNvSpPr>
            <a:spLocks noGrp="1"/>
          </p:cNvSpPr>
          <p:nvPr>
            <p:ph type="body" sz="quarter" idx="28"/>
          </p:nvPr>
        </p:nvSpPr>
        <p:spPr>
          <a:xfrm>
            <a:off x="8128800" y="4374000"/>
            <a:ext cx="2030413" cy="1493838"/>
          </a:xfrm>
        </p:spPr>
        <p:txBody>
          <a:bodyPr/>
          <a:lstStyle>
            <a:lvl1pPr>
              <a:defRPr sz="1400"/>
            </a:lvl1pPr>
            <a:lvl2pPr>
              <a:defRPr sz="1400"/>
            </a:lvl2pPr>
            <a:lvl3pPr>
              <a:defRPr sz="1400"/>
            </a:lvl3pPr>
            <a:lvl5pPr marL="14351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8CC52D5B-2689-4F10-8031-5DE1B0C980F3}"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8939156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Kuvatekstillinen kuv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5" name="Tekstin paikkamerkki 4">
            <a:extLst>
              <a:ext uri="{FF2B5EF4-FFF2-40B4-BE49-F238E27FC236}">
                <a16:creationId xmlns:a16="http://schemas.microsoft.com/office/drawing/2014/main" id="{892486D5-A167-FB66-17F1-F54F20E0BFB6}"/>
              </a:ext>
            </a:extLst>
          </p:cNvPr>
          <p:cNvSpPr>
            <a:spLocks noGrp="1"/>
          </p:cNvSpPr>
          <p:nvPr>
            <p:ph type="body" sz="quarter" idx="15"/>
          </p:nvPr>
        </p:nvSpPr>
        <p:spPr>
          <a:xfrm>
            <a:off x="511175" y="3881438"/>
            <a:ext cx="5213350" cy="198755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E080FEBD-7B27-4805-92AB-FDFCC74AAFA1}"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24354499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p>
            <a:endParaRPr lang="en-GB"/>
          </a:p>
        </p:txBody>
      </p:sp>
      <p:sp>
        <p:nvSpPr>
          <p:cNvPr id="5" name="Tekstin paikkamerkki 4">
            <a:extLst>
              <a:ext uri="{FF2B5EF4-FFF2-40B4-BE49-F238E27FC236}">
                <a16:creationId xmlns:a16="http://schemas.microsoft.com/office/drawing/2014/main" id="{CA3C6905-7AC3-3511-A9E4-E7BCF1BD924A}"/>
              </a:ext>
            </a:extLst>
          </p:cNvPr>
          <p:cNvSpPr>
            <a:spLocks noGrp="1"/>
          </p:cNvSpPr>
          <p:nvPr>
            <p:ph type="body" sz="quarter" idx="14"/>
          </p:nvPr>
        </p:nvSpPr>
        <p:spPr>
          <a:xfrm>
            <a:off x="6591600" y="3880800"/>
            <a:ext cx="5211763"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511495"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5C1276E0-8A6A-4A26-B4D9-5FF7D2241A0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364740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uvatekstillinen kuva 4">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511495"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6592283"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297412874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Kuvatekstillinen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600700" y="388620"/>
            <a:ext cx="6079296" cy="702216"/>
          </a:xfrm>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600700" y="1508985"/>
            <a:ext cx="6079296"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4664009"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3EF6E25-1207-4953-B644-D4E9A02AD9A2}"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938407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Kuvatekstillinen, kuva taukojump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6" name="Kuva 5" descr="Kaksi ammattilaista pitää taukojumppaa terveysasemalla iloisena.">
            <a:extLst>
              <a:ext uri="{FF2B5EF4-FFF2-40B4-BE49-F238E27FC236}">
                <a16:creationId xmlns:a16="http://schemas.microsoft.com/office/drawing/2014/main" id="{98137FD8-FF09-125E-7987-D31D9BEF8B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7" y="480442"/>
            <a:ext cx="5584505" cy="5402415"/>
          </a:xfrm>
          <a:prstGeom prst="rect">
            <a:avLst/>
          </a:prstGeom>
        </p:spPr>
      </p:pic>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136A29A9-8E8B-4E53-A32F-F1535F8E791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4902293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Kuvatekstillinen, kuva potilastietoja kirjaamass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endParaRPr lang="en-GB"/>
          </a:p>
        </p:txBody>
      </p:sp>
      <p:sp>
        <p:nvSpPr>
          <p:cNvPr id="5" name="Tekstin paikkamerkki 4">
            <a:extLst>
              <a:ext uri="{FF2B5EF4-FFF2-40B4-BE49-F238E27FC236}">
                <a16:creationId xmlns:a16="http://schemas.microsoft.com/office/drawing/2014/main" id="{29A911BB-F985-79FE-DE48-DCE2F7D0CE55}"/>
              </a:ext>
            </a:extLst>
          </p:cNvPr>
          <p:cNvSpPr>
            <a:spLocks noGrp="1"/>
          </p:cNvSpPr>
          <p:nvPr>
            <p:ph type="body" sz="quarter" idx="15"/>
          </p:nvPr>
        </p:nvSpPr>
        <p:spPr>
          <a:xfrm>
            <a:off x="6591300" y="3868739"/>
            <a:ext cx="5213157" cy="1987200"/>
          </a:xfrm>
        </p:spPr>
        <p:txBody>
          <a:bodyPr/>
          <a:lstStyle>
            <a:lvl1pPr>
              <a:defRPr sz="1400"/>
            </a:lvl1pPr>
            <a:lvl2pPr>
              <a:defRPr sz="1400"/>
            </a:lvl2pPr>
            <a:lvl3pPr>
              <a:defRPr sz="1400"/>
            </a:lvl3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descr="Ammattilaiset kirjaavat potilaan tietoja tietokoneelle.">
            <a:extLst>
              <a:ext uri="{FF2B5EF4-FFF2-40B4-BE49-F238E27FC236}">
                <a16:creationId xmlns:a16="http://schemas.microsoft.com/office/drawing/2014/main" id="{9EF2CE90-A14E-40FB-F97E-1EFF0277C8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8" y="480442"/>
            <a:ext cx="5585012" cy="5385144"/>
          </a:xfrm>
          <a:prstGeom prst="rect">
            <a:avLst/>
          </a:prstGeom>
        </p:spPr>
      </p:pic>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9E67819B-EDAE-4254-B148-72A8D208916D}"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3195796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Kuvatekstillinen, kuva isä ja lapsi">
    <p:spTree>
      <p:nvGrpSpPr>
        <p:cNvPr id="1" name=""/>
        <p:cNvGrpSpPr/>
        <p:nvPr/>
      </p:nvGrpSpPr>
      <p:grpSpPr>
        <a:xfrm>
          <a:off x="0" y="0"/>
          <a:ext cx="0" cy="0"/>
          <a:chOff x="0" y="0"/>
          <a:chExt cx="0" cy="0"/>
        </a:xfrm>
      </p:grpSpPr>
      <p:pic>
        <p:nvPicPr>
          <p:cNvPr id="10" name="Kuva 9" descr="Isä ja pieni lapsi ovat neuvolakäynnillä ja puhuvat ammattilaisten kanssa.">
            <a:extLst>
              <a:ext uri="{FF2B5EF4-FFF2-40B4-BE49-F238E27FC236}">
                <a16:creationId xmlns:a16="http://schemas.microsoft.com/office/drawing/2014/main" id="{7BEA9D1D-8F28-8B07-57BD-7BE09921C1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6" y="470917"/>
            <a:ext cx="5584504" cy="5421466"/>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6054EC2-2F80-4DD3-AEA2-26DF5FBE632E}"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584659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Kuvatekstillinen, kuva nuoret">
    <p:spTree>
      <p:nvGrpSpPr>
        <p:cNvPr id="1" name=""/>
        <p:cNvGrpSpPr/>
        <p:nvPr/>
      </p:nvGrpSpPr>
      <p:grpSpPr>
        <a:xfrm>
          <a:off x="0" y="0"/>
          <a:ext cx="0" cy="0"/>
          <a:chOff x="0" y="0"/>
          <a:chExt cx="0" cy="0"/>
        </a:xfrm>
      </p:grpSpPr>
      <p:pic>
        <p:nvPicPr>
          <p:cNvPr id="3" name="Kuva 2" descr="Nuoret pelaavat pingistä ulkona iloisina.">
            <a:extLst>
              <a:ext uri="{FF2B5EF4-FFF2-40B4-BE49-F238E27FC236}">
                <a16:creationId xmlns:a16="http://schemas.microsoft.com/office/drawing/2014/main" id="{A23DB195-0FE6-2519-BC00-206F90629E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128"/>
          <a:stretch/>
        </p:blipFill>
        <p:spPr>
          <a:xfrm>
            <a:off x="510986" y="470916"/>
            <a:ext cx="5584504" cy="553682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DCDDC1ED-7D6A-451B-878B-B78590B82FDA}"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6542505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Kuvatekstillinen, kuva aikuiset">
    <p:spTree>
      <p:nvGrpSpPr>
        <p:cNvPr id="1" name=""/>
        <p:cNvGrpSpPr/>
        <p:nvPr/>
      </p:nvGrpSpPr>
      <p:grpSpPr>
        <a:xfrm>
          <a:off x="0" y="0"/>
          <a:ext cx="0" cy="0"/>
          <a:chOff x="0" y="0"/>
          <a:chExt cx="0" cy="0"/>
        </a:xfrm>
      </p:grpSpPr>
      <p:pic>
        <p:nvPicPr>
          <p:cNvPr id="5" name="Kuva 4" descr="Aikuiset kohtaavat ulkoillessa.">
            <a:extLst>
              <a:ext uri="{FF2B5EF4-FFF2-40B4-BE49-F238E27FC236}">
                <a16:creationId xmlns:a16="http://schemas.microsoft.com/office/drawing/2014/main" id="{7E54E5A8-E940-D2EA-43B2-8C318647F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6" y="470916"/>
            <a:ext cx="5584504" cy="548821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C3BD6FC2-AB91-4055-BDE3-9DA1FFF08260}"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5471023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Kuvatekstillinen, kuva ikääntyneet">
    <p:spTree>
      <p:nvGrpSpPr>
        <p:cNvPr id="1" name=""/>
        <p:cNvGrpSpPr/>
        <p:nvPr/>
      </p:nvGrpSpPr>
      <p:grpSpPr>
        <a:xfrm>
          <a:off x="0" y="0"/>
          <a:ext cx="0" cy="0"/>
          <a:chOff x="0" y="0"/>
          <a:chExt cx="0" cy="0"/>
        </a:xfrm>
      </p:grpSpPr>
      <p:pic>
        <p:nvPicPr>
          <p:cNvPr id="3" name="Kuva 2" descr="Ikääntyneet ihmiset istuvat vierekkäin, keskustelevat ja hymyilevät.">
            <a:extLst>
              <a:ext uri="{FF2B5EF4-FFF2-40B4-BE49-F238E27FC236}">
                <a16:creationId xmlns:a16="http://schemas.microsoft.com/office/drawing/2014/main" id="{1E57BF74-8A03-C257-8721-7BA59675C6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6" y="470917"/>
            <a:ext cx="5584504" cy="548821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2B7FD8EF-2B14-4CC8-BBBA-B67BEEDB6619}"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37042437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Kuvatekstillinen, kuva vammaiset">
    <p:spTree>
      <p:nvGrpSpPr>
        <p:cNvPr id="1" name=""/>
        <p:cNvGrpSpPr/>
        <p:nvPr/>
      </p:nvGrpSpPr>
      <p:grpSpPr>
        <a:xfrm>
          <a:off x="0" y="0"/>
          <a:ext cx="0" cy="0"/>
          <a:chOff x="0" y="0"/>
          <a:chExt cx="0" cy="0"/>
        </a:xfrm>
      </p:grpSpPr>
      <p:pic>
        <p:nvPicPr>
          <p:cNvPr id="5" name="Kuva 4" descr="Nuori mies katsoo leveästi hymyillen kameraan.">
            <a:extLst>
              <a:ext uri="{FF2B5EF4-FFF2-40B4-BE49-F238E27FC236}">
                <a16:creationId xmlns:a16="http://schemas.microsoft.com/office/drawing/2014/main" id="{47FDF284-B35D-6EAE-44DF-4D65D66BD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6" y="470916"/>
            <a:ext cx="5584504" cy="548821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02D2708-D708-4D90-B2B8-92318C6BF53A}"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8529375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Kuvatekstillinen, kuva isä ja tyttö">
    <p:spTree>
      <p:nvGrpSpPr>
        <p:cNvPr id="1" name=""/>
        <p:cNvGrpSpPr/>
        <p:nvPr/>
      </p:nvGrpSpPr>
      <p:grpSpPr>
        <a:xfrm>
          <a:off x="0" y="0"/>
          <a:ext cx="0" cy="0"/>
          <a:chOff x="0" y="0"/>
          <a:chExt cx="0" cy="0"/>
        </a:xfrm>
      </p:grpSpPr>
      <p:pic>
        <p:nvPicPr>
          <p:cNvPr id="6" name="Kuva 5" descr="Isä ja nuori tytär nauravat yhdessä ulkoillessaan.">
            <a:extLst>
              <a:ext uri="{FF2B5EF4-FFF2-40B4-BE49-F238E27FC236}">
                <a16:creationId xmlns:a16="http://schemas.microsoft.com/office/drawing/2014/main" id="{6CD254B6-9B34-5EEC-2444-1290DD38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985" y="470916"/>
            <a:ext cx="5584505" cy="5488212"/>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lvl1pPr>
              <a:defRPr/>
            </a:lvl1pPr>
          </a:lstStyle>
          <a:p>
            <a:endParaRPr lang="en-GB"/>
          </a:p>
        </p:txBody>
      </p:sp>
      <p:sp>
        <p:nvSpPr>
          <p:cNvPr id="4" name="Tekstin paikkamerkki 3">
            <a:extLst>
              <a:ext uri="{FF2B5EF4-FFF2-40B4-BE49-F238E27FC236}">
                <a16:creationId xmlns:a16="http://schemas.microsoft.com/office/drawing/2014/main" id="{060CF285-1369-7A84-C1AF-467606D947CB}"/>
              </a:ext>
            </a:extLst>
          </p:cNvPr>
          <p:cNvSpPr>
            <a:spLocks noGrp="1"/>
          </p:cNvSpPr>
          <p:nvPr>
            <p:ph type="body" sz="quarter" idx="13"/>
          </p:nvPr>
        </p:nvSpPr>
        <p:spPr>
          <a:xfrm>
            <a:off x="6592888" y="3880800"/>
            <a:ext cx="533400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DC441DF4-D4BD-40E1-970A-786BA8755556}"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138794161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Pelastuslai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12" name="Tekstin paikkamerkki 11">
            <a:extLst>
              <a:ext uri="{FF2B5EF4-FFF2-40B4-BE49-F238E27FC236}">
                <a16:creationId xmlns:a16="http://schemas.microsoft.com/office/drawing/2014/main" id="{4301DBF0-93D1-4BA3-CAF5-E6CEE032E843}"/>
              </a:ext>
            </a:extLst>
          </p:cNvPr>
          <p:cNvSpPr>
            <a:spLocks noGrp="1"/>
          </p:cNvSpPr>
          <p:nvPr>
            <p:ph type="body" sz="quarter" idx="14"/>
          </p:nvPr>
        </p:nvSpPr>
        <p:spPr>
          <a:xfrm>
            <a:off x="511175" y="3880800"/>
            <a:ext cx="521335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3E785ACB-4806-46B2-815B-B6B77926E7C7}"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pic>
        <p:nvPicPr>
          <p:cNvPr id="5" name="Kuva 4"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19ECE9-D042-1B7D-B0DD-C8FAA8845D1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3" name="Kuva 2" descr="Keski-Suomen pelastuslaitoksen vaakunassa on musta metso keskellä Suomessa pelastuslaitosten yleisesti käyttämän keltaisen tähtimäisen kuvion keskellä. Metso kuvastaa maakuntalintuna keskisuomalaisuutta ja tähden yhdeksän sakaraa symboloivat pelastustoimen arvoja. ">
            <a:extLst>
              <a:ext uri="{FF2B5EF4-FFF2-40B4-BE49-F238E27FC236}">
                <a16:creationId xmlns:a16="http://schemas.microsoft.com/office/drawing/2014/main" id="{AA92A633-1571-191E-D372-D9F67C6596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66019" y="6023515"/>
            <a:ext cx="1118169" cy="331309"/>
          </a:xfrm>
          <a:prstGeom prst="rect">
            <a:avLst/>
          </a:prstGeom>
        </p:spPr>
      </p:pic>
    </p:spTree>
    <p:extLst>
      <p:ext uri="{BB962C8B-B14F-4D97-AF65-F5344CB8AC3E}">
        <p14:creationId xmlns:p14="http://schemas.microsoft.com/office/powerpoint/2010/main" val="1856542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tekstillinen kuva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600700" y="388620"/>
            <a:ext cx="6079296" cy="702216"/>
          </a:xfrm>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600700" y="1508985"/>
            <a:ext cx="6079296"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4664009"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Tree>
    <p:extLst>
      <p:ext uri="{BB962C8B-B14F-4D97-AF65-F5344CB8AC3E}">
        <p14:creationId xmlns:p14="http://schemas.microsoft.com/office/powerpoint/2010/main" val="39385965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Kuvatekstillinen, Palastuslaitoks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12" name="Tekstin paikkamerkki 11">
            <a:extLst>
              <a:ext uri="{FF2B5EF4-FFF2-40B4-BE49-F238E27FC236}">
                <a16:creationId xmlns:a16="http://schemas.microsoft.com/office/drawing/2014/main" id="{02E8D4C6-E15E-2E24-96F8-2134741CC662}"/>
              </a:ext>
            </a:extLst>
          </p:cNvPr>
          <p:cNvSpPr>
            <a:spLocks noGrp="1"/>
          </p:cNvSpPr>
          <p:nvPr>
            <p:ph type="body" sz="quarter" idx="14"/>
          </p:nvPr>
        </p:nvSpPr>
        <p:spPr>
          <a:xfrm>
            <a:off x="511175" y="3880800"/>
            <a:ext cx="521335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0" name="Kuvan paikkamerkki 9" descr="Pelastaja hymyilee tyytyväisenä onnistuneen työpäivän päätteeksi.">
            <a:extLst>
              <a:ext uri="{FF2B5EF4-FFF2-40B4-BE49-F238E27FC236}">
                <a16:creationId xmlns:a16="http://schemas.microsoft.com/office/drawing/2014/main" id="{EC24C4CD-8418-BADD-B04A-39F29ABE53F2}"/>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6095491" y="470917"/>
            <a:ext cx="5584505" cy="5398360"/>
          </a:xfrm>
          <a:prstGeom prst="rect">
            <a:avLst/>
          </a:prstGeom>
        </p:spPr>
      </p:pic>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5C4AE90A-54DE-455F-9598-923DA53CB187}"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pic>
        <p:nvPicPr>
          <p:cNvPr id="5" name="Kuva 4"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19ECE9-D042-1B7D-B0DD-C8FAA8845D1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3" name="Kuva 2" descr="Keski-Suomen pelastuslaitoksen vaakunassa on musta metso keskellä Suomessa pelastuslaitosten yleisesti käyttämän keltaisen tähtimäisen kuvion keskellä. Metso kuvastaa maakuntalintuna keskisuomalaisuutta ja tähden yhdeksän sakaraa symboloivat pelastustoimen arvoja. ">
            <a:extLst>
              <a:ext uri="{FF2B5EF4-FFF2-40B4-BE49-F238E27FC236}">
                <a16:creationId xmlns:a16="http://schemas.microsoft.com/office/drawing/2014/main" id="{AA92A633-1571-191E-D372-D9F67C65969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66019" y="6023515"/>
            <a:ext cx="1118169" cy="331309"/>
          </a:xfrm>
          <a:prstGeom prst="rect">
            <a:avLst/>
          </a:prstGeom>
        </p:spPr>
      </p:pic>
    </p:spTree>
    <p:extLst>
      <p:ext uri="{BB962C8B-B14F-4D97-AF65-F5344CB8AC3E}">
        <p14:creationId xmlns:p14="http://schemas.microsoft.com/office/powerpoint/2010/main" val="131319615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Sairaala No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3" name="Tekstin paikkamerkki 11">
            <a:extLst>
              <a:ext uri="{FF2B5EF4-FFF2-40B4-BE49-F238E27FC236}">
                <a16:creationId xmlns:a16="http://schemas.microsoft.com/office/drawing/2014/main" id="{30591BBB-2227-4013-2101-01AE25F686F3}"/>
              </a:ext>
            </a:extLst>
          </p:cNvPr>
          <p:cNvSpPr>
            <a:spLocks noGrp="1"/>
          </p:cNvSpPr>
          <p:nvPr>
            <p:ph type="body" sz="quarter" idx="14"/>
          </p:nvPr>
        </p:nvSpPr>
        <p:spPr>
          <a:xfrm>
            <a:off x="511175" y="3880800"/>
            <a:ext cx="521335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E92E99-67C5-43A6-BD60-517A1567AB2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pic>
        <p:nvPicPr>
          <p:cNvPr id="5" name="Kuva 4"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19ECE9-D042-1B7D-B0DD-C8FAA8845D1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25165"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4" name="Kuva 13" descr="Sairaala Nova -kuvasymbolissa yhdistyy monta merkitystä: Viivan runsaus ilmentää keskiön ympärille kiertyvää luonnon monimuotoisuutta (virtaava vesi, humiseva metsä).&#10;Kuvakkeen taustalle piirtyy myös viitteellisesti sairaalaristi. Siinä voi symbolisesti nähdä risteilevän erilaisia hoito- ja elämänpolkuja. Sairaala Nova säteilee hyvinvointia ympärilleen.">
            <a:extLst>
              <a:ext uri="{FF2B5EF4-FFF2-40B4-BE49-F238E27FC236}">
                <a16:creationId xmlns:a16="http://schemas.microsoft.com/office/drawing/2014/main" id="{B6D9E79A-9000-CA31-EDE9-7E97805BDE7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16129730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Kuvatekstillinen, Sairaala Novan kuva">
    <p:spTree>
      <p:nvGrpSpPr>
        <p:cNvPr id="1" name=""/>
        <p:cNvGrpSpPr/>
        <p:nvPr/>
      </p:nvGrpSpPr>
      <p:grpSpPr>
        <a:xfrm>
          <a:off x="0" y="0"/>
          <a:ext cx="0" cy="0"/>
          <a:chOff x="0" y="0"/>
          <a:chExt cx="0" cy="0"/>
        </a:xfrm>
      </p:grpSpPr>
      <p:pic>
        <p:nvPicPr>
          <p:cNvPr id="3" name="Kuvan paikkamerkki 9" descr="Sairaala Nova -rakennuksen tummanpuhuva ja moderni julkisivu.">
            <a:extLst>
              <a:ext uri="{FF2B5EF4-FFF2-40B4-BE49-F238E27FC236}">
                <a16:creationId xmlns:a16="http://schemas.microsoft.com/office/drawing/2014/main" id="{2DA66DE9-9079-C211-9D24-CB6013198E4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6095491" y="485777"/>
            <a:ext cx="5584505" cy="5398360"/>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4" name="Tekstin paikkamerkki 11">
            <a:extLst>
              <a:ext uri="{FF2B5EF4-FFF2-40B4-BE49-F238E27FC236}">
                <a16:creationId xmlns:a16="http://schemas.microsoft.com/office/drawing/2014/main" id="{5354B607-DFDE-B867-38DB-8CF0D3937954}"/>
              </a:ext>
            </a:extLst>
          </p:cNvPr>
          <p:cNvSpPr>
            <a:spLocks noGrp="1"/>
          </p:cNvSpPr>
          <p:nvPr>
            <p:ph type="body" sz="quarter" idx="14"/>
          </p:nvPr>
        </p:nvSpPr>
        <p:spPr>
          <a:xfrm>
            <a:off x="511175" y="3880800"/>
            <a:ext cx="5213350" cy="1987200"/>
          </a:xfrm>
        </p:spPr>
        <p:txBody>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AF3AABB-0EB3-4FCD-8055-97415951C0E6}"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pic>
        <p:nvPicPr>
          <p:cNvPr id="5" name="Kuva 4"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AD19ECE9-D042-1B7D-B0DD-C8FAA8845D1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25165"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4" name="Kuva 13" descr="Sairaala Nova -kuvasymbolissa yhdistyy monta merkitystä: Viivan runsaus ilmentää keskiön ympärille kiertyvää luonnon monimuotoisuutta (virtaava vesi, humiseva metsä).&#10;Kuvakkeen taustalle piirtyy myös viitteellisesti sairaalaristi. Siinä voi symbolisesti nähdä risteilevän erilaisia hoito- ja elämänpolkuja. Sairaala Nova säteilee hyvinvointia ympärilleen.">
            <a:extLst>
              <a:ext uri="{FF2B5EF4-FFF2-40B4-BE49-F238E27FC236}">
                <a16:creationId xmlns:a16="http://schemas.microsoft.com/office/drawing/2014/main" id="{B6D9E79A-9000-CA31-EDE9-7E97805BDE74}"/>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25960456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Kuvatekstillinen, kuva karta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600700" y="388620"/>
            <a:ext cx="6079296" cy="702216"/>
          </a:xfrm>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600700" y="1508985"/>
            <a:ext cx="6079296"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pic>
        <p:nvPicPr>
          <p:cNvPr id="5" name="Kuva 4" descr="Kartta Keskisuomen hyvinvointialueen kunnista, jossa kunnan rajat näkyvät vaaleanpunaisella.">
            <a:extLst>
              <a:ext uri="{FF2B5EF4-FFF2-40B4-BE49-F238E27FC236}">
                <a16:creationId xmlns:a16="http://schemas.microsoft.com/office/drawing/2014/main" id="{0133CCAC-A8F8-5498-7EBF-A0AB516878F0}"/>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 y="422306"/>
            <a:ext cx="3605073" cy="5358892"/>
          </a:xfrm>
          <a:prstGeom prst="rect">
            <a:avLst/>
          </a:prstGeom>
        </p:spPr>
      </p:pic>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59006226-B284-4A09-ABA5-A302B0F9A3CE}"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8692282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Kuvallinen dia, lisää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52D320-4603-AE4C-81D0-6E3B0D867558}"/>
              </a:ext>
            </a:extLst>
          </p:cNvPr>
          <p:cNvSpPr>
            <a:spLocks noGrp="1"/>
          </p:cNvSpPr>
          <p:nvPr>
            <p:ph type="title"/>
          </p:nvPr>
        </p:nvSpPr>
        <p:spPr>
          <a:xfrm>
            <a:off x="981636" y="2720788"/>
            <a:ext cx="5114364" cy="2444507"/>
          </a:xfrm>
        </p:spPr>
        <p:txBody>
          <a:bodyPr anchor="b" anchorCtr="0"/>
          <a:lstStyle>
            <a:lvl1pPr>
              <a:defRPr>
                <a:solidFill>
                  <a:schemeClr val="bg1"/>
                </a:solidFill>
              </a:defRPr>
            </a:lvl1pPr>
          </a:lstStyle>
          <a:p>
            <a:endParaRPr lang="fi-FI"/>
          </a:p>
        </p:txBody>
      </p:sp>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11160000"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E287C391-0B62-484D-8FE6-85EDBC100E0D}"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396393906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Otsikko j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10987" y="1471613"/>
            <a:ext cx="11195237" cy="2852737"/>
          </a:xfrm>
        </p:spPr>
        <p:txBody>
          <a:bodyPr anchor="b"/>
          <a:lstStyle>
            <a:lvl1pPr>
              <a:defRPr sz="6000"/>
            </a:lvl1pPr>
          </a:lstStyle>
          <a:p>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10988" y="4341813"/>
            <a:ext cx="1119523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i-FI"/>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A7D6D131-AD53-40EA-A313-59EE782DD991}" type="datetime1">
              <a:rPr lang="fi-FI" smtClean="0"/>
              <a:t>25.9.2025</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57499488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blank" preserve="1">
  <p:cSld name="Kiitos">
    <p:spTree>
      <p:nvGrpSpPr>
        <p:cNvPr id="1" name=""/>
        <p:cNvGrpSpPr/>
        <p:nvPr/>
      </p:nvGrpSpPr>
      <p:grpSpPr>
        <a:xfrm>
          <a:off x="0" y="0"/>
          <a:ext cx="0" cy="0"/>
          <a:chOff x="0" y="0"/>
          <a:chExt cx="0" cy="0"/>
        </a:xfrm>
      </p:grpSpPr>
      <p:pic>
        <p:nvPicPr>
          <p:cNvPr id="14" name="Kuva 13" descr="Niittypellon heinät kimaltelevat kesäisessä auringonlaskussa.">
            <a:extLst>
              <a:ext uri="{FF2B5EF4-FFF2-40B4-BE49-F238E27FC236}">
                <a16:creationId xmlns:a16="http://schemas.microsoft.com/office/drawing/2014/main" id="{B0D54B94-938A-E551-A41A-EB9689E4C8F7}"/>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65034"/>
          </a:xfrm>
          <a:prstGeom prst="rect">
            <a:avLst/>
          </a:prstGeom>
        </p:spPr>
      </p:pic>
      <p:pic>
        <p:nvPicPr>
          <p:cNvPr id="3" name="Kuva 2" descr="Kiitos">
            <a:extLst>
              <a:ext uri="{FF2B5EF4-FFF2-40B4-BE49-F238E27FC236}">
                <a16:creationId xmlns:a16="http://schemas.microsoft.com/office/drawing/2014/main" id="{C3CBE883-D862-D657-AFFD-A170B7746D9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3269" y="970026"/>
            <a:ext cx="3868825" cy="1471422"/>
          </a:xfrm>
          <a:prstGeom prst="rect">
            <a:avLst/>
          </a:prstGeom>
        </p:spPr>
      </p:pic>
      <p:sp>
        <p:nvSpPr>
          <p:cNvPr id="9" name="Tekstiruutu 8" descr="www.hyvaks.fi">
            <a:extLst>
              <a:ext uri="{FF2B5EF4-FFF2-40B4-BE49-F238E27FC236}">
                <a16:creationId xmlns:a16="http://schemas.microsoft.com/office/drawing/2014/main" id="{15713BB1-0FB2-3810-DC20-7816F2487A28}"/>
              </a:ext>
            </a:extLst>
          </p:cNvPr>
          <p:cNvSpPr txBox="1"/>
          <p:nvPr userDrawn="1"/>
        </p:nvSpPr>
        <p:spPr>
          <a:xfrm>
            <a:off x="1028632" y="4819650"/>
            <a:ext cx="4416619" cy="615553"/>
          </a:xfrm>
          <a:prstGeom prst="rect">
            <a:avLst/>
          </a:prstGeom>
          <a:noFill/>
        </p:spPr>
        <p:txBody>
          <a:bodyPr wrap="square" lIns="0" tIns="0" rIns="0" bIns="0" rtlCol="0" anchor="ctr" anchorCtr="0">
            <a:spAutoFit/>
          </a:bodyPr>
          <a:lstStyle/>
          <a:p>
            <a:pPr algn="l"/>
            <a:r>
              <a:rPr lang="fi-FI" sz="4000" b="1" baseline="0">
                <a:solidFill>
                  <a:schemeClr val="bg1"/>
                </a:solidFill>
                <a:latin typeface="+mn-lt"/>
              </a:rPr>
              <a:t>www.hyvaks.fi</a:t>
            </a:r>
          </a:p>
        </p:txBody>
      </p:sp>
      <p:sp>
        <p:nvSpPr>
          <p:cNvPr id="10" name="Tekstiruutu 9" descr="#hyvaks ">
            <a:extLst>
              <a:ext uri="{FF2B5EF4-FFF2-40B4-BE49-F238E27FC236}">
                <a16:creationId xmlns:a16="http://schemas.microsoft.com/office/drawing/2014/main" id="{E1D0E7B3-C5CB-4533-9644-8AFDBFF3B9A6}"/>
              </a:ext>
            </a:extLst>
          </p:cNvPr>
          <p:cNvSpPr txBox="1"/>
          <p:nvPr userDrawn="1"/>
        </p:nvSpPr>
        <p:spPr>
          <a:xfrm>
            <a:off x="1010345" y="5418582"/>
            <a:ext cx="1801436" cy="615553"/>
          </a:xfrm>
          <a:prstGeom prst="rect">
            <a:avLst/>
          </a:prstGeom>
          <a:noFill/>
        </p:spPr>
        <p:txBody>
          <a:bodyPr wrap="square" lIns="0" tIns="0" rIns="0" bIns="0" rtlCol="0" anchor="ctr" anchorCtr="0">
            <a:spAutoFit/>
          </a:bodyPr>
          <a:lstStyle/>
          <a:p>
            <a:pPr algn="l"/>
            <a:r>
              <a:rPr lang="fi-FI" sz="4000" b="1">
                <a:solidFill>
                  <a:schemeClr val="bg1"/>
                </a:solidFill>
              </a:rPr>
              <a:t>#hyvaks </a:t>
            </a:r>
          </a:p>
        </p:txBody>
      </p:sp>
      <p:sp>
        <p:nvSpPr>
          <p:cNvPr id="11" name="Tekstiruutu 10" descr="#hyväarkikaikille ">
            <a:extLst>
              <a:ext uri="{FF2B5EF4-FFF2-40B4-BE49-F238E27FC236}">
                <a16:creationId xmlns:a16="http://schemas.microsoft.com/office/drawing/2014/main" id="{5DDF0267-8C94-8DE3-A42A-AE06C6DACC9C}"/>
              </a:ext>
            </a:extLst>
          </p:cNvPr>
          <p:cNvSpPr txBox="1"/>
          <p:nvPr userDrawn="1"/>
        </p:nvSpPr>
        <p:spPr>
          <a:xfrm>
            <a:off x="2822636" y="5418583"/>
            <a:ext cx="3888970" cy="615553"/>
          </a:xfrm>
          <a:prstGeom prst="rect">
            <a:avLst/>
          </a:prstGeom>
          <a:noFill/>
        </p:spPr>
        <p:txBody>
          <a:bodyPr wrap="square" lIns="0" tIns="0" rIns="0" bIns="0" rtlCol="0" anchor="ctr" anchorCtr="0">
            <a:spAutoFit/>
          </a:bodyPr>
          <a:lstStyle/>
          <a:p>
            <a:pPr algn="l"/>
            <a:r>
              <a:rPr lang="fi-FI" sz="4000" b="1">
                <a:solidFill>
                  <a:schemeClr val="bg1"/>
                </a:solidFill>
              </a:rPr>
              <a:t>#hyväarkikaikille </a:t>
            </a:r>
          </a:p>
        </p:txBody>
      </p:sp>
      <p:pic>
        <p:nvPicPr>
          <p:cNvPr id="12" name="Kuva 11"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BC0EE19F-6846-58E7-E32F-543A9765D465}"/>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6385794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blank" preserve="1">
  <p:cSld name="Kiitos sininen">
    <p:bg>
      <p:bgPr>
        <a:solidFill>
          <a:schemeClr val="tx2"/>
        </a:solidFill>
        <a:effectLst/>
      </p:bgPr>
    </p:bg>
    <p:spTree>
      <p:nvGrpSpPr>
        <p:cNvPr id="1" name=""/>
        <p:cNvGrpSpPr/>
        <p:nvPr/>
      </p:nvGrpSpPr>
      <p:grpSpPr>
        <a:xfrm>
          <a:off x="0" y="0"/>
          <a:ext cx="0" cy="0"/>
          <a:chOff x="0" y="0"/>
          <a:chExt cx="0" cy="0"/>
        </a:xfrm>
      </p:grpSpPr>
      <p:pic>
        <p:nvPicPr>
          <p:cNvPr id="3" name="Kuva 2" descr="Kiitos">
            <a:extLst>
              <a:ext uri="{FF2B5EF4-FFF2-40B4-BE49-F238E27FC236}">
                <a16:creationId xmlns:a16="http://schemas.microsoft.com/office/drawing/2014/main" id="{C3CBE883-D862-D657-AFFD-A170B7746D9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3269" y="970026"/>
            <a:ext cx="3868825" cy="1471422"/>
          </a:xfrm>
          <a:prstGeom prst="rect">
            <a:avLst/>
          </a:prstGeom>
        </p:spPr>
      </p:pic>
      <p:sp>
        <p:nvSpPr>
          <p:cNvPr id="9" name="Tekstiruutu 8" descr="www.hyvaks.fi">
            <a:extLst>
              <a:ext uri="{FF2B5EF4-FFF2-40B4-BE49-F238E27FC236}">
                <a16:creationId xmlns:a16="http://schemas.microsoft.com/office/drawing/2014/main" id="{15713BB1-0FB2-3810-DC20-7816F2487A28}"/>
              </a:ext>
            </a:extLst>
          </p:cNvPr>
          <p:cNvSpPr txBox="1"/>
          <p:nvPr userDrawn="1"/>
        </p:nvSpPr>
        <p:spPr>
          <a:xfrm>
            <a:off x="1028632" y="4819650"/>
            <a:ext cx="4416619" cy="615553"/>
          </a:xfrm>
          <a:prstGeom prst="rect">
            <a:avLst/>
          </a:prstGeom>
          <a:noFill/>
        </p:spPr>
        <p:txBody>
          <a:bodyPr wrap="square" lIns="0" tIns="0" rIns="0" bIns="0" rtlCol="0" anchor="ctr" anchorCtr="0">
            <a:spAutoFit/>
          </a:bodyPr>
          <a:lstStyle/>
          <a:p>
            <a:pPr algn="l"/>
            <a:r>
              <a:rPr lang="fi-FI" sz="4000" b="1" baseline="0">
                <a:solidFill>
                  <a:schemeClr val="bg1"/>
                </a:solidFill>
                <a:latin typeface="+mn-lt"/>
              </a:rPr>
              <a:t>www.hyvaks.fi</a:t>
            </a:r>
          </a:p>
        </p:txBody>
      </p:sp>
      <p:sp>
        <p:nvSpPr>
          <p:cNvPr id="10" name="Tekstiruutu 9" descr="#hyvaks ">
            <a:extLst>
              <a:ext uri="{FF2B5EF4-FFF2-40B4-BE49-F238E27FC236}">
                <a16:creationId xmlns:a16="http://schemas.microsoft.com/office/drawing/2014/main" id="{E1D0E7B3-C5CB-4533-9644-8AFDBFF3B9A6}"/>
              </a:ext>
            </a:extLst>
          </p:cNvPr>
          <p:cNvSpPr txBox="1"/>
          <p:nvPr userDrawn="1"/>
        </p:nvSpPr>
        <p:spPr>
          <a:xfrm>
            <a:off x="1010345" y="5418582"/>
            <a:ext cx="1801436" cy="615553"/>
          </a:xfrm>
          <a:prstGeom prst="rect">
            <a:avLst/>
          </a:prstGeom>
          <a:noFill/>
        </p:spPr>
        <p:txBody>
          <a:bodyPr wrap="square" lIns="0" tIns="0" rIns="0" bIns="0" rtlCol="0" anchor="ctr" anchorCtr="0">
            <a:spAutoFit/>
          </a:bodyPr>
          <a:lstStyle/>
          <a:p>
            <a:pPr algn="l"/>
            <a:r>
              <a:rPr lang="fi-FI" sz="4000" b="1">
                <a:solidFill>
                  <a:schemeClr val="bg1"/>
                </a:solidFill>
              </a:rPr>
              <a:t>#hyvaks </a:t>
            </a:r>
          </a:p>
        </p:txBody>
      </p:sp>
      <p:sp>
        <p:nvSpPr>
          <p:cNvPr id="11" name="Tekstiruutu 10" descr="#hyväarkikaikille ">
            <a:extLst>
              <a:ext uri="{FF2B5EF4-FFF2-40B4-BE49-F238E27FC236}">
                <a16:creationId xmlns:a16="http://schemas.microsoft.com/office/drawing/2014/main" id="{5DDF0267-8C94-8DE3-A42A-AE06C6DACC9C}"/>
              </a:ext>
            </a:extLst>
          </p:cNvPr>
          <p:cNvSpPr txBox="1"/>
          <p:nvPr userDrawn="1"/>
        </p:nvSpPr>
        <p:spPr>
          <a:xfrm>
            <a:off x="2822636" y="5418583"/>
            <a:ext cx="3888970" cy="615553"/>
          </a:xfrm>
          <a:prstGeom prst="rect">
            <a:avLst/>
          </a:prstGeom>
          <a:noFill/>
        </p:spPr>
        <p:txBody>
          <a:bodyPr wrap="square" lIns="0" tIns="0" rIns="0" bIns="0" rtlCol="0" anchor="ctr" anchorCtr="0">
            <a:spAutoFit/>
          </a:bodyPr>
          <a:lstStyle/>
          <a:p>
            <a:pPr algn="l"/>
            <a:r>
              <a:rPr lang="fi-FI" sz="4000" b="1">
                <a:solidFill>
                  <a:schemeClr val="bg1"/>
                </a:solidFill>
              </a:rPr>
              <a:t>#hyväarkikaikille </a:t>
            </a:r>
          </a:p>
        </p:txBody>
      </p:sp>
      <p:pic>
        <p:nvPicPr>
          <p:cNvPr id="12" name="Kuva 11" descr="Keski-Suomen hyvinvointialueen logossa on kolme ympyrää yhdistettynä toisiinsa. Valkoreunaiset ympyrät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BC0EE19F-6846-58E7-E32F-543A9765D465}"/>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528985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11174537"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 name="Otsikko 1">
            <a:extLst>
              <a:ext uri="{FF2B5EF4-FFF2-40B4-BE49-F238E27FC236}">
                <a16:creationId xmlns:a16="http://schemas.microsoft.com/office/drawing/2014/main" id="{1A52D320-4603-AE4C-81D0-6E3B0D867558}"/>
              </a:ext>
            </a:extLst>
          </p:cNvPr>
          <p:cNvSpPr>
            <a:spLocks noGrp="1"/>
          </p:cNvSpPr>
          <p:nvPr>
            <p:ph type="title"/>
          </p:nvPr>
        </p:nvSpPr>
        <p:spPr>
          <a:xfrm>
            <a:off x="981636" y="2720788"/>
            <a:ext cx="5114364" cy="2444507"/>
          </a:xfrm>
        </p:spPr>
        <p:txBody>
          <a:bodyPr anchor="b" anchorCtr="0"/>
          <a:lstStyle>
            <a:lvl1pPr>
              <a:defRPr>
                <a:solidFill>
                  <a:schemeClr val="bg1"/>
                </a:solidFill>
              </a:defRPr>
            </a:lvl1pPr>
          </a:lstStyle>
          <a:p>
            <a:endParaRPr lang="fi-FI"/>
          </a:p>
        </p:txBody>
      </p:sp>
    </p:spTree>
    <p:extLst>
      <p:ext uri="{BB962C8B-B14F-4D97-AF65-F5344CB8AC3E}">
        <p14:creationId xmlns:p14="http://schemas.microsoft.com/office/powerpoint/2010/main" val="3229843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831850" y="1709738"/>
            <a:ext cx="10515600" cy="2852737"/>
          </a:xfrm>
        </p:spPr>
        <p:txBody>
          <a:bodyPr anchor="b"/>
          <a:lstStyle>
            <a:lvl1pPr>
              <a:defRPr sz="6000"/>
            </a:lvl1pPr>
          </a:lstStyle>
          <a:p>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i-FI"/>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AADE14C7-8C97-4DA0-982E-B5AD9A0E058F}" type="datetime1">
              <a:rPr lang="fi-FI" smtClean="0"/>
              <a:t>25.9.2025</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814827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04D878B6-0490-4287-AE2E-4359EEA3A64F}" type="datetime1">
              <a:rPr lang="fi-FI" smtClean="0"/>
              <a:t>25.9.2025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3" name="Otsikko 2">
            <a:extLst>
              <a:ext uri="{FF2B5EF4-FFF2-40B4-BE49-F238E27FC236}">
                <a16:creationId xmlns:a16="http://schemas.microsoft.com/office/drawing/2014/main" id="{9C5894A2-56D4-D734-BDB7-34BFF2387DB0}"/>
              </a:ext>
            </a:extLst>
          </p:cNvPr>
          <p:cNvSpPr>
            <a:spLocks noGrp="1"/>
          </p:cNvSpPr>
          <p:nvPr>
            <p:ph type="title"/>
          </p:nvPr>
        </p:nvSpPr>
        <p:spPr/>
        <p:txBody>
          <a:bodyPr/>
          <a:lstStyle/>
          <a:p>
            <a:endParaRPr lang="fi-FI"/>
          </a:p>
        </p:txBody>
      </p:sp>
    </p:spTree>
    <p:extLst>
      <p:ext uri="{BB962C8B-B14F-4D97-AF65-F5344CB8AC3E}">
        <p14:creationId xmlns:p14="http://schemas.microsoft.com/office/powerpoint/2010/main" val="105817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75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Kiitos">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B0D54B94-938A-E551-A41A-EB9689E4C8F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5034"/>
          </a:xfrm>
          <a:prstGeom prst="rect">
            <a:avLst/>
          </a:prstGeom>
        </p:spPr>
      </p:pic>
      <p:pic>
        <p:nvPicPr>
          <p:cNvPr id="3" name="Kuva 2" descr="Kiitos">
            <a:extLst>
              <a:ext uri="{FF2B5EF4-FFF2-40B4-BE49-F238E27FC236}">
                <a16:creationId xmlns:a16="http://schemas.microsoft.com/office/drawing/2014/main" id="{C3CBE883-D862-D657-AFFD-A170B7746D9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269" y="970026"/>
            <a:ext cx="3868825" cy="1471422"/>
          </a:xfrm>
          <a:prstGeom prst="rect">
            <a:avLst/>
          </a:prstGeom>
        </p:spPr>
      </p:pic>
      <p:sp>
        <p:nvSpPr>
          <p:cNvPr id="9" name="Tekstiruutu 8" descr="www.hyvaks.fi">
            <a:extLst>
              <a:ext uri="{FF2B5EF4-FFF2-40B4-BE49-F238E27FC236}">
                <a16:creationId xmlns:a16="http://schemas.microsoft.com/office/drawing/2014/main" id="{15713BB1-0FB2-3810-DC20-7816F2487A28}"/>
              </a:ext>
            </a:extLst>
          </p:cNvPr>
          <p:cNvSpPr txBox="1"/>
          <p:nvPr userDrawn="1"/>
        </p:nvSpPr>
        <p:spPr>
          <a:xfrm>
            <a:off x="1028632" y="4819650"/>
            <a:ext cx="4416619" cy="615553"/>
          </a:xfrm>
          <a:prstGeom prst="rect">
            <a:avLst/>
          </a:prstGeom>
          <a:noFill/>
        </p:spPr>
        <p:txBody>
          <a:bodyPr wrap="square" lIns="0" tIns="0" rIns="0" bIns="0" rtlCol="0" anchor="ctr" anchorCtr="0">
            <a:spAutoFit/>
          </a:bodyPr>
          <a:lstStyle/>
          <a:p>
            <a:pPr algn="l"/>
            <a:r>
              <a:rPr lang="fi-FI" sz="4000" b="1" baseline="0">
                <a:solidFill>
                  <a:schemeClr val="bg1"/>
                </a:solidFill>
                <a:latin typeface="+mn-lt"/>
              </a:rPr>
              <a:t>www.hyvaks.fi</a:t>
            </a:r>
          </a:p>
        </p:txBody>
      </p:sp>
      <p:sp>
        <p:nvSpPr>
          <p:cNvPr id="10" name="Tekstiruutu 9" descr="#hyvaks ">
            <a:extLst>
              <a:ext uri="{FF2B5EF4-FFF2-40B4-BE49-F238E27FC236}">
                <a16:creationId xmlns:a16="http://schemas.microsoft.com/office/drawing/2014/main" id="{E1D0E7B3-C5CB-4533-9644-8AFDBFF3B9A6}"/>
              </a:ext>
            </a:extLst>
          </p:cNvPr>
          <p:cNvSpPr txBox="1"/>
          <p:nvPr userDrawn="1"/>
        </p:nvSpPr>
        <p:spPr>
          <a:xfrm>
            <a:off x="1010345" y="5418582"/>
            <a:ext cx="1801436" cy="615553"/>
          </a:xfrm>
          <a:prstGeom prst="rect">
            <a:avLst/>
          </a:prstGeom>
          <a:noFill/>
        </p:spPr>
        <p:txBody>
          <a:bodyPr wrap="square" lIns="0" tIns="0" rIns="0" bIns="0" rtlCol="0" anchor="ctr" anchorCtr="0">
            <a:spAutoFit/>
          </a:bodyPr>
          <a:lstStyle/>
          <a:p>
            <a:pPr algn="l"/>
            <a:r>
              <a:rPr lang="fi-FI" sz="4000" b="1">
                <a:solidFill>
                  <a:schemeClr val="bg1"/>
                </a:solidFill>
              </a:rPr>
              <a:t>#hyvaks </a:t>
            </a:r>
          </a:p>
        </p:txBody>
      </p:sp>
      <p:sp>
        <p:nvSpPr>
          <p:cNvPr id="11" name="Tekstiruutu 10" descr="#hyväarkikaikille ">
            <a:extLst>
              <a:ext uri="{FF2B5EF4-FFF2-40B4-BE49-F238E27FC236}">
                <a16:creationId xmlns:a16="http://schemas.microsoft.com/office/drawing/2014/main" id="{5DDF0267-8C94-8DE3-A42A-AE06C6DACC9C}"/>
              </a:ext>
            </a:extLst>
          </p:cNvPr>
          <p:cNvSpPr txBox="1"/>
          <p:nvPr userDrawn="1"/>
        </p:nvSpPr>
        <p:spPr>
          <a:xfrm>
            <a:off x="2822636" y="5418583"/>
            <a:ext cx="3888970" cy="615553"/>
          </a:xfrm>
          <a:prstGeom prst="rect">
            <a:avLst/>
          </a:prstGeom>
          <a:noFill/>
        </p:spPr>
        <p:txBody>
          <a:bodyPr wrap="square" lIns="0" tIns="0" rIns="0" bIns="0" rtlCol="0" anchor="ctr" anchorCtr="0">
            <a:spAutoFit/>
          </a:bodyPr>
          <a:lstStyle/>
          <a:p>
            <a:pPr algn="l"/>
            <a:r>
              <a:rPr lang="fi-FI" sz="4000" b="1">
                <a:solidFill>
                  <a:schemeClr val="bg1"/>
                </a:solidFill>
              </a:rPr>
              <a:t>#hyväarkikaikille </a:t>
            </a:r>
          </a:p>
        </p:txBody>
      </p:sp>
      <p:pic>
        <p:nvPicPr>
          <p:cNvPr id="12" name="Kuva 11" descr="Keski-Suomen Hyvinvointialue">
            <a:extLst>
              <a:ext uri="{FF2B5EF4-FFF2-40B4-BE49-F238E27FC236}">
                <a16:creationId xmlns:a16="http://schemas.microsoft.com/office/drawing/2014/main" id="{BC0EE19F-6846-58E7-E32F-543A9765D46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23245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nsi 3">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E27B5776-DA94-8CED-A3DB-EF546E38C76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48" y="0"/>
            <a:ext cx="12187900" cy="5393146"/>
          </a:xfrm>
          <a:prstGeom prst="rect">
            <a:avLst/>
          </a:prstGeom>
        </p:spPr>
      </p:pic>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000" y="3437867"/>
            <a:ext cx="6654232" cy="1467473"/>
          </a:xfrm>
          <a:prstGeom prst="rect">
            <a:avLst/>
          </a:prstGeom>
        </p:spPr>
      </p:pic>
      <p:pic>
        <p:nvPicPr>
          <p:cNvPr id="4" name="Kuva 3" descr="Keski-Suomen Hyvinvointialue">
            <a:extLst>
              <a:ext uri="{FF2B5EF4-FFF2-40B4-BE49-F238E27FC236}">
                <a16:creationId xmlns:a16="http://schemas.microsoft.com/office/drawing/2014/main" id="{07C08C0E-938E-B242-F946-6BD1652881D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25165" y="6041686"/>
            <a:ext cx="1436563" cy="330537"/>
          </a:xfrm>
          <a:prstGeom prst="rect">
            <a:avLst/>
          </a:prstGeom>
        </p:spPr>
      </p:pic>
      <p:cxnSp>
        <p:nvCxnSpPr>
          <p:cNvPr id="11" name="Suora yhdysviiva 10">
            <a:extLst>
              <a:ext uri="{FF2B5EF4-FFF2-40B4-BE49-F238E27FC236}">
                <a16:creationId xmlns:a16="http://schemas.microsoft.com/office/drawing/2014/main" id="{6068D165-96CD-9996-EEF0-9146F11FE0E3}"/>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3" name="Kuva 12" descr="Sairaala Nova">
            <a:extLst>
              <a:ext uri="{FF2B5EF4-FFF2-40B4-BE49-F238E27FC236}">
                <a16:creationId xmlns:a16="http://schemas.microsoft.com/office/drawing/2014/main" id="{EEA2FE34-7CDC-858F-2547-1E5D0161D8F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1917894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Kansi">
    <p:bg>
      <p:bgPr>
        <a:solidFill>
          <a:srgbClr val="255B92"/>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AF2F846-307A-4A9A-8A09-F9951A2F020C}"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000" y="1970393"/>
            <a:ext cx="4832541"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000" y="3437867"/>
            <a:ext cx="6654232" cy="1467473"/>
          </a:xfrm>
          <a:prstGeom prst="rect">
            <a:avLst/>
          </a:prstGeom>
        </p:spPr>
      </p:pic>
      <p:pic>
        <p:nvPicPr>
          <p:cNvPr id="16" name="Kuva 15" descr="Keski-Suomen Hyvinvointialue">
            <a:extLst>
              <a:ext uri="{FF2B5EF4-FFF2-40B4-BE49-F238E27FC236}">
                <a16:creationId xmlns:a16="http://schemas.microsoft.com/office/drawing/2014/main" id="{7C1DFC24-63D3-2B65-FC00-78273A1BAE3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4538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ansi 2">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0965E099-F238-0DC0-6C75-B4B92D1AEC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3200" cy="5393146"/>
          </a:xfrm>
          <a:prstGeom prst="rect">
            <a:avLst/>
          </a:prstGeom>
        </p:spPr>
      </p:pic>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000" y="3437867"/>
            <a:ext cx="6654232" cy="1467473"/>
          </a:xfrm>
          <a:prstGeom prst="rect">
            <a:avLst/>
          </a:prstGeom>
        </p:spPr>
      </p:pic>
      <p:pic>
        <p:nvPicPr>
          <p:cNvPr id="2" name="Kuva 1" descr="Keski-Suomen Pelastuslaitos">
            <a:extLst>
              <a:ext uri="{FF2B5EF4-FFF2-40B4-BE49-F238E27FC236}">
                <a16:creationId xmlns:a16="http://schemas.microsoft.com/office/drawing/2014/main" id="{04B9E1AF-D7C4-EBA7-6694-8DC561CBF72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66019" y="6023515"/>
            <a:ext cx="1118169" cy="331309"/>
          </a:xfrm>
          <a:prstGeom prst="rect">
            <a:avLst/>
          </a:prstGeom>
        </p:spPr>
      </p:pic>
      <p:pic>
        <p:nvPicPr>
          <p:cNvPr id="3" name="Kuva 2" descr="Keski-Suomen Hyvinvointialue">
            <a:extLst>
              <a:ext uri="{FF2B5EF4-FFF2-40B4-BE49-F238E27FC236}">
                <a16:creationId xmlns:a16="http://schemas.microsoft.com/office/drawing/2014/main" id="{94556230-8B2B-AAB9-9820-D504BC72DD93}"/>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3A0C2AEE-62D3-2532-A258-E29F0BDFBE47}"/>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379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ansi 3">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E27B5776-DA94-8CED-A3DB-EF546E38C76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48" y="0"/>
            <a:ext cx="12187900" cy="5393146"/>
          </a:xfrm>
          <a:prstGeom prst="rect">
            <a:avLst/>
          </a:prstGeom>
        </p:spPr>
      </p:pic>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000" y="3437867"/>
            <a:ext cx="6654232" cy="1467473"/>
          </a:xfrm>
          <a:prstGeom prst="rect">
            <a:avLst/>
          </a:prstGeom>
        </p:spPr>
      </p:pic>
      <p:pic>
        <p:nvPicPr>
          <p:cNvPr id="4" name="Kuva 3" descr="Keski-Suomen Hyvinvointialue">
            <a:extLst>
              <a:ext uri="{FF2B5EF4-FFF2-40B4-BE49-F238E27FC236}">
                <a16:creationId xmlns:a16="http://schemas.microsoft.com/office/drawing/2014/main" id="{07C08C0E-938E-B242-F946-6BD1652881D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25165" y="6041686"/>
            <a:ext cx="1436563" cy="330537"/>
          </a:xfrm>
          <a:prstGeom prst="rect">
            <a:avLst/>
          </a:prstGeom>
        </p:spPr>
      </p:pic>
      <p:cxnSp>
        <p:nvCxnSpPr>
          <p:cNvPr id="11" name="Suora yhdysviiva 10">
            <a:extLst>
              <a:ext uri="{FF2B5EF4-FFF2-40B4-BE49-F238E27FC236}">
                <a16:creationId xmlns:a16="http://schemas.microsoft.com/office/drawing/2014/main" id="{6068D165-96CD-9996-EEF0-9146F11FE0E3}"/>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3" name="Kuva 12" descr="Sairaala Nova">
            <a:extLst>
              <a:ext uri="{FF2B5EF4-FFF2-40B4-BE49-F238E27FC236}">
                <a16:creationId xmlns:a16="http://schemas.microsoft.com/office/drawing/2014/main" id="{EEA2FE34-7CDC-858F-2547-1E5D0161D8F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2784773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Kansi kuvall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B67D039-5DBC-1BC5-653C-7DA1B1032308}"/>
              </a:ext>
              <a:ext uri="{C183D7F6-B498-43B3-948B-1728B52AA6E4}">
                <adec:decorative xmlns:adec="http://schemas.microsoft.com/office/drawing/2017/decorative" val="1"/>
              </a:ext>
            </a:extLst>
          </p:cNvPr>
          <p:cNvSpPr>
            <a:spLocks noGrp="1"/>
          </p:cNvSpPr>
          <p:nvPr>
            <p:ph type="pic" sz="quarter" idx="13"/>
          </p:nvPr>
        </p:nvSpPr>
        <p:spPr>
          <a:xfrm>
            <a:off x="0" y="0"/>
            <a:ext cx="12191999" cy="5408676"/>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AD701780-B9A5-477F-BFD1-4099C4ED9142}"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5" name="Tekstin paikkamerkki 12" descr="Hyvinvointi">
            <a:extLst>
              <a:ext uri="{FF2B5EF4-FFF2-40B4-BE49-F238E27FC236}">
                <a16:creationId xmlns:a16="http://schemas.microsoft.com/office/drawing/2014/main" id="{1575B223-D80C-306C-43A5-703E1775FD57}"/>
              </a:ext>
            </a:extLst>
          </p:cNvPr>
          <p:cNvSpPr>
            <a:spLocks noGrp="1"/>
          </p:cNvSpPr>
          <p:nvPr>
            <p:ph type="body" sz="quarter" idx="15" hasCustomPrompt="1"/>
          </p:nvPr>
        </p:nvSpPr>
        <p:spPr>
          <a:xfrm>
            <a:off x="522000" y="504000"/>
            <a:ext cx="6426000" cy="1468800"/>
          </a:xfrm>
          <a:blipFill>
            <a:blip r:embed="rId2">
              <a:extLst>
                <a:ext uri="{96DAC541-7B7A-43D3-8B79-37D633B846F1}">
                  <asvg:svgBlip xmlns:asvg="http://schemas.microsoft.com/office/drawing/2016/SVG/main" r:embed="rId3"/>
                </a:ext>
              </a:extLst>
            </a:blip>
            <a:stretch>
              <a:fillRect/>
            </a:stretch>
          </a:blipFill>
        </p:spPr>
        <p:txBody>
          <a:bodyPr anchor="ctr" anchorCtr="0"/>
          <a:lstStyle>
            <a:lvl1pPr marL="0" indent="0" algn="ctr">
              <a:buNone/>
              <a:defRPr sz="100"/>
            </a:lvl1pPr>
          </a:lstStyle>
          <a:p>
            <a:pPr lvl="0"/>
            <a:r>
              <a:rPr lang="fi-FI"/>
              <a:t> </a:t>
            </a:r>
          </a:p>
        </p:txBody>
      </p:sp>
      <p:sp>
        <p:nvSpPr>
          <p:cNvPr id="16" name="Tekstin paikkamerkki 12" descr="Terveys">
            <a:extLst>
              <a:ext uri="{FF2B5EF4-FFF2-40B4-BE49-F238E27FC236}">
                <a16:creationId xmlns:a16="http://schemas.microsoft.com/office/drawing/2014/main" id="{3BA424AF-656B-9612-92E0-A7A1869DF438}"/>
              </a:ext>
            </a:extLst>
          </p:cNvPr>
          <p:cNvSpPr>
            <a:spLocks noGrp="1"/>
          </p:cNvSpPr>
          <p:nvPr>
            <p:ph type="body" sz="quarter" idx="16" hasCustomPrompt="1"/>
          </p:nvPr>
        </p:nvSpPr>
        <p:spPr>
          <a:xfrm>
            <a:off x="522000" y="1969200"/>
            <a:ext cx="4831200" cy="1468800"/>
          </a:xfrm>
          <a:blipFill>
            <a:blip r:embed="rId4">
              <a:extLst>
                <a:ext uri="{96DAC541-7B7A-43D3-8B79-37D633B846F1}">
                  <asvg:svgBlip xmlns:asvg="http://schemas.microsoft.com/office/drawing/2016/SVG/main" r:embed="rId5"/>
                </a:ext>
              </a:extLst>
            </a:blip>
            <a:stretch>
              <a:fillRect/>
            </a:stretch>
          </a:blipFill>
        </p:spPr>
        <p:txBody>
          <a:bodyPr anchor="ctr" anchorCtr="0"/>
          <a:lstStyle>
            <a:lvl1pPr marL="0" indent="0" algn="ctr">
              <a:buNone/>
              <a:defRPr sz="100"/>
            </a:lvl1pPr>
          </a:lstStyle>
          <a:p>
            <a:pPr lvl="0"/>
            <a:r>
              <a:rPr lang="fi-FI"/>
              <a:t> </a:t>
            </a:r>
          </a:p>
        </p:txBody>
      </p:sp>
      <p:sp>
        <p:nvSpPr>
          <p:cNvPr id="17" name="Tekstin paikkamerkki 12" descr="Turvallisuus">
            <a:extLst>
              <a:ext uri="{FF2B5EF4-FFF2-40B4-BE49-F238E27FC236}">
                <a16:creationId xmlns:a16="http://schemas.microsoft.com/office/drawing/2014/main" id="{555FDC61-50AC-2944-7772-91FADC7076FC}"/>
              </a:ext>
            </a:extLst>
          </p:cNvPr>
          <p:cNvSpPr>
            <a:spLocks noGrp="1"/>
          </p:cNvSpPr>
          <p:nvPr>
            <p:ph type="body" sz="quarter" idx="17" hasCustomPrompt="1"/>
          </p:nvPr>
        </p:nvSpPr>
        <p:spPr>
          <a:xfrm>
            <a:off x="522000" y="3438000"/>
            <a:ext cx="6652800" cy="1468800"/>
          </a:xfrm>
          <a:blipFill>
            <a:blip r:embed="rId6">
              <a:extLst>
                <a:ext uri="{96DAC541-7B7A-43D3-8B79-37D633B846F1}">
                  <asvg:svgBlip xmlns:asvg="http://schemas.microsoft.com/office/drawing/2016/SVG/main" r:embed="rId7"/>
                </a:ext>
              </a:extLst>
            </a:blip>
            <a:stretch>
              <a:fillRect/>
            </a:stretch>
          </a:blipFill>
        </p:spPr>
        <p:txBody>
          <a:bodyPr anchor="ctr" anchorCtr="0"/>
          <a:lstStyle>
            <a:lvl1pPr marL="0" indent="0" algn="ctr">
              <a:buNone/>
              <a:defRPr sz="100"/>
            </a:lvl1pPr>
          </a:lstStyle>
          <a:p>
            <a:pPr lvl="0"/>
            <a:r>
              <a:rPr lang="fi-FI"/>
              <a:t> </a:t>
            </a:r>
          </a:p>
        </p:txBody>
      </p:sp>
      <p:sp>
        <p:nvSpPr>
          <p:cNvPr id="18" name="Tekstin paikkamerkki 12" descr="Keski-Suomen Hyvinvointialue">
            <a:extLst>
              <a:ext uri="{FF2B5EF4-FFF2-40B4-BE49-F238E27FC236}">
                <a16:creationId xmlns:a16="http://schemas.microsoft.com/office/drawing/2014/main" id="{70D82D27-F770-569E-91F2-8BC159C4166C}"/>
              </a:ext>
            </a:extLst>
          </p:cNvPr>
          <p:cNvSpPr>
            <a:spLocks noGrp="1"/>
          </p:cNvSpPr>
          <p:nvPr>
            <p:ph type="body" sz="quarter" idx="18" hasCustomPrompt="1"/>
          </p:nvPr>
        </p:nvSpPr>
        <p:spPr>
          <a:xfrm>
            <a:off x="10246644" y="484488"/>
            <a:ext cx="1436400" cy="331200"/>
          </a:xfrm>
          <a:blipFill>
            <a:blip r:embed="rId8">
              <a:extLst>
                <a:ext uri="{96DAC541-7B7A-43D3-8B79-37D633B846F1}">
                  <asvg:svgBlip xmlns:asvg="http://schemas.microsoft.com/office/drawing/2016/SVG/main" r:embed="rId9"/>
                </a:ext>
              </a:extLst>
            </a:blip>
            <a:stretch>
              <a:fillRect/>
            </a:stretch>
          </a:blipFill>
        </p:spPr>
        <p:txBody>
          <a:bodyPr anchor="ctr" anchorCtr="0"/>
          <a:lstStyle>
            <a:lvl1pPr marL="0" indent="0" algn="ctr">
              <a:buNone/>
              <a:defRPr sz="100"/>
            </a:lvl1pPr>
          </a:lstStyle>
          <a:p>
            <a:pPr lvl="0"/>
            <a:r>
              <a:rPr lang="fi-FI"/>
              <a:t> </a:t>
            </a:r>
          </a:p>
        </p:txBody>
      </p:sp>
      <p:pic>
        <p:nvPicPr>
          <p:cNvPr id="24" name="Kuva 23" descr="EU lippu">
            <a:extLst>
              <a:ext uri="{FF2B5EF4-FFF2-40B4-BE49-F238E27FC236}">
                <a16:creationId xmlns:a16="http://schemas.microsoft.com/office/drawing/2014/main" id="{D64BEB57-D20F-07A7-7483-A1BE13CEAC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45281" y="5893163"/>
            <a:ext cx="737201" cy="491467"/>
          </a:xfrm>
          <a:prstGeom prst="rect">
            <a:avLst/>
          </a:prstGeom>
        </p:spPr>
      </p:pic>
    </p:spTree>
    <p:extLst>
      <p:ext uri="{BB962C8B-B14F-4D97-AF65-F5344CB8AC3E}">
        <p14:creationId xmlns:p14="http://schemas.microsoft.com/office/powerpoint/2010/main" val="3321575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2918451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Otsikkodia 2">
    <p:bg>
      <p:bgPr>
        <a:solidFill>
          <a:srgbClr val="B3D38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725554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Otsikkodia 3">
    <p:bg>
      <p:bgPr>
        <a:solidFill>
          <a:srgbClr val="FFC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2978251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Otsikkodia 4">
    <p:bg>
      <p:bgPr>
        <a:solidFill>
          <a:srgbClr val="EBDC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3788774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Otsikkodia 5">
    <p:bg>
      <p:bgPr>
        <a:solidFill>
          <a:srgbClr val="255B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4" name="Kuva 3" descr="Keski-Suomen Hyvinvointialue">
            <a:extLst>
              <a:ext uri="{FF2B5EF4-FFF2-40B4-BE49-F238E27FC236}">
                <a16:creationId xmlns:a16="http://schemas.microsoft.com/office/drawing/2014/main" id="{2230765F-7C0E-7B1D-2B49-3937748EB7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14002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Otsikkodia 6">
    <p:bg>
      <p:bgPr>
        <a:solidFill>
          <a:srgbClr val="22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rgbClr val="EBDCA6"/>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rgbClr val="EBDCA6"/>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rgbClr val="EBDCA6"/>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rgbClr val="EBDCA6"/>
                </a:solidFill>
              </a:defRPr>
            </a:lvl1pPr>
          </a:lstStyle>
          <a:p>
            <a:fld id="{31160B98-140E-4345-B1A3-2A7247C42973}" type="slidenum">
              <a:rPr lang="fi-FI" smtClean="0"/>
              <a:pPr/>
              <a:t>‹#›</a:t>
            </a:fld>
            <a:endParaRPr lang="fi-FI"/>
          </a:p>
        </p:txBody>
      </p:sp>
      <p:pic>
        <p:nvPicPr>
          <p:cNvPr id="4" name="Kuva 3" descr="Keski-Suomen Hyvinvointialue">
            <a:extLst>
              <a:ext uri="{FF2B5EF4-FFF2-40B4-BE49-F238E27FC236}">
                <a16:creationId xmlns:a16="http://schemas.microsoft.com/office/drawing/2014/main" id="{D700F04E-81CA-C7A8-A3DC-36BEAEC5B9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45854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nsi kuvall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B67D039-5DBC-1BC5-653C-7DA1B1032308}"/>
              </a:ext>
              <a:ext uri="{C183D7F6-B498-43B3-948B-1728B52AA6E4}">
                <adec:decorative xmlns:adec="http://schemas.microsoft.com/office/drawing/2017/decorative" val="1"/>
              </a:ext>
            </a:extLst>
          </p:cNvPr>
          <p:cNvSpPr>
            <a:spLocks noGrp="1"/>
          </p:cNvSpPr>
          <p:nvPr>
            <p:ph type="pic" sz="quarter" idx="13"/>
          </p:nvPr>
        </p:nvSpPr>
        <p:spPr>
          <a:xfrm>
            <a:off x="0" y="0"/>
            <a:ext cx="12191999" cy="5408676"/>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AD701780-B9A5-477F-BFD1-4099C4ED9142}"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5" name="Tekstin paikkamerkki 12" descr="Hyvinvointi">
            <a:extLst>
              <a:ext uri="{FF2B5EF4-FFF2-40B4-BE49-F238E27FC236}">
                <a16:creationId xmlns:a16="http://schemas.microsoft.com/office/drawing/2014/main" id="{1575B223-D80C-306C-43A5-703E1775FD57}"/>
              </a:ext>
            </a:extLst>
          </p:cNvPr>
          <p:cNvSpPr>
            <a:spLocks noGrp="1"/>
          </p:cNvSpPr>
          <p:nvPr>
            <p:ph type="body" sz="quarter" idx="15" hasCustomPrompt="1"/>
          </p:nvPr>
        </p:nvSpPr>
        <p:spPr>
          <a:xfrm>
            <a:off x="522000" y="504000"/>
            <a:ext cx="6426000" cy="1468800"/>
          </a:xfrm>
          <a:blipFill>
            <a:blip r:embed="rId2">
              <a:extLst>
                <a:ext uri="{96DAC541-7B7A-43D3-8B79-37D633B846F1}">
                  <asvg:svgBlip xmlns:asvg="http://schemas.microsoft.com/office/drawing/2016/SVG/main" r:embed="rId3"/>
                </a:ext>
              </a:extLst>
            </a:blip>
            <a:stretch>
              <a:fillRect/>
            </a:stretch>
          </a:blipFill>
        </p:spPr>
        <p:txBody>
          <a:bodyPr anchor="ctr" anchorCtr="0"/>
          <a:lstStyle>
            <a:lvl1pPr marL="0" indent="0" algn="ctr">
              <a:buNone/>
              <a:defRPr sz="100"/>
            </a:lvl1pPr>
          </a:lstStyle>
          <a:p>
            <a:pPr lvl="0"/>
            <a:r>
              <a:rPr lang="fi-FI"/>
              <a:t> </a:t>
            </a:r>
          </a:p>
        </p:txBody>
      </p:sp>
      <p:sp>
        <p:nvSpPr>
          <p:cNvPr id="16" name="Tekstin paikkamerkki 12" descr="Terveys">
            <a:extLst>
              <a:ext uri="{FF2B5EF4-FFF2-40B4-BE49-F238E27FC236}">
                <a16:creationId xmlns:a16="http://schemas.microsoft.com/office/drawing/2014/main" id="{3BA424AF-656B-9612-92E0-A7A1869DF438}"/>
              </a:ext>
            </a:extLst>
          </p:cNvPr>
          <p:cNvSpPr>
            <a:spLocks noGrp="1"/>
          </p:cNvSpPr>
          <p:nvPr>
            <p:ph type="body" sz="quarter" idx="16" hasCustomPrompt="1"/>
          </p:nvPr>
        </p:nvSpPr>
        <p:spPr>
          <a:xfrm>
            <a:off x="522000" y="1969200"/>
            <a:ext cx="4831200" cy="1468800"/>
          </a:xfrm>
          <a:blipFill>
            <a:blip r:embed="rId4">
              <a:extLst>
                <a:ext uri="{96DAC541-7B7A-43D3-8B79-37D633B846F1}">
                  <asvg:svgBlip xmlns:asvg="http://schemas.microsoft.com/office/drawing/2016/SVG/main" r:embed="rId5"/>
                </a:ext>
              </a:extLst>
            </a:blip>
            <a:stretch>
              <a:fillRect/>
            </a:stretch>
          </a:blipFill>
        </p:spPr>
        <p:txBody>
          <a:bodyPr anchor="ctr" anchorCtr="0"/>
          <a:lstStyle>
            <a:lvl1pPr marL="0" indent="0" algn="ctr">
              <a:buNone/>
              <a:defRPr sz="100"/>
            </a:lvl1pPr>
          </a:lstStyle>
          <a:p>
            <a:pPr lvl="0"/>
            <a:r>
              <a:rPr lang="fi-FI"/>
              <a:t> </a:t>
            </a:r>
          </a:p>
        </p:txBody>
      </p:sp>
      <p:sp>
        <p:nvSpPr>
          <p:cNvPr id="17" name="Tekstin paikkamerkki 12" descr="Turvallisuus">
            <a:extLst>
              <a:ext uri="{FF2B5EF4-FFF2-40B4-BE49-F238E27FC236}">
                <a16:creationId xmlns:a16="http://schemas.microsoft.com/office/drawing/2014/main" id="{555FDC61-50AC-2944-7772-91FADC7076FC}"/>
              </a:ext>
            </a:extLst>
          </p:cNvPr>
          <p:cNvSpPr>
            <a:spLocks noGrp="1"/>
          </p:cNvSpPr>
          <p:nvPr>
            <p:ph type="body" sz="quarter" idx="17" hasCustomPrompt="1"/>
          </p:nvPr>
        </p:nvSpPr>
        <p:spPr>
          <a:xfrm>
            <a:off x="522000" y="3438000"/>
            <a:ext cx="6652800" cy="1468800"/>
          </a:xfrm>
          <a:blipFill>
            <a:blip r:embed="rId6">
              <a:extLst>
                <a:ext uri="{96DAC541-7B7A-43D3-8B79-37D633B846F1}">
                  <asvg:svgBlip xmlns:asvg="http://schemas.microsoft.com/office/drawing/2016/SVG/main" r:embed="rId7"/>
                </a:ext>
              </a:extLst>
            </a:blip>
            <a:stretch>
              <a:fillRect/>
            </a:stretch>
          </a:blipFill>
        </p:spPr>
        <p:txBody>
          <a:bodyPr anchor="ctr" anchorCtr="0"/>
          <a:lstStyle>
            <a:lvl1pPr marL="0" indent="0" algn="ctr">
              <a:buNone/>
              <a:defRPr sz="100"/>
            </a:lvl1pPr>
          </a:lstStyle>
          <a:p>
            <a:pPr lvl="0"/>
            <a:r>
              <a:rPr lang="fi-FI"/>
              <a:t> </a:t>
            </a:r>
          </a:p>
        </p:txBody>
      </p:sp>
      <p:sp>
        <p:nvSpPr>
          <p:cNvPr id="18" name="Tekstin paikkamerkki 12" descr="Keski-Suomen Hyvinvointialue">
            <a:extLst>
              <a:ext uri="{FF2B5EF4-FFF2-40B4-BE49-F238E27FC236}">
                <a16:creationId xmlns:a16="http://schemas.microsoft.com/office/drawing/2014/main" id="{70D82D27-F770-569E-91F2-8BC159C4166C}"/>
              </a:ext>
            </a:extLst>
          </p:cNvPr>
          <p:cNvSpPr>
            <a:spLocks noGrp="1"/>
          </p:cNvSpPr>
          <p:nvPr>
            <p:ph type="body" sz="quarter" idx="18" hasCustomPrompt="1"/>
          </p:nvPr>
        </p:nvSpPr>
        <p:spPr>
          <a:xfrm>
            <a:off x="10246644" y="484488"/>
            <a:ext cx="1436400" cy="331200"/>
          </a:xfrm>
          <a:blipFill>
            <a:blip r:embed="rId8">
              <a:extLst>
                <a:ext uri="{96DAC541-7B7A-43D3-8B79-37D633B846F1}">
                  <asvg:svgBlip xmlns:asvg="http://schemas.microsoft.com/office/drawing/2016/SVG/main" r:embed="rId9"/>
                </a:ext>
              </a:extLst>
            </a:blip>
            <a:stretch>
              <a:fillRect/>
            </a:stretch>
          </a:blipFill>
        </p:spPr>
        <p:txBody>
          <a:bodyPr anchor="ctr" anchorCtr="0"/>
          <a:lstStyle>
            <a:lvl1pPr marL="0" indent="0" algn="ctr">
              <a:buNone/>
              <a:defRPr sz="100"/>
            </a:lvl1pPr>
          </a:lstStyle>
          <a:p>
            <a:pPr lvl="0"/>
            <a:r>
              <a:rPr lang="fi-FI"/>
              <a:t> </a:t>
            </a:r>
          </a:p>
        </p:txBody>
      </p:sp>
      <p:pic>
        <p:nvPicPr>
          <p:cNvPr id="24" name="Kuva 23" descr="EU lippu">
            <a:extLst>
              <a:ext uri="{FF2B5EF4-FFF2-40B4-BE49-F238E27FC236}">
                <a16:creationId xmlns:a16="http://schemas.microsoft.com/office/drawing/2014/main" id="{D64BEB57-D20F-07A7-7483-A1BE13CEAC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45281" y="5893163"/>
            <a:ext cx="737201" cy="491467"/>
          </a:xfrm>
          <a:prstGeom prst="rect">
            <a:avLst/>
          </a:prstGeom>
        </p:spPr>
      </p:pic>
    </p:spTree>
    <p:extLst>
      <p:ext uri="{BB962C8B-B14F-4D97-AF65-F5344CB8AC3E}">
        <p14:creationId xmlns:p14="http://schemas.microsoft.com/office/powerpoint/2010/main" val="3335257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Otsikkodia kuv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3162A0D5-0A5B-890F-41DF-37DFFF06512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5322"/>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Keski-Suomen Hyvinvointialue">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597334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Otsikkodia taustakuv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Keski-Suomen Hyvinvointialue">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2738904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918661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tsikot ja sisältö">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888235"/>
            <a:ext cx="11169009" cy="39810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E11DDE9-B09A-408D-8819-45A10FBD698D}"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5" name="Tekstin paikkamerkki 4">
            <a:extLst>
              <a:ext uri="{FF2B5EF4-FFF2-40B4-BE49-F238E27FC236}">
                <a16:creationId xmlns:a16="http://schemas.microsoft.com/office/drawing/2014/main" id="{81F6650F-572C-5843-2103-10E8C32549B4}"/>
              </a:ext>
            </a:extLst>
          </p:cNvPr>
          <p:cNvSpPr>
            <a:spLocks noGrp="1"/>
          </p:cNvSpPr>
          <p:nvPr>
            <p:ph type="body" sz="quarter" idx="13"/>
          </p:nvPr>
        </p:nvSpPr>
        <p:spPr>
          <a:xfrm>
            <a:off x="511175" y="1184018"/>
            <a:ext cx="11168063" cy="424267"/>
          </a:xfrm>
        </p:spPr>
        <p:txBody>
          <a:bodyPr/>
          <a:lstStyle>
            <a:lvl1pPr marL="0" indent="0">
              <a:buNone/>
              <a:defRPr sz="2400" b="1"/>
            </a:lvl1pPr>
            <a:lvl2pPr marL="457200" indent="0">
              <a:buNone/>
              <a:defRPr/>
            </a:lvl2pPr>
          </a:lstStyle>
          <a:p>
            <a:pPr lvl="0"/>
            <a:endParaRPr lang="fi-FI"/>
          </a:p>
        </p:txBody>
      </p:sp>
      <p:sp>
        <p:nvSpPr>
          <p:cNvPr id="11" name="Otsikko 10">
            <a:extLst>
              <a:ext uri="{FF2B5EF4-FFF2-40B4-BE49-F238E27FC236}">
                <a16:creationId xmlns:a16="http://schemas.microsoft.com/office/drawing/2014/main" id="{60703D68-B82D-472F-4E7C-E1B146005EE3}"/>
              </a:ext>
            </a:extLst>
          </p:cNvPr>
          <p:cNvSpPr>
            <a:spLocks noGrp="1"/>
          </p:cNvSpPr>
          <p:nvPr>
            <p:ph type="title"/>
          </p:nvPr>
        </p:nvSpPr>
        <p:spPr>
          <a:xfrm>
            <a:off x="510987" y="412444"/>
            <a:ext cx="11169009" cy="676836"/>
          </a:xfrm>
        </p:spPr>
        <p:txBody>
          <a:bodyPr/>
          <a:lstStyle/>
          <a:p>
            <a:endParaRPr lang="fi-FI"/>
          </a:p>
        </p:txBody>
      </p:sp>
    </p:spTree>
    <p:extLst>
      <p:ext uri="{BB962C8B-B14F-4D97-AF65-F5344CB8AC3E}">
        <p14:creationId xmlns:p14="http://schemas.microsoft.com/office/powerpoint/2010/main" val="303256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1E1374F9-5CBF-4840-B9D1-569E5FC81AC5}"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Tree>
    <p:extLst>
      <p:ext uri="{BB962C8B-B14F-4D97-AF65-F5344CB8AC3E}">
        <p14:creationId xmlns:p14="http://schemas.microsoft.com/office/powerpoint/2010/main" val="2833163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ED0CD43-CDC4-4483-ADCB-F95E4AF88FCB}"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Text Placeholder 2">
            <a:extLst>
              <a:ext uri="{FF2B5EF4-FFF2-40B4-BE49-F238E27FC236}">
                <a16:creationId xmlns:a16="http://schemas.microsoft.com/office/drawing/2014/main" id="{6C0301E5-8DFC-AB28-BC3E-B32E541CC0CE}"/>
              </a:ext>
            </a:extLst>
          </p:cNvPr>
          <p:cNvSpPr>
            <a:spLocks noGrp="1"/>
          </p:cNvSpPr>
          <p:nvPr>
            <p:ph type="body" idx="14"/>
          </p:nvPr>
        </p:nvSpPr>
        <p:spPr>
          <a:xfrm>
            <a:off x="510988"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i-FI"/>
          </a:p>
        </p:txBody>
      </p:sp>
      <p:sp>
        <p:nvSpPr>
          <p:cNvPr id="10" name="Text Placeholder 4">
            <a:extLst>
              <a:ext uri="{FF2B5EF4-FFF2-40B4-BE49-F238E27FC236}">
                <a16:creationId xmlns:a16="http://schemas.microsoft.com/office/drawing/2014/main" id="{CF624D27-372F-B98C-D821-48F1E5B48E28}"/>
              </a:ext>
            </a:extLst>
          </p:cNvPr>
          <p:cNvSpPr>
            <a:spLocks noGrp="1"/>
          </p:cNvSpPr>
          <p:nvPr>
            <p:ph type="body" sz="quarter" idx="3"/>
          </p:nvPr>
        </p:nvSpPr>
        <p:spPr>
          <a:xfrm>
            <a:off x="7104887"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i-FI"/>
          </a:p>
        </p:txBody>
      </p:sp>
    </p:spTree>
    <p:extLst>
      <p:ext uri="{BB962C8B-B14F-4D97-AF65-F5344CB8AC3E}">
        <p14:creationId xmlns:p14="http://schemas.microsoft.com/office/powerpoint/2010/main" val="3612514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25625"/>
            <a:ext cx="57600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Text Placeholder 8">
            <a:extLst>
              <a:ext uri="{FF2B5EF4-FFF2-40B4-BE49-F238E27FC236}">
                <a16:creationId xmlns:a16="http://schemas.microsoft.com/office/drawing/2014/main" id="{21E0ED81-E7C8-4A75-9BCA-70A65F807F9E}"/>
              </a:ext>
            </a:extLst>
          </p:cNvPr>
          <p:cNvSpPr>
            <a:spLocks noGrp="1"/>
          </p:cNvSpPr>
          <p:nvPr>
            <p:ph type="body" sz="quarter" idx="14"/>
          </p:nvPr>
        </p:nvSpPr>
        <p:spPr>
          <a:xfrm>
            <a:off x="6804025" y="1828800"/>
            <a:ext cx="4549775" cy="435292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Date Placeholder 7">
            <a:extLst>
              <a:ext uri="{FF2B5EF4-FFF2-40B4-BE49-F238E27FC236}">
                <a16:creationId xmlns:a16="http://schemas.microsoft.com/office/drawing/2014/main" id="{F663B313-AEF2-4DAF-B694-6807ECE88337}"/>
              </a:ext>
            </a:extLst>
          </p:cNvPr>
          <p:cNvSpPr>
            <a:spLocks noGrp="1"/>
          </p:cNvSpPr>
          <p:nvPr>
            <p:ph type="dt" sz="half" idx="15"/>
          </p:nvPr>
        </p:nvSpPr>
        <p:spPr/>
        <p:txBody>
          <a:bodyPr/>
          <a:lstStyle/>
          <a:p>
            <a:fld id="{1A156DE9-96EB-440A-816A-A6DE38CB8E02}" type="datetime1">
              <a:rPr lang="fi-FI" smtClean="0"/>
              <a:t>25.9.2025</a:t>
            </a:fld>
            <a:endParaRPr lang="fi-FI"/>
          </a:p>
        </p:txBody>
      </p:sp>
      <p:sp>
        <p:nvSpPr>
          <p:cNvPr id="9" name="Footer Placeholder 8">
            <a:extLst>
              <a:ext uri="{FF2B5EF4-FFF2-40B4-BE49-F238E27FC236}">
                <a16:creationId xmlns:a16="http://schemas.microsoft.com/office/drawing/2014/main" id="{952E532A-E658-4132-885B-3E3069352104}"/>
              </a:ext>
            </a:extLst>
          </p:cNvPr>
          <p:cNvSpPr>
            <a:spLocks noGrp="1"/>
          </p:cNvSpPr>
          <p:nvPr>
            <p:ph type="ftr" sz="quarter" idx="16"/>
          </p:nvPr>
        </p:nvSpPr>
        <p:spPr/>
        <p:txBody>
          <a:bodyPr/>
          <a:lstStyle/>
          <a:p>
            <a:endParaRPr lang="fi-FI"/>
          </a:p>
        </p:txBody>
      </p:sp>
      <p:sp>
        <p:nvSpPr>
          <p:cNvPr id="10" name="Slide Number Placeholder 9">
            <a:extLst>
              <a:ext uri="{FF2B5EF4-FFF2-40B4-BE49-F238E27FC236}">
                <a16:creationId xmlns:a16="http://schemas.microsoft.com/office/drawing/2014/main" id="{3308A7A2-9B6B-4C01-8A53-3BAE37D71083}"/>
              </a:ext>
            </a:extLst>
          </p:cNvPr>
          <p:cNvSpPr>
            <a:spLocks noGrp="1"/>
          </p:cNvSpPr>
          <p:nvPr>
            <p:ph type="sldNum" sz="quarter" idx="17"/>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1647450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ooste">
    <p:spTree>
      <p:nvGrpSpPr>
        <p:cNvPr id="1" name=""/>
        <p:cNvGrpSpPr/>
        <p:nvPr/>
      </p:nvGrpSpPr>
      <p:grpSpPr>
        <a:xfrm>
          <a:off x="0" y="0"/>
          <a:ext cx="0" cy="0"/>
          <a:chOff x="0" y="0"/>
          <a:chExt cx="0" cy="0"/>
        </a:xfrm>
      </p:grpSpPr>
      <p:sp>
        <p:nvSpPr>
          <p:cNvPr id="3" name="Tekstin paikkamerkki 10">
            <a:extLst>
              <a:ext uri="{FF2B5EF4-FFF2-40B4-BE49-F238E27FC236}">
                <a16:creationId xmlns:a16="http://schemas.microsoft.com/office/drawing/2014/main" id="{469C65EC-6CD7-123D-008A-9878DEAF50BA}"/>
              </a:ext>
            </a:extLst>
          </p:cNvPr>
          <p:cNvSpPr>
            <a:spLocks noGrp="1"/>
          </p:cNvSpPr>
          <p:nvPr>
            <p:ph type="body" sz="quarter" idx="21"/>
          </p:nvPr>
        </p:nvSpPr>
        <p:spPr>
          <a:xfrm>
            <a:off x="510986" y="1961388"/>
            <a:ext cx="2031045" cy="1980000"/>
          </a:xfrm>
          <a:solidFill>
            <a:srgbClr val="EBDCA6"/>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4" name="Tekstin paikkamerkki 10">
            <a:extLst>
              <a:ext uri="{FF2B5EF4-FFF2-40B4-BE49-F238E27FC236}">
                <a16:creationId xmlns:a16="http://schemas.microsoft.com/office/drawing/2014/main" id="{EC7CB9A5-54D1-8962-2FED-1B61C884582C}"/>
              </a:ext>
            </a:extLst>
          </p:cNvPr>
          <p:cNvSpPr>
            <a:spLocks noGrp="1"/>
          </p:cNvSpPr>
          <p:nvPr>
            <p:ph type="body" sz="quarter" idx="22"/>
          </p:nvPr>
        </p:nvSpPr>
        <p:spPr>
          <a:xfrm>
            <a:off x="3048446" y="1961388"/>
            <a:ext cx="2031045" cy="1980000"/>
          </a:xfrm>
          <a:solidFill>
            <a:schemeClr val="accent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6" name="Tekstin paikkamerkki 10">
            <a:extLst>
              <a:ext uri="{FF2B5EF4-FFF2-40B4-BE49-F238E27FC236}">
                <a16:creationId xmlns:a16="http://schemas.microsoft.com/office/drawing/2014/main" id="{87557657-5B35-4FA9-BDF0-EE1DCAF3DA86}"/>
              </a:ext>
            </a:extLst>
          </p:cNvPr>
          <p:cNvSpPr>
            <a:spLocks noGrp="1"/>
          </p:cNvSpPr>
          <p:nvPr>
            <p:ph type="body" sz="quarter" idx="23"/>
          </p:nvPr>
        </p:nvSpPr>
        <p:spPr>
          <a:xfrm>
            <a:off x="5590478" y="1961388"/>
            <a:ext cx="2031045" cy="1980000"/>
          </a:xfrm>
          <a:solidFill>
            <a:srgbClr val="B3D38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10" name="Tekstin paikkamerkki 10">
            <a:extLst>
              <a:ext uri="{FF2B5EF4-FFF2-40B4-BE49-F238E27FC236}">
                <a16:creationId xmlns:a16="http://schemas.microsoft.com/office/drawing/2014/main" id="{ACC2CB3F-EC0C-77D9-5311-E3FF6058437E}"/>
              </a:ext>
            </a:extLst>
          </p:cNvPr>
          <p:cNvSpPr>
            <a:spLocks noGrp="1"/>
          </p:cNvSpPr>
          <p:nvPr>
            <p:ph type="body" sz="quarter" idx="24"/>
          </p:nvPr>
        </p:nvSpPr>
        <p:spPr>
          <a:xfrm>
            <a:off x="8127938" y="1961388"/>
            <a:ext cx="2031045" cy="1980000"/>
          </a:xfrm>
          <a:solidFill>
            <a:schemeClr val="accent3"/>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E15A2C76-C628-1737-9BF5-C4D7ECEFE8E9}"/>
              </a:ext>
            </a:extLst>
          </p:cNvPr>
          <p:cNvSpPr>
            <a:spLocks noGrp="1"/>
          </p:cNvSpPr>
          <p:nvPr>
            <p:ph type="body" sz="quarter" idx="14"/>
          </p:nvPr>
        </p:nvSpPr>
        <p:spPr>
          <a:xfrm>
            <a:off x="51098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3" name="Tekstin paikkamerkki 10">
            <a:extLst>
              <a:ext uri="{FF2B5EF4-FFF2-40B4-BE49-F238E27FC236}">
                <a16:creationId xmlns:a16="http://schemas.microsoft.com/office/drawing/2014/main" id="{0F25FADE-F113-D9F2-08B6-26A3E79D51BD}"/>
              </a:ext>
            </a:extLst>
          </p:cNvPr>
          <p:cNvSpPr>
            <a:spLocks noGrp="1"/>
          </p:cNvSpPr>
          <p:nvPr>
            <p:ph type="body" sz="quarter" idx="15"/>
          </p:nvPr>
        </p:nvSpPr>
        <p:spPr>
          <a:xfrm>
            <a:off x="304844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5" name="Tekstin paikkamerkki 10">
            <a:extLst>
              <a:ext uri="{FF2B5EF4-FFF2-40B4-BE49-F238E27FC236}">
                <a16:creationId xmlns:a16="http://schemas.microsoft.com/office/drawing/2014/main" id="{C7C8CC55-4228-B078-6E5D-203D444C0604}"/>
              </a:ext>
            </a:extLst>
          </p:cNvPr>
          <p:cNvSpPr>
            <a:spLocks noGrp="1"/>
          </p:cNvSpPr>
          <p:nvPr>
            <p:ph type="body" sz="quarter" idx="17"/>
          </p:nvPr>
        </p:nvSpPr>
        <p:spPr>
          <a:xfrm>
            <a:off x="559047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7" name="Tekstin paikkamerkki 10">
            <a:extLst>
              <a:ext uri="{FF2B5EF4-FFF2-40B4-BE49-F238E27FC236}">
                <a16:creationId xmlns:a16="http://schemas.microsoft.com/office/drawing/2014/main" id="{34281033-F953-55D2-C050-A768AD2FA697}"/>
              </a:ext>
            </a:extLst>
          </p:cNvPr>
          <p:cNvSpPr>
            <a:spLocks noGrp="1"/>
          </p:cNvSpPr>
          <p:nvPr>
            <p:ph type="body" sz="quarter" idx="19"/>
          </p:nvPr>
        </p:nvSpPr>
        <p:spPr>
          <a:xfrm>
            <a:off x="812793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38739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ooste kuv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E15A2C76-C628-1737-9BF5-C4D7ECEFE8E9}"/>
              </a:ext>
            </a:extLst>
          </p:cNvPr>
          <p:cNvSpPr>
            <a:spLocks noGrp="1"/>
          </p:cNvSpPr>
          <p:nvPr>
            <p:ph type="body" sz="quarter" idx="14"/>
          </p:nvPr>
        </p:nvSpPr>
        <p:spPr>
          <a:xfrm>
            <a:off x="51098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2" name="Picture Placeholder 7">
            <a:extLst>
              <a:ext uri="{FF2B5EF4-FFF2-40B4-BE49-F238E27FC236}">
                <a16:creationId xmlns:a16="http://schemas.microsoft.com/office/drawing/2014/main" id="{49FFC8F4-9174-9AA6-2D5C-35D0E381EE30}"/>
              </a:ext>
              <a:ext uri="{C183D7F6-B498-43B3-948B-1728B52AA6E4}">
                <adec:decorative xmlns:adec="http://schemas.microsoft.com/office/drawing/2017/decorative" val="1"/>
              </a:ext>
            </a:extLst>
          </p:cNvPr>
          <p:cNvSpPr>
            <a:spLocks noGrp="1"/>
          </p:cNvSpPr>
          <p:nvPr>
            <p:ph type="pic" sz="quarter" idx="13"/>
          </p:nvPr>
        </p:nvSpPr>
        <p:spPr>
          <a:xfrm>
            <a:off x="51098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3" name="Tekstin paikkamerkki 10">
            <a:extLst>
              <a:ext uri="{FF2B5EF4-FFF2-40B4-BE49-F238E27FC236}">
                <a16:creationId xmlns:a16="http://schemas.microsoft.com/office/drawing/2014/main" id="{0F25FADE-F113-D9F2-08B6-26A3E79D51BD}"/>
              </a:ext>
            </a:extLst>
          </p:cNvPr>
          <p:cNvSpPr>
            <a:spLocks noGrp="1"/>
          </p:cNvSpPr>
          <p:nvPr>
            <p:ph type="body" sz="quarter" idx="15"/>
          </p:nvPr>
        </p:nvSpPr>
        <p:spPr>
          <a:xfrm>
            <a:off x="304844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4" name="Picture Placeholder 7">
            <a:extLst>
              <a:ext uri="{FF2B5EF4-FFF2-40B4-BE49-F238E27FC236}">
                <a16:creationId xmlns:a16="http://schemas.microsoft.com/office/drawing/2014/main" id="{137521A9-8793-D352-7953-E6A3850B7C9A}"/>
              </a:ext>
              <a:ext uri="{C183D7F6-B498-43B3-948B-1728B52AA6E4}">
                <adec:decorative xmlns:adec="http://schemas.microsoft.com/office/drawing/2017/decorative" val="1"/>
              </a:ext>
            </a:extLst>
          </p:cNvPr>
          <p:cNvSpPr>
            <a:spLocks noGrp="1"/>
          </p:cNvSpPr>
          <p:nvPr>
            <p:ph type="pic" sz="quarter" idx="16"/>
          </p:nvPr>
        </p:nvSpPr>
        <p:spPr>
          <a:xfrm>
            <a:off x="304844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5" name="Tekstin paikkamerkki 10">
            <a:extLst>
              <a:ext uri="{FF2B5EF4-FFF2-40B4-BE49-F238E27FC236}">
                <a16:creationId xmlns:a16="http://schemas.microsoft.com/office/drawing/2014/main" id="{C7C8CC55-4228-B078-6E5D-203D444C0604}"/>
              </a:ext>
            </a:extLst>
          </p:cNvPr>
          <p:cNvSpPr>
            <a:spLocks noGrp="1"/>
          </p:cNvSpPr>
          <p:nvPr>
            <p:ph type="body" sz="quarter" idx="17"/>
          </p:nvPr>
        </p:nvSpPr>
        <p:spPr>
          <a:xfrm>
            <a:off x="559047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6" name="Picture Placeholder 7">
            <a:extLst>
              <a:ext uri="{FF2B5EF4-FFF2-40B4-BE49-F238E27FC236}">
                <a16:creationId xmlns:a16="http://schemas.microsoft.com/office/drawing/2014/main" id="{84C41787-C2AB-A5C9-330E-7C1BCDDFDFD9}"/>
              </a:ext>
              <a:ext uri="{C183D7F6-B498-43B3-948B-1728B52AA6E4}">
                <adec:decorative xmlns:adec="http://schemas.microsoft.com/office/drawing/2017/decorative" val="1"/>
              </a:ext>
            </a:extLst>
          </p:cNvPr>
          <p:cNvSpPr>
            <a:spLocks noGrp="1"/>
          </p:cNvSpPr>
          <p:nvPr>
            <p:ph type="pic" sz="quarter" idx="18"/>
          </p:nvPr>
        </p:nvSpPr>
        <p:spPr>
          <a:xfrm>
            <a:off x="559047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7" name="Tekstin paikkamerkki 10">
            <a:extLst>
              <a:ext uri="{FF2B5EF4-FFF2-40B4-BE49-F238E27FC236}">
                <a16:creationId xmlns:a16="http://schemas.microsoft.com/office/drawing/2014/main" id="{34281033-F953-55D2-C050-A768AD2FA697}"/>
              </a:ext>
            </a:extLst>
          </p:cNvPr>
          <p:cNvSpPr>
            <a:spLocks noGrp="1"/>
          </p:cNvSpPr>
          <p:nvPr>
            <p:ph type="body" sz="quarter" idx="19"/>
          </p:nvPr>
        </p:nvSpPr>
        <p:spPr>
          <a:xfrm>
            <a:off x="812793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8" name="Picture Placeholder 7">
            <a:extLst>
              <a:ext uri="{FF2B5EF4-FFF2-40B4-BE49-F238E27FC236}">
                <a16:creationId xmlns:a16="http://schemas.microsoft.com/office/drawing/2014/main" id="{1AE11A09-8846-94BD-211D-935246D3DBD6}"/>
              </a:ext>
              <a:ext uri="{C183D7F6-B498-43B3-948B-1728B52AA6E4}">
                <adec:decorative xmlns:adec="http://schemas.microsoft.com/office/drawing/2017/decorative" val="1"/>
              </a:ext>
            </a:extLst>
          </p:cNvPr>
          <p:cNvSpPr>
            <a:spLocks noGrp="1"/>
          </p:cNvSpPr>
          <p:nvPr>
            <p:ph type="pic" sz="quarter" idx="20"/>
          </p:nvPr>
        </p:nvSpPr>
        <p:spPr>
          <a:xfrm>
            <a:off x="812793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Tree>
    <p:extLst>
      <p:ext uri="{BB962C8B-B14F-4D97-AF65-F5344CB8AC3E}">
        <p14:creationId xmlns:p14="http://schemas.microsoft.com/office/powerpoint/2010/main" val="41839622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3391618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29857691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pic>
        <p:nvPicPr>
          <p:cNvPr id="3" name="Kuva 2" descr="Keski-Suomen Pelastuslaitos">
            <a:extLst>
              <a:ext uri="{FF2B5EF4-FFF2-40B4-BE49-F238E27FC236}">
                <a16:creationId xmlns:a16="http://schemas.microsoft.com/office/drawing/2014/main" id="{AA92A633-1571-191E-D372-D9F67C659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6019" y="6023515"/>
            <a:ext cx="1118169" cy="331309"/>
          </a:xfrm>
          <a:prstGeom prst="rect">
            <a:avLst/>
          </a:prstGeom>
        </p:spPr>
      </p:pic>
      <p:pic>
        <p:nvPicPr>
          <p:cNvPr id="5" name="Kuva 4" descr="Keski-Suomen Hyvinvointialue">
            <a:extLst>
              <a:ext uri="{FF2B5EF4-FFF2-40B4-BE49-F238E27FC236}">
                <a16:creationId xmlns:a16="http://schemas.microsoft.com/office/drawing/2014/main" id="{AD19ECE9-D042-1B7D-B0DD-C8FAA8845D1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500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pic>
        <p:nvPicPr>
          <p:cNvPr id="5" name="Kuva 4" descr="Keski-Suomen Hyvinvointialue">
            <a:extLst>
              <a:ext uri="{FF2B5EF4-FFF2-40B4-BE49-F238E27FC236}">
                <a16:creationId xmlns:a16="http://schemas.microsoft.com/office/drawing/2014/main" id="{AD19ECE9-D042-1B7D-B0DD-C8FAA8845D1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25165"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4" name="Kuva 13" descr="Sairaala Nova">
            <a:extLst>
              <a:ext uri="{FF2B5EF4-FFF2-40B4-BE49-F238E27FC236}">
                <a16:creationId xmlns:a16="http://schemas.microsoft.com/office/drawing/2014/main" id="{B6D9E79A-9000-CA31-EDE9-7E97805BDE7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1010182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uvatekstillinen kuva 4">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511495"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6592283"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28764618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vatekstillinen kuva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600700" y="388620"/>
            <a:ext cx="6079296" cy="702216"/>
          </a:xfrm>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600700" y="1508985"/>
            <a:ext cx="6079296"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4664009"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Tree>
    <p:extLst>
      <p:ext uri="{BB962C8B-B14F-4D97-AF65-F5344CB8AC3E}">
        <p14:creationId xmlns:p14="http://schemas.microsoft.com/office/powerpoint/2010/main" val="186372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11174537"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 name="Otsikko 1">
            <a:extLst>
              <a:ext uri="{FF2B5EF4-FFF2-40B4-BE49-F238E27FC236}">
                <a16:creationId xmlns:a16="http://schemas.microsoft.com/office/drawing/2014/main" id="{1A52D320-4603-AE4C-81D0-6E3B0D867558}"/>
              </a:ext>
            </a:extLst>
          </p:cNvPr>
          <p:cNvSpPr>
            <a:spLocks noGrp="1"/>
          </p:cNvSpPr>
          <p:nvPr>
            <p:ph type="title"/>
          </p:nvPr>
        </p:nvSpPr>
        <p:spPr>
          <a:xfrm>
            <a:off x="981636" y="2720788"/>
            <a:ext cx="5114364" cy="2444507"/>
          </a:xfrm>
        </p:spPr>
        <p:txBody>
          <a:bodyPr anchor="b" anchorCtr="0"/>
          <a:lstStyle>
            <a:lvl1pPr>
              <a:defRPr>
                <a:solidFill>
                  <a:schemeClr val="bg1"/>
                </a:solidFill>
              </a:defRPr>
            </a:lvl1pPr>
          </a:lstStyle>
          <a:p>
            <a:endParaRPr lang="fi-FI"/>
          </a:p>
        </p:txBody>
      </p:sp>
    </p:spTree>
    <p:extLst>
      <p:ext uri="{BB962C8B-B14F-4D97-AF65-F5344CB8AC3E}">
        <p14:creationId xmlns:p14="http://schemas.microsoft.com/office/powerpoint/2010/main" val="2106319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831850" y="1709738"/>
            <a:ext cx="10515600" cy="2852737"/>
          </a:xfrm>
        </p:spPr>
        <p:txBody>
          <a:bodyPr anchor="b"/>
          <a:lstStyle>
            <a:lvl1pPr>
              <a:defRPr sz="6000"/>
            </a:lvl1pPr>
          </a:lstStyle>
          <a:p>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i-FI"/>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AADE14C7-8C97-4DA0-982E-B5AD9A0E058F}" type="datetime1">
              <a:rPr lang="fi-FI" smtClean="0"/>
              <a:t>25.9.2025</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23350847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04D878B6-0490-4287-AE2E-4359EEA3A64F}" type="datetime1">
              <a:rPr lang="fi-FI" smtClean="0"/>
              <a:t>25.9.2025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3" name="Otsikko 2">
            <a:extLst>
              <a:ext uri="{FF2B5EF4-FFF2-40B4-BE49-F238E27FC236}">
                <a16:creationId xmlns:a16="http://schemas.microsoft.com/office/drawing/2014/main" id="{9C5894A2-56D4-D734-BDB7-34BFF2387DB0}"/>
              </a:ext>
            </a:extLst>
          </p:cNvPr>
          <p:cNvSpPr>
            <a:spLocks noGrp="1"/>
          </p:cNvSpPr>
          <p:nvPr>
            <p:ph type="title"/>
          </p:nvPr>
        </p:nvSpPr>
        <p:spPr/>
        <p:txBody>
          <a:bodyPr/>
          <a:lstStyle/>
          <a:p>
            <a:endParaRPr lang="fi-FI"/>
          </a:p>
        </p:txBody>
      </p:sp>
    </p:spTree>
    <p:extLst>
      <p:ext uri="{BB962C8B-B14F-4D97-AF65-F5344CB8AC3E}">
        <p14:creationId xmlns:p14="http://schemas.microsoft.com/office/powerpoint/2010/main" val="9419207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7052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Kiitos">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B0D54B94-938A-E551-A41A-EB9689E4C8F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5034"/>
          </a:xfrm>
          <a:prstGeom prst="rect">
            <a:avLst/>
          </a:prstGeom>
        </p:spPr>
      </p:pic>
      <p:pic>
        <p:nvPicPr>
          <p:cNvPr id="3" name="Kuva 2" descr="Kiitos">
            <a:extLst>
              <a:ext uri="{FF2B5EF4-FFF2-40B4-BE49-F238E27FC236}">
                <a16:creationId xmlns:a16="http://schemas.microsoft.com/office/drawing/2014/main" id="{C3CBE883-D862-D657-AFFD-A170B7746D9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269" y="970026"/>
            <a:ext cx="3868825" cy="1471422"/>
          </a:xfrm>
          <a:prstGeom prst="rect">
            <a:avLst/>
          </a:prstGeom>
        </p:spPr>
      </p:pic>
      <p:sp>
        <p:nvSpPr>
          <p:cNvPr id="9" name="Tekstiruutu 8" descr="www.hyvaks.fi">
            <a:extLst>
              <a:ext uri="{FF2B5EF4-FFF2-40B4-BE49-F238E27FC236}">
                <a16:creationId xmlns:a16="http://schemas.microsoft.com/office/drawing/2014/main" id="{15713BB1-0FB2-3810-DC20-7816F2487A28}"/>
              </a:ext>
            </a:extLst>
          </p:cNvPr>
          <p:cNvSpPr txBox="1"/>
          <p:nvPr userDrawn="1"/>
        </p:nvSpPr>
        <p:spPr>
          <a:xfrm>
            <a:off x="1028632" y="4819650"/>
            <a:ext cx="4416619" cy="615553"/>
          </a:xfrm>
          <a:prstGeom prst="rect">
            <a:avLst/>
          </a:prstGeom>
          <a:noFill/>
        </p:spPr>
        <p:txBody>
          <a:bodyPr wrap="square" lIns="0" tIns="0" rIns="0" bIns="0" rtlCol="0" anchor="ctr" anchorCtr="0">
            <a:spAutoFit/>
          </a:bodyPr>
          <a:lstStyle/>
          <a:p>
            <a:pPr algn="l"/>
            <a:r>
              <a:rPr lang="fi-FI" sz="4000" b="1" baseline="0">
                <a:solidFill>
                  <a:schemeClr val="bg1"/>
                </a:solidFill>
                <a:latin typeface="+mn-lt"/>
              </a:rPr>
              <a:t>www.hyvaks.fi</a:t>
            </a:r>
          </a:p>
        </p:txBody>
      </p:sp>
      <p:sp>
        <p:nvSpPr>
          <p:cNvPr id="10" name="Tekstiruutu 9" descr="#hyvaks ">
            <a:extLst>
              <a:ext uri="{FF2B5EF4-FFF2-40B4-BE49-F238E27FC236}">
                <a16:creationId xmlns:a16="http://schemas.microsoft.com/office/drawing/2014/main" id="{E1D0E7B3-C5CB-4533-9644-8AFDBFF3B9A6}"/>
              </a:ext>
            </a:extLst>
          </p:cNvPr>
          <p:cNvSpPr txBox="1"/>
          <p:nvPr userDrawn="1"/>
        </p:nvSpPr>
        <p:spPr>
          <a:xfrm>
            <a:off x="1010345" y="5418582"/>
            <a:ext cx="1801436" cy="615553"/>
          </a:xfrm>
          <a:prstGeom prst="rect">
            <a:avLst/>
          </a:prstGeom>
          <a:noFill/>
        </p:spPr>
        <p:txBody>
          <a:bodyPr wrap="square" lIns="0" tIns="0" rIns="0" bIns="0" rtlCol="0" anchor="ctr" anchorCtr="0">
            <a:spAutoFit/>
          </a:bodyPr>
          <a:lstStyle/>
          <a:p>
            <a:pPr algn="l"/>
            <a:r>
              <a:rPr lang="fi-FI" sz="4000" b="1">
                <a:solidFill>
                  <a:schemeClr val="bg1"/>
                </a:solidFill>
              </a:rPr>
              <a:t>#hyvaks </a:t>
            </a:r>
          </a:p>
        </p:txBody>
      </p:sp>
      <p:sp>
        <p:nvSpPr>
          <p:cNvPr id="11" name="Tekstiruutu 10" descr="#hyväarkikaikille ">
            <a:extLst>
              <a:ext uri="{FF2B5EF4-FFF2-40B4-BE49-F238E27FC236}">
                <a16:creationId xmlns:a16="http://schemas.microsoft.com/office/drawing/2014/main" id="{5DDF0267-8C94-8DE3-A42A-AE06C6DACC9C}"/>
              </a:ext>
            </a:extLst>
          </p:cNvPr>
          <p:cNvSpPr txBox="1"/>
          <p:nvPr userDrawn="1"/>
        </p:nvSpPr>
        <p:spPr>
          <a:xfrm>
            <a:off x="2822636" y="5418583"/>
            <a:ext cx="3888970" cy="615553"/>
          </a:xfrm>
          <a:prstGeom prst="rect">
            <a:avLst/>
          </a:prstGeom>
          <a:noFill/>
        </p:spPr>
        <p:txBody>
          <a:bodyPr wrap="square" lIns="0" tIns="0" rIns="0" bIns="0" rtlCol="0" anchor="ctr" anchorCtr="0">
            <a:spAutoFit/>
          </a:bodyPr>
          <a:lstStyle/>
          <a:p>
            <a:pPr algn="l"/>
            <a:r>
              <a:rPr lang="fi-FI" sz="4000" b="1">
                <a:solidFill>
                  <a:schemeClr val="bg1"/>
                </a:solidFill>
              </a:rPr>
              <a:t>#hyväarkikaikille </a:t>
            </a:r>
          </a:p>
        </p:txBody>
      </p:sp>
      <p:pic>
        <p:nvPicPr>
          <p:cNvPr id="12" name="Kuva 11" descr="Keski-Suomen Hyvinvointialue">
            <a:extLst>
              <a:ext uri="{FF2B5EF4-FFF2-40B4-BE49-F238E27FC236}">
                <a16:creationId xmlns:a16="http://schemas.microsoft.com/office/drawing/2014/main" id="{BC0EE19F-6846-58E7-E32F-543A9765D46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873561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Kansi">
    <p:bg>
      <p:bgPr>
        <a:solidFill>
          <a:srgbClr val="255B92"/>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AF2F846-307A-4A9A-8A09-F9951A2F020C}"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000" y="1970393"/>
            <a:ext cx="4832541"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000" y="3437867"/>
            <a:ext cx="6654232" cy="1467473"/>
          </a:xfrm>
          <a:prstGeom prst="rect">
            <a:avLst/>
          </a:prstGeom>
        </p:spPr>
      </p:pic>
      <p:pic>
        <p:nvPicPr>
          <p:cNvPr id="16" name="Kuva 15" descr="Keski-Suomen Hyvinvointialue">
            <a:extLst>
              <a:ext uri="{FF2B5EF4-FFF2-40B4-BE49-F238E27FC236}">
                <a16:creationId xmlns:a16="http://schemas.microsoft.com/office/drawing/2014/main" id="{7C1DFC24-63D3-2B65-FC00-78273A1BAE3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43788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tsikkodia 2">
    <p:bg>
      <p:bgPr>
        <a:solidFill>
          <a:srgbClr val="B3D38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15661542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ansi 2">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0965E099-F238-0DC0-6C75-B4B92D1AEC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3200" cy="5393146"/>
          </a:xfrm>
          <a:prstGeom prst="rect">
            <a:avLst/>
          </a:prstGeom>
        </p:spPr>
      </p:pic>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000" y="3437867"/>
            <a:ext cx="6654232" cy="1467473"/>
          </a:xfrm>
          <a:prstGeom prst="rect">
            <a:avLst/>
          </a:prstGeom>
        </p:spPr>
      </p:pic>
      <p:pic>
        <p:nvPicPr>
          <p:cNvPr id="2" name="Kuva 1" descr="Keski-Suomen Pelastuslaitos">
            <a:extLst>
              <a:ext uri="{FF2B5EF4-FFF2-40B4-BE49-F238E27FC236}">
                <a16:creationId xmlns:a16="http://schemas.microsoft.com/office/drawing/2014/main" id="{04B9E1AF-D7C4-EBA7-6694-8DC561CBF72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66019" y="6023515"/>
            <a:ext cx="1118169" cy="331309"/>
          </a:xfrm>
          <a:prstGeom prst="rect">
            <a:avLst/>
          </a:prstGeom>
        </p:spPr>
      </p:pic>
      <p:pic>
        <p:nvPicPr>
          <p:cNvPr id="3" name="Kuva 2" descr="Keski-Suomen Hyvinvointialue">
            <a:extLst>
              <a:ext uri="{FF2B5EF4-FFF2-40B4-BE49-F238E27FC236}">
                <a16:creationId xmlns:a16="http://schemas.microsoft.com/office/drawing/2014/main" id="{94556230-8B2B-AAB9-9820-D504BC72DD93}"/>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3A0C2AEE-62D3-2532-A258-E29F0BDFBE47}"/>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090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Kansi 3">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E27B5776-DA94-8CED-A3DB-EF546E38C76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48" y="0"/>
            <a:ext cx="12187900" cy="5393146"/>
          </a:xfrm>
          <a:prstGeom prst="rect">
            <a:avLst/>
          </a:prstGeom>
        </p:spPr>
      </p:pic>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000" y="3437867"/>
            <a:ext cx="6654232" cy="1467473"/>
          </a:xfrm>
          <a:prstGeom prst="rect">
            <a:avLst/>
          </a:prstGeom>
        </p:spPr>
      </p:pic>
      <p:pic>
        <p:nvPicPr>
          <p:cNvPr id="4" name="Kuva 3" descr="Keski-Suomen Hyvinvointialue">
            <a:extLst>
              <a:ext uri="{FF2B5EF4-FFF2-40B4-BE49-F238E27FC236}">
                <a16:creationId xmlns:a16="http://schemas.microsoft.com/office/drawing/2014/main" id="{07C08C0E-938E-B242-F946-6BD1652881D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25165" y="6041686"/>
            <a:ext cx="1436563" cy="330537"/>
          </a:xfrm>
          <a:prstGeom prst="rect">
            <a:avLst/>
          </a:prstGeom>
        </p:spPr>
      </p:pic>
      <p:cxnSp>
        <p:nvCxnSpPr>
          <p:cNvPr id="11" name="Suora yhdysviiva 10">
            <a:extLst>
              <a:ext uri="{FF2B5EF4-FFF2-40B4-BE49-F238E27FC236}">
                <a16:creationId xmlns:a16="http://schemas.microsoft.com/office/drawing/2014/main" id="{6068D165-96CD-9996-EEF0-9146F11FE0E3}"/>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3" name="Kuva 12" descr="Sairaala Nova">
            <a:extLst>
              <a:ext uri="{FF2B5EF4-FFF2-40B4-BE49-F238E27FC236}">
                <a16:creationId xmlns:a16="http://schemas.microsoft.com/office/drawing/2014/main" id="{EEA2FE34-7CDC-858F-2547-1E5D0161D8F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4415455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Kansi kuvall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B67D039-5DBC-1BC5-653C-7DA1B1032308}"/>
              </a:ext>
              <a:ext uri="{C183D7F6-B498-43B3-948B-1728B52AA6E4}">
                <adec:decorative xmlns:adec="http://schemas.microsoft.com/office/drawing/2017/decorative" val="1"/>
              </a:ext>
            </a:extLst>
          </p:cNvPr>
          <p:cNvSpPr>
            <a:spLocks noGrp="1"/>
          </p:cNvSpPr>
          <p:nvPr>
            <p:ph type="pic" sz="quarter" idx="13"/>
          </p:nvPr>
        </p:nvSpPr>
        <p:spPr>
          <a:xfrm>
            <a:off x="0" y="0"/>
            <a:ext cx="12191999" cy="5408676"/>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AD701780-B9A5-477F-BFD1-4099C4ED9142}"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5" name="Tekstin paikkamerkki 12" descr="Hyvinvointi">
            <a:extLst>
              <a:ext uri="{FF2B5EF4-FFF2-40B4-BE49-F238E27FC236}">
                <a16:creationId xmlns:a16="http://schemas.microsoft.com/office/drawing/2014/main" id="{1575B223-D80C-306C-43A5-703E1775FD57}"/>
              </a:ext>
            </a:extLst>
          </p:cNvPr>
          <p:cNvSpPr>
            <a:spLocks noGrp="1"/>
          </p:cNvSpPr>
          <p:nvPr>
            <p:ph type="body" sz="quarter" idx="15" hasCustomPrompt="1"/>
          </p:nvPr>
        </p:nvSpPr>
        <p:spPr>
          <a:xfrm>
            <a:off x="522000" y="504000"/>
            <a:ext cx="6426000" cy="1468800"/>
          </a:xfrm>
          <a:blipFill>
            <a:blip r:embed="rId2">
              <a:extLst>
                <a:ext uri="{96DAC541-7B7A-43D3-8B79-37D633B846F1}">
                  <asvg:svgBlip xmlns:asvg="http://schemas.microsoft.com/office/drawing/2016/SVG/main" r:embed="rId3"/>
                </a:ext>
              </a:extLst>
            </a:blip>
            <a:stretch>
              <a:fillRect/>
            </a:stretch>
          </a:blipFill>
        </p:spPr>
        <p:txBody>
          <a:bodyPr anchor="ctr" anchorCtr="0"/>
          <a:lstStyle>
            <a:lvl1pPr marL="0" indent="0" algn="ctr">
              <a:buNone/>
              <a:defRPr sz="100"/>
            </a:lvl1pPr>
          </a:lstStyle>
          <a:p>
            <a:pPr lvl="0"/>
            <a:r>
              <a:rPr lang="fi-FI"/>
              <a:t> </a:t>
            </a:r>
          </a:p>
        </p:txBody>
      </p:sp>
      <p:sp>
        <p:nvSpPr>
          <p:cNvPr id="16" name="Tekstin paikkamerkki 12" descr="Terveys">
            <a:extLst>
              <a:ext uri="{FF2B5EF4-FFF2-40B4-BE49-F238E27FC236}">
                <a16:creationId xmlns:a16="http://schemas.microsoft.com/office/drawing/2014/main" id="{3BA424AF-656B-9612-92E0-A7A1869DF438}"/>
              </a:ext>
            </a:extLst>
          </p:cNvPr>
          <p:cNvSpPr>
            <a:spLocks noGrp="1"/>
          </p:cNvSpPr>
          <p:nvPr>
            <p:ph type="body" sz="quarter" idx="16" hasCustomPrompt="1"/>
          </p:nvPr>
        </p:nvSpPr>
        <p:spPr>
          <a:xfrm>
            <a:off x="522000" y="1969200"/>
            <a:ext cx="4831200" cy="1468800"/>
          </a:xfrm>
          <a:blipFill>
            <a:blip r:embed="rId4">
              <a:extLst>
                <a:ext uri="{96DAC541-7B7A-43D3-8B79-37D633B846F1}">
                  <asvg:svgBlip xmlns:asvg="http://schemas.microsoft.com/office/drawing/2016/SVG/main" r:embed="rId5"/>
                </a:ext>
              </a:extLst>
            </a:blip>
            <a:stretch>
              <a:fillRect/>
            </a:stretch>
          </a:blipFill>
        </p:spPr>
        <p:txBody>
          <a:bodyPr anchor="ctr" anchorCtr="0"/>
          <a:lstStyle>
            <a:lvl1pPr marL="0" indent="0" algn="ctr">
              <a:buNone/>
              <a:defRPr sz="100"/>
            </a:lvl1pPr>
          </a:lstStyle>
          <a:p>
            <a:pPr lvl="0"/>
            <a:r>
              <a:rPr lang="fi-FI"/>
              <a:t> </a:t>
            </a:r>
          </a:p>
        </p:txBody>
      </p:sp>
      <p:sp>
        <p:nvSpPr>
          <p:cNvPr id="17" name="Tekstin paikkamerkki 12" descr="Turvallisuus">
            <a:extLst>
              <a:ext uri="{FF2B5EF4-FFF2-40B4-BE49-F238E27FC236}">
                <a16:creationId xmlns:a16="http://schemas.microsoft.com/office/drawing/2014/main" id="{555FDC61-50AC-2944-7772-91FADC7076FC}"/>
              </a:ext>
            </a:extLst>
          </p:cNvPr>
          <p:cNvSpPr>
            <a:spLocks noGrp="1"/>
          </p:cNvSpPr>
          <p:nvPr>
            <p:ph type="body" sz="quarter" idx="17" hasCustomPrompt="1"/>
          </p:nvPr>
        </p:nvSpPr>
        <p:spPr>
          <a:xfrm>
            <a:off x="522000" y="3438000"/>
            <a:ext cx="6652800" cy="1468800"/>
          </a:xfrm>
          <a:blipFill>
            <a:blip r:embed="rId6">
              <a:extLst>
                <a:ext uri="{96DAC541-7B7A-43D3-8B79-37D633B846F1}">
                  <asvg:svgBlip xmlns:asvg="http://schemas.microsoft.com/office/drawing/2016/SVG/main" r:embed="rId7"/>
                </a:ext>
              </a:extLst>
            </a:blip>
            <a:stretch>
              <a:fillRect/>
            </a:stretch>
          </a:blipFill>
        </p:spPr>
        <p:txBody>
          <a:bodyPr anchor="ctr" anchorCtr="0"/>
          <a:lstStyle>
            <a:lvl1pPr marL="0" indent="0" algn="ctr">
              <a:buNone/>
              <a:defRPr sz="100"/>
            </a:lvl1pPr>
          </a:lstStyle>
          <a:p>
            <a:pPr lvl="0"/>
            <a:r>
              <a:rPr lang="fi-FI"/>
              <a:t> </a:t>
            </a:r>
          </a:p>
        </p:txBody>
      </p:sp>
      <p:sp>
        <p:nvSpPr>
          <p:cNvPr id="18" name="Tekstin paikkamerkki 12" descr="Keski-Suomen Hyvinvointialue">
            <a:extLst>
              <a:ext uri="{FF2B5EF4-FFF2-40B4-BE49-F238E27FC236}">
                <a16:creationId xmlns:a16="http://schemas.microsoft.com/office/drawing/2014/main" id="{70D82D27-F770-569E-91F2-8BC159C4166C}"/>
              </a:ext>
            </a:extLst>
          </p:cNvPr>
          <p:cNvSpPr>
            <a:spLocks noGrp="1"/>
          </p:cNvSpPr>
          <p:nvPr>
            <p:ph type="body" sz="quarter" idx="18" hasCustomPrompt="1"/>
          </p:nvPr>
        </p:nvSpPr>
        <p:spPr>
          <a:xfrm>
            <a:off x="10246644" y="484488"/>
            <a:ext cx="1436400" cy="331200"/>
          </a:xfrm>
          <a:blipFill>
            <a:blip r:embed="rId8">
              <a:extLst>
                <a:ext uri="{96DAC541-7B7A-43D3-8B79-37D633B846F1}">
                  <asvg:svgBlip xmlns:asvg="http://schemas.microsoft.com/office/drawing/2016/SVG/main" r:embed="rId9"/>
                </a:ext>
              </a:extLst>
            </a:blip>
            <a:stretch>
              <a:fillRect/>
            </a:stretch>
          </a:blipFill>
        </p:spPr>
        <p:txBody>
          <a:bodyPr anchor="ctr" anchorCtr="0"/>
          <a:lstStyle>
            <a:lvl1pPr marL="0" indent="0" algn="ctr">
              <a:buNone/>
              <a:defRPr sz="100"/>
            </a:lvl1pPr>
          </a:lstStyle>
          <a:p>
            <a:pPr lvl="0"/>
            <a:r>
              <a:rPr lang="fi-FI"/>
              <a:t> </a:t>
            </a:r>
          </a:p>
        </p:txBody>
      </p:sp>
      <p:pic>
        <p:nvPicPr>
          <p:cNvPr id="24" name="Kuva 23" descr="EU lippu">
            <a:extLst>
              <a:ext uri="{FF2B5EF4-FFF2-40B4-BE49-F238E27FC236}">
                <a16:creationId xmlns:a16="http://schemas.microsoft.com/office/drawing/2014/main" id="{D64BEB57-D20F-07A7-7483-A1BE13CEAC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45281" y="5893163"/>
            <a:ext cx="737201" cy="491467"/>
          </a:xfrm>
          <a:prstGeom prst="rect">
            <a:avLst/>
          </a:prstGeom>
        </p:spPr>
      </p:pic>
    </p:spTree>
    <p:extLst>
      <p:ext uri="{BB962C8B-B14F-4D97-AF65-F5344CB8AC3E}">
        <p14:creationId xmlns:p14="http://schemas.microsoft.com/office/powerpoint/2010/main" val="39545363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41277685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Otsikkodia 2">
    <p:bg>
      <p:bgPr>
        <a:solidFill>
          <a:srgbClr val="B3D38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255984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Otsikkodia 3">
    <p:bg>
      <p:bgPr>
        <a:solidFill>
          <a:srgbClr val="FFC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810590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Otsikkodia 4">
    <p:bg>
      <p:bgPr>
        <a:solidFill>
          <a:srgbClr val="EBDC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955341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Otsikkodia 5">
    <p:bg>
      <p:bgPr>
        <a:solidFill>
          <a:srgbClr val="255B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4" name="Kuva 3" descr="Keski-Suomen Hyvinvointialue">
            <a:extLst>
              <a:ext uri="{FF2B5EF4-FFF2-40B4-BE49-F238E27FC236}">
                <a16:creationId xmlns:a16="http://schemas.microsoft.com/office/drawing/2014/main" id="{2230765F-7C0E-7B1D-2B49-3937748EB7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836132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Otsikkodia 6">
    <p:bg>
      <p:bgPr>
        <a:solidFill>
          <a:srgbClr val="22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rgbClr val="EBDCA6"/>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rgbClr val="EBDCA6"/>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rgbClr val="EBDCA6"/>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rgbClr val="EBDCA6"/>
                </a:solidFill>
              </a:defRPr>
            </a:lvl1pPr>
          </a:lstStyle>
          <a:p>
            <a:fld id="{31160B98-140E-4345-B1A3-2A7247C42973}" type="slidenum">
              <a:rPr lang="fi-FI" smtClean="0"/>
              <a:pPr/>
              <a:t>‹#›</a:t>
            </a:fld>
            <a:endParaRPr lang="fi-FI"/>
          </a:p>
        </p:txBody>
      </p:sp>
      <p:pic>
        <p:nvPicPr>
          <p:cNvPr id="4" name="Kuva 3" descr="Keski-Suomen Hyvinvointialue">
            <a:extLst>
              <a:ext uri="{FF2B5EF4-FFF2-40B4-BE49-F238E27FC236}">
                <a16:creationId xmlns:a16="http://schemas.microsoft.com/office/drawing/2014/main" id="{D700F04E-81CA-C7A8-A3DC-36BEAEC5B9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9110371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Otsikkodia kuv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3162A0D5-0A5B-890F-41DF-37DFFF06512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5322"/>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Keski-Suomen Hyvinvointialue">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458819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tsikkodia 3">
    <p:bg>
      <p:bgPr>
        <a:solidFill>
          <a:srgbClr val="FFC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15586280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Otsikkodia taustakuv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Keski-Suomen Hyvinvointialue">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7009339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19057666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tsikot ja sisältö">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888235"/>
            <a:ext cx="11169009" cy="39810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E11DDE9-B09A-408D-8819-45A10FBD698D}"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5" name="Tekstin paikkamerkki 4">
            <a:extLst>
              <a:ext uri="{FF2B5EF4-FFF2-40B4-BE49-F238E27FC236}">
                <a16:creationId xmlns:a16="http://schemas.microsoft.com/office/drawing/2014/main" id="{81F6650F-572C-5843-2103-10E8C32549B4}"/>
              </a:ext>
            </a:extLst>
          </p:cNvPr>
          <p:cNvSpPr>
            <a:spLocks noGrp="1"/>
          </p:cNvSpPr>
          <p:nvPr>
            <p:ph type="body" sz="quarter" idx="13"/>
          </p:nvPr>
        </p:nvSpPr>
        <p:spPr>
          <a:xfrm>
            <a:off x="511175" y="1184018"/>
            <a:ext cx="11168063" cy="424267"/>
          </a:xfrm>
        </p:spPr>
        <p:txBody>
          <a:bodyPr/>
          <a:lstStyle>
            <a:lvl1pPr marL="0" indent="0">
              <a:buNone/>
              <a:defRPr sz="2400" b="1"/>
            </a:lvl1pPr>
            <a:lvl2pPr marL="457200" indent="0">
              <a:buNone/>
              <a:defRPr/>
            </a:lvl2pPr>
          </a:lstStyle>
          <a:p>
            <a:pPr lvl="0"/>
            <a:endParaRPr lang="fi-FI"/>
          </a:p>
        </p:txBody>
      </p:sp>
      <p:sp>
        <p:nvSpPr>
          <p:cNvPr id="11" name="Otsikko 10">
            <a:extLst>
              <a:ext uri="{FF2B5EF4-FFF2-40B4-BE49-F238E27FC236}">
                <a16:creationId xmlns:a16="http://schemas.microsoft.com/office/drawing/2014/main" id="{60703D68-B82D-472F-4E7C-E1B146005EE3}"/>
              </a:ext>
            </a:extLst>
          </p:cNvPr>
          <p:cNvSpPr>
            <a:spLocks noGrp="1"/>
          </p:cNvSpPr>
          <p:nvPr>
            <p:ph type="title"/>
          </p:nvPr>
        </p:nvSpPr>
        <p:spPr>
          <a:xfrm>
            <a:off x="510987" y="412444"/>
            <a:ext cx="11169009" cy="676836"/>
          </a:xfrm>
        </p:spPr>
        <p:txBody>
          <a:bodyPr/>
          <a:lstStyle/>
          <a:p>
            <a:endParaRPr lang="fi-FI"/>
          </a:p>
        </p:txBody>
      </p:sp>
    </p:spTree>
    <p:extLst>
      <p:ext uri="{BB962C8B-B14F-4D97-AF65-F5344CB8AC3E}">
        <p14:creationId xmlns:p14="http://schemas.microsoft.com/office/powerpoint/2010/main" val="27329170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1E1374F9-5CBF-4840-B9D1-569E5FC81AC5}"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Tree>
    <p:extLst>
      <p:ext uri="{BB962C8B-B14F-4D97-AF65-F5344CB8AC3E}">
        <p14:creationId xmlns:p14="http://schemas.microsoft.com/office/powerpoint/2010/main" val="2612591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ED0CD43-CDC4-4483-ADCB-F95E4AF88FCB}"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Text Placeholder 2">
            <a:extLst>
              <a:ext uri="{FF2B5EF4-FFF2-40B4-BE49-F238E27FC236}">
                <a16:creationId xmlns:a16="http://schemas.microsoft.com/office/drawing/2014/main" id="{6C0301E5-8DFC-AB28-BC3E-B32E541CC0CE}"/>
              </a:ext>
            </a:extLst>
          </p:cNvPr>
          <p:cNvSpPr>
            <a:spLocks noGrp="1"/>
          </p:cNvSpPr>
          <p:nvPr>
            <p:ph type="body" idx="14"/>
          </p:nvPr>
        </p:nvSpPr>
        <p:spPr>
          <a:xfrm>
            <a:off x="510988"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i-FI"/>
          </a:p>
        </p:txBody>
      </p:sp>
      <p:sp>
        <p:nvSpPr>
          <p:cNvPr id="10" name="Text Placeholder 4">
            <a:extLst>
              <a:ext uri="{FF2B5EF4-FFF2-40B4-BE49-F238E27FC236}">
                <a16:creationId xmlns:a16="http://schemas.microsoft.com/office/drawing/2014/main" id="{CF624D27-372F-B98C-D821-48F1E5B48E28}"/>
              </a:ext>
            </a:extLst>
          </p:cNvPr>
          <p:cNvSpPr>
            <a:spLocks noGrp="1"/>
          </p:cNvSpPr>
          <p:nvPr>
            <p:ph type="body" sz="quarter" idx="3"/>
          </p:nvPr>
        </p:nvSpPr>
        <p:spPr>
          <a:xfrm>
            <a:off x="7104887"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i-FI"/>
          </a:p>
        </p:txBody>
      </p:sp>
    </p:spTree>
    <p:extLst>
      <p:ext uri="{BB962C8B-B14F-4D97-AF65-F5344CB8AC3E}">
        <p14:creationId xmlns:p14="http://schemas.microsoft.com/office/powerpoint/2010/main" val="2762058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25625"/>
            <a:ext cx="57600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Text Placeholder 8">
            <a:extLst>
              <a:ext uri="{FF2B5EF4-FFF2-40B4-BE49-F238E27FC236}">
                <a16:creationId xmlns:a16="http://schemas.microsoft.com/office/drawing/2014/main" id="{21E0ED81-E7C8-4A75-9BCA-70A65F807F9E}"/>
              </a:ext>
            </a:extLst>
          </p:cNvPr>
          <p:cNvSpPr>
            <a:spLocks noGrp="1"/>
          </p:cNvSpPr>
          <p:nvPr>
            <p:ph type="body" sz="quarter" idx="14"/>
          </p:nvPr>
        </p:nvSpPr>
        <p:spPr>
          <a:xfrm>
            <a:off x="6804025" y="1828800"/>
            <a:ext cx="4549775" cy="435292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Date Placeholder 7">
            <a:extLst>
              <a:ext uri="{FF2B5EF4-FFF2-40B4-BE49-F238E27FC236}">
                <a16:creationId xmlns:a16="http://schemas.microsoft.com/office/drawing/2014/main" id="{F663B313-AEF2-4DAF-B694-6807ECE88337}"/>
              </a:ext>
            </a:extLst>
          </p:cNvPr>
          <p:cNvSpPr>
            <a:spLocks noGrp="1"/>
          </p:cNvSpPr>
          <p:nvPr>
            <p:ph type="dt" sz="half" idx="15"/>
          </p:nvPr>
        </p:nvSpPr>
        <p:spPr/>
        <p:txBody>
          <a:bodyPr/>
          <a:lstStyle/>
          <a:p>
            <a:fld id="{1A156DE9-96EB-440A-816A-A6DE38CB8E02}" type="datetime1">
              <a:rPr lang="fi-FI" smtClean="0"/>
              <a:t>25.9.2025</a:t>
            </a:fld>
            <a:endParaRPr lang="fi-FI"/>
          </a:p>
        </p:txBody>
      </p:sp>
      <p:sp>
        <p:nvSpPr>
          <p:cNvPr id="9" name="Footer Placeholder 8">
            <a:extLst>
              <a:ext uri="{FF2B5EF4-FFF2-40B4-BE49-F238E27FC236}">
                <a16:creationId xmlns:a16="http://schemas.microsoft.com/office/drawing/2014/main" id="{952E532A-E658-4132-885B-3E3069352104}"/>
              </a:ext>
            </a:extLst>
          </p:cNvPr>
          <p:cNvSpPr>
            <a:spLocks noGrp="1"/>
          </p:cNvSpPr>
          <p:nvPr>
            <p:ph type="ftr" sz="quarter" idx="16"/>
          </p:nvPr>
        </p:nvSpPr>
        <p:spPr/>
        <p:txBody>
          <a:bodyPr/>
          <a:lstStyle/>
          <a:p>
            <a:endParaRPr lang="fi-FI"/>
          </a:p>
        </p:txBody>
      </p:sp>
      <p:sp>
        <p:nvSpPr>
          <p:cNvPr id="10" name="Slide Number Placeholder 9">
            <a:extLst>
              <a:ext uri="{FF2B5EF4-FFF2-40B4-BE49-F238E27FC236}">
                <a16:creationId xmlns:a16="http://schemas.microsoft.com/office/drawing/2014/main" id="{3308A7A2-9B6B-4C01-8A53-3BAE37D71083}"/>
              </a:ext>
            </a:extLst>
          </p:cNvPr>
          <p:cNvSpPr>
            <a:spLocks noGrp="1"/>
          </p:cNvSpPr>
          <p:nvPr>
            <p:ph type="sldNum" sz="quarter" idx="17"/>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3064271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ooste">
    <p:spTree>
      <p:nvGrpSpPr>
        <p:cNvPr id="1" name=""/>
        <p:cNvGrpSpPr/>
        <p:nvPr/>
      </p:nvGrpSpPr>
      <p:grpSpPr>
        <a:xfrm>
          <a:off x="0" y="0"/>
          <a:ext cx="0" cy="0"/>
          <a:chOff x="0" y="0"/>
          <a:chExt cx="0" cy="0"/>
        </a:xfrm>
      </p:grpSpPr>
      <p:sp>
        <p:nvSpPr>
          <p:cNvPr id="3" name="Tekstin paikkamerkki 10">
            <a:extLst>
              <a:ext uri="{FF2B5EF4-FFF2-40B4-BE49-F238E27FC236}">
                <a16:creationId xmlns:a16="http://schemas.microsoft.com/office/drawing/2014/main" id="{469C65EC-6CD7-123D-008A-9878DEAF50BA}"/>
              </a:ext>
            </a:extLst>
          </p:cNvPr>
          <p:cNvSpPr>
            <a:spLocks noGrp="1"/>
          </p:cNvSpPr>
          <p:nvPr>
            <p:ph type="body" sz="quarter" idx="21"/>
          </p:nvPr>
        </p:nvSpPr>
        <p:spPr>
          <a:xfrm>
            <a:off x="510986" y="1961388"/>
            <a:ext cx="2031045" cy="1980000"/>
          </a:xfrm>
          <a:solidFill>
            <a:srgbClr val="EBDCA6"/>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4" name="Tekstin paikkamerkki 10">
            <a:extLst>
              <a:ext uri="{FF2B5EF4-FFF2-40B4-BE49-F238E27FC236}">
                <a16:creationId xmlns:a16="http://schemas.microsoft.com/office/drawing/2014/main" id="{EC7CB9A5-54D1-8962-2FED-1B61C884582C}"/>
              </a:ext>
            </a:extLst>
          </p:cNvPr>
          <p:cNvSpPr>
            <a:spLocks noGrp="1"/>
          </p:cNvSpPr>
          <p:nvPr>
            <p:ph type="body" sz="quarter" idx="22"/>
          </p:nvPr>
        </p:nvSpPr>
        <p:spPr>
          <a:xfrm>
            <a:off x="3048446" y="1961388"/>
            <a:ext cx="2031045" cy="1980000"/>
          </a:xfrm>
          <a:solidFill>
            <a:schemeClr val="accent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6" name="Tekstin paikkamerkki 10">
            <a:extLst>
              <a:ext uri="{FF2B5EF4-FFF2-40B4-BE49-F238E27FC236}">
                <a16:creationId xmlns:a16="http://schemas.microsoft.com/office/drawing/2014/main" id="{87557657-5B35-4FA9-BDF0-EE1DCAF3DA86}"/>
              </a:ext>
            </a:extLst>
          </p:cNvPr>
          <p:cNvSpPr>
            <a:spLocks noGrp="1"/>
          </p:cNvSpPr>
          <p:nvPr>
            <p:ph type="body" sz="quarter" idx="23"/>
          </p:nvPr>
        </p:nvSpPr>
        <p:spPr>
          <a:xfrm>
            <a:off x="5590478" y="1961388"/>
            <a:ext cx="2031045" cy="1980000"/>
          </a:xfrm>
          <a:solidFill>
            <a:srgbClr val="B3D38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10" name="Tekstin paikkamerkki 10">
            <a:extLst>
              <a:ext uri="{FF2B5EF4-FFF2-40B4-BE49-F238E27FC236}">
                <a16:creationId xmlns:a16="http://schemas.microsoft.com/office/drawing/2014/main" id="{ACC2CB3F-EC0C-77D9-5311-E3FF6058437E}"/>
              </a:ext>
            </a:extLst>
          </p:cNvPr>
          <p:cNvSpPr>
            <a:spLocks noGrp="1"/>
          </p:cNvSpPr>
          <p:nvPr>
            <p:ph type="body" sz="quarter" idx="24"/>
          </p:nvPr>
        </p:nvSpPr>
        <p:spPr>
          <a:xfrm>
            <a:off x="8127938" y="1961388"/>
            <a:ext cx="2031045" cy="1980000"/>
          </a:xfrm>
          <a:solidFill>
            <a:schemeClr val="accent3"/>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E15A2C76-C628-1737-9BF5-C4D7ECEFE8E9}"/>
              </a:ext>
            </a:extLst>
          </p:cNvPr>
          <p:cNvSpPr>
            <a:spLocks noGrp="1"/>
          </p:cNvSpPr>
          <p:nvPr>
            <p:ph type="body" sz="quarter" idx="14"/>
          </p:nvPr>
        </p:nvSpPr>
        <p:spPr>
          <a:xfrm>
            <a:off x="51098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3" name="Tekstin paikkamerkki 10">
            <a:extLst>
              <a:ext uri="{FF2B5EF4-FFF2-40B4-BE49-F238E27FC236}">
                <a16:creationId xmlns:a16="http://schemas.microsoft.com/office/drawing/2014/main" id="{0F25FADE-F113-D9F2-08B6-26A3E79D51BD}"/>
              </a:ext>
            </a:extLst>
          </p:cNvPr>
          <p:cNvSpPr>
            <a:spLocks noGrp="1"/>
          </p:cNvSpPr>
          <p:nvPr>
            <p:ph type="body" sz="quarter" idx="15"/>
          </p:nvPr>
        </p:nvSpPr>
        <p:spPr>
          <a:xfrm>
            <a:off x="304844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5" name="Tekstin paikkamerkki 10">
            <a:extLst>
              <a:ext uri="{FF2B5EF4-FFF2-40B4-BE49-F238E27FC236}">
                <a16:creationId xmlns:a16="http://schemas.microsoft.com/office/drawing/2014/main" id="{C7C8CC55-4228-B078-6E5D-203D444C0604}"/>
              </a:ext>
            </a:extLst>
          </p:cNvPr>
          <p:cNvSpPr>
            <a:spLocks noGrp="1"/>
          </p:cNvSpPr>
          <p:nvPr>
            <p:ph type="body" sz="quarter" idx="17"/>
          </p:nvPr>
        </p:nvSpPr>
        <p:spPr>
          <a:xfrm>
            <a:off x="559047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7" name="Tekstin paikkamerkki 10">
            <a:extLst>
              <a:ext uri="{FF2B5EF4-FFF2-40B4-BE49-F238E27FC236}">
                <a16:creationId xmlns:a16="http://schemas.microsoft.com/office/drawing/2014/main" id="{34281033-F953-55D2-C050-A768AD2FA697}"/>
              </a:ext>
            </a:extLst>
          </p:cNvPr>
          <p:cNvSpPr>
            <a:spLocks noGrp="1"/>
          </p:cNvSpPr>
          <p:nvPr>
            <p:ph type="body" sz="quarter" idx="19"/>
          </p:nvPr>
        </p:nvSpPr>
        <p:spPr>
          <a:xfrm>
            <a:off x="812793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39328985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ooste kuv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E15A2C76-C628-1737-9BF5-C4D7ECEFE8E9}"/>
              </a:ext>
            </a:extLst>
          </p:cNvPr>
          <p:cNvSpPr>
            <a:spLocks noGrp="1"/>
          </p:cNvSpPr>
          <p:nvPr>
            <p:ph type="body" sz="quarter" idx="14"/>
          </p:nvPr>
        </p:nvSpPr>
        <p:spPr>
          <a:xfrm>
            <a:off x="51098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2" name="Picture Placeholder 7">
            <a:extLst>
              <a:ext uri="{FF2B5EF4-FFF2-40B4-BE49-F238E27FC236}">
                <a16:creationId xmlns:a16="http://schemas.microsoft.com/office/drawing/2014/main" id="{49FFC8F4-9174-9AA6-2D5C-35D0E381EE30}"/>
              </a:ext>
              <a:ext uri="{C183D7F6-B498-43B3-948B-1728B52AA6E4}">
                <adec:decorative xmlns:adec="http://schemas.microsoft.com/office/drawing/2017/decorative" val="1"/>
              </a:ext>
            </a:extLst>
          </p:cNvPr>
          <p:cNvSpPr>
            <a:spLocks noGrp="1"/>
          </p:cNvSpPr>
          <p:nvPr>
            <p:ph type="pic" sz="quarter" idx="13"/>
          </p:nvPr>
        </p:nvSpPr>
        <p:spPr>
          <a:xfrm>
            <a:off x="51098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3" name="Tekstin paikkamerkki 10">
            <a:extLst>
              <a:ext uri="{FF2B5EF4-FFF2-40B4-BE49-F238E27FC236}">
                <a16:creationId xmlns:a16="http://schemas.microsoft.com/office/drawing/2014/main" id="{0F25FADE-F113-D9F2-08B6-26A3E79D51BD}"/>
              </a:ext>
            </a:extLst>
          </p:cNvPr>
          <p:cNvSpPr>
            <a:spLocks noGrp="1"/>
          </p:cNvSpPr>
          <p:nvPr>
            <p:ph type="body" sz="quarter" idx="15"/>
          </p:nvPr>
        </p:nvSpPr>
        <p:spPr>
          <a:xfrm>
            <a:off x="304844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4" name="Picture Placeholder 7">
            <a:extLst>
              <a:ext uri="{FF2B5EF4-FFF2-40B4-BE49-F238E27FC236}">
                <a16:creationId xmlns:a16="http://schemas.microsoft.com/office/drawing/2014/main" id="{137521A9-8793-D352-7953-E6A3850B7C9A}"/>
              </a:ext>
              <a:ext uri="{C183D7F6-B498-43B3-948B-1728B52AA6E4}">
                <adec:decorative xmlns:adec="http://schemas.microsoft.com/office/drawing/2017/decorative" val="1"/>
              </a:ext>
            </a:extLst>
          </p:cNvPr>
          <p:cNvSpPr>
            <a:spLocks noGrp="1"/>
          </p:cNvSpPr>
          <p:nvPr>
            <p:ph type="pic" sz="quarter" idx="16"/>
          </p:nvPr>
        </p:nvSpPr>
        <p:spPr>
          <a:xfrm>
            <a:off x="304844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5" name="Tekstin paikkamerkki 10">
            <a:extLst>
              <a:ext uri="{FF2B5EF4-FFF2-40B4-BE49-F238E27FC236}">
                <a16:creationId xmlns:a16="http://schemas.microsoft.com/office/drawing/2014/main" id="{C7C8CC55-4228-B078-6E5D-203D444C0604}"/>
              </a:ext>
            </a:extLst>
          </p:cNvPr>
          <p:cNvSpPr>
            <a:spLocks noGrp="1"/>
          </p:cNvSpPr>
          <p:nvPr>
            <p:ph type="body" sz="quarter" idx="17"/>
          </p:nvPr>
        </p:nvSpPr>
        <p:spPr>
          <a:xfrm>
            <a:off x="559047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6" name="Picture Placeholder 7">
            <a:extLst>
              <a:ext uri="{FF2B5EF4-FFF2-40B4-BE49-F238E27FC236}">
                <a16:creationId xmlns:a16="http://schemas.microsoft.com/office/drawing/2014/main" id="{84C41787-C2AB-A5C9-330E-7C1BCDDFDFD9}"/>
              </a:ext>
              <a:ext uri="{C183D7F6-B498-43B3-948B-1728B52AA6E4}">
                <adec:decorative xmlns:adec="http://schemas.microsoft.com/office/drawing/2017/decorative" val="1"/>
              </a:ext>
            </a:extLst>
          </p:cNvPr>
          <p:cNvSpPr>
            <a:spLocks noGrp="1"/>
          </p:cNvSpPr>
          <p:nvPr>
            <p:ph type="pic" sz="quarter" idx="18"/>
          </p:nvPr>
        </p:nvSpPr>
        <p:spPr>
          <a:xfrm>
            <a:off x="559047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7" name="Tekstin paikkamerkki 10">
            <a:extLst>
              <a:ext uri="{FF2B5EF4-FFF2-40B4-BE49-F238E27FC236}">
                <a16:creationId xmlns:a16="http://schemas.microsoft.com/office/drawing/2014/main" id="{34281033-F953-55D2-C050-A768AD2FA697}"/>
              </a:ext>
            </a:extLst>
          </p:cNvPr>
          <p:cNvSpPr>
            <a:spLocks noGrp="1"/>
          </p:cNvSpPr>
          <p:nvPr>
            <p:ph type="body" sz="quarter" idx="19"/>
          </p:nvPr>
        </p:nvSpPr>
        <p:spPr>
          <a:xfrm>
            <a:off x="812793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8" name="Picture Placeholder 7">
            <a:extLst>
              <a:ext uri="{FF2B5EF4-FFF2-40B4-BE49-F238E27FC236}">
                <a16:creationId xmlns:a16="http://schemas.microsoft.com/office/drawing/2014/main" id="{1AE11A09-8846-94BD-211D-935246D3DBD6}"/>
              </a:ext>
              <a:ext uri="{C183D7F6-B498-43B3-948B-1728B52AA6E4}">
                <adec:decorative xmlns:adec="http://schemas.microsoft.com/office/drawing/2017/decorative" val="1"/>
              </a:ext>
            </a:extLst>
          </p:cNvPr>
          <p:cNvSpPr>
            <a:spLocks noGrp="1"/>
          </p:cNvSpPr>
          <p:nvPr>
            <p:ph type="pic" sz="quarter" idx="20"/>
          </p:nvPr>
        </p:nvSpPr>
        <p:spPr>
          <a:xfrm>
            <a:off x="812793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Tree>
    <p:extLst>
      <p:ext uri="{BB962C8B-B14F-4D97-AF65-F5344CB8AC3E}">
        <p14:creationId xmlns:p14="http://schemas.microsoft.com/office/powerpoint/2010/main" val="9624109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20643609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pic>
        <p:nvPicPr>
          <p:cNvPr id="3" name="Kuva 2" descr="Keski-Suomen Pelastuslaitos">
            <a:extLst>
              <a:ext uri="{FF2B5EF4-FFF2-40B4-BE49-F238E27FC236}">
                <a16:creationId xmlns:a16="http://schemas.microsoft.com/office/drawing/2014/main" id="{AA92A633-1571-191E-D372-D9F67C659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6019" y="6023515"/>
            <a:ext cx="1118169" cy="331309"/>
          </a:xfrm>
          <a:prstGeom prst="rect">
            <a:avLst/>
          </a:prstGeom>
        </p:spPr>
      </p:pic>
      <p:pic>
        <p:nvPicPr>
          <p:cNvPr id="5" name="Kuva 4" descr="Keski-Suomen Hyvinvointialue">
            <a:extLst>
              <a:ext uri="{FF2B5EF4-FFF2-40B4-BE49-F238E27FC236}">
                <a16:creationId xmlns:a16="http://schemas.microsoft.com/office/drawing/2014/main" id="{AD19ECE9-D042-1B7D-B0DD-C8FAA8845D1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049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tsikkodia 4">
    <p:bg>
      <p:bgPr>
        <a:solidFill>
          <a:srgbClr val="EBDC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9812400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pic>
        <p:nvPicPr>
          <p:cNvPr id="5" name="Kuva 4" descr="Keski-Suomen Hyvinvointialue">
            <a:extLst>
              <a:ext uri="{FF2B5EF4-FFF2-40B4-BE49-F238E27FC236}">
                <a16:creationId xmlns:a16="http://schemas.microsoft.com/office/drawing/2014/main" id="{AD19ECE9-D042-1B7D-B0DD-C8FAA8845D1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25165"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4" name="Kuva 13" descr="Sairaala Nova">
            <a:extLst>
              <a:ext uri="{FF2B5EF4-FFF2-40B4-BE49-F238E27FC236}">
                <a16:creationId xmlns:a16="http://schemas.microsoft.com/office/drawing/2014/main" id="{B6D9E79A-9000-CA31-EDE9-7E97805BDE7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17836463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uvatekstillinen kuva 4">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511495"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6592283"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6121105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Kuvatekstillinen kuva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600700" y="388620"/>
            <a:ext cx="6079296" cy="702216"/>
          </a:xfrm>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600700" y="1508985"/>
            <a:ext cx="6079296"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4664009"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Tree>
    <p:extLst>
      <p:ext uri="{BB962C8B-B14F-4D97-AF65-F5344CB8AC3E}">
        <p14:creationId xmlns:p14="http://schemas.microsoft.com/office/powerpoint/2010/main" val="11442848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11174537"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 name="Otsikko 1">
            <a:extLst>
              <a:ext uri="{FF2B5EF4-FFF2-40B4-BE49-F238E27FC236}">
                <a16:creationId xmlns:a16="http://schemas.microsoft.com/office/drawing/2014/main" id="{1A52D320-4603-AE4C-81D0-6E3B0D867558}"/>
              </a:ext>
            </a:extLst>
          </p:cNvPr>
          <p:cNvSpPr>
            <a:spLocks noGrp="1"/>
          </p:cNvSpPr>
          <p:nvPr>
            <p:ph type="title"/>
          </p:nvPr>
        </p:nvSpPr>
        <p:spPr>
          <a:xfrm>
            <a:off x="981636" y="2720788"/>
            <a:ext cx="5114364" cy="2444507"/>
          </a:xfrm>
        </p:spPr>
        <p:txBody>
          <a:bodyPr anchor="b" anchorCtr="0"/>
          <a:lstStyle>
            <a:lvl1pPr>
              <a:defRPr>
                <a:solidFill>
                  <a:schemeClr val="bg1"/>
                </a:solidFill>
              </a:defRPr>
            </a:lvl1pPr>
          </a:lstStyle>
          <a:p>
            <a:endParaRPr lang="fi-FI"/>
          </a:p>
        </p:txBody>
      </p:sp>
    </p:spTree>
    <p:extLst>
      <p:ext uri="{BB962C8B-B14F-4D97-AF65-F5344CB8AC3E}">
        <p14:creationId xmlns:p14="http://schemas.microsoft.com/office/powerpoint/2010/main" val="16732145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831850" y="1709738"/>
            <a:ext cx="10515600" cy="2852737"/>
          </a:xfrm>
        </p:spPr>
        <p:txBody>
          <a:bodyPr anchor="b"/>
          <a:lstStyle>
            <a:lvl1pPr>
              <a:defRPr sz="6000"/>
            </a:lvl1pPr>
          </a:lstStyle>
          <a:p>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i-FI"/>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AADE14C7-8C97-4DA0-982E-B5AD9A0E058F}" type="datetime1">
              <a:rPr lang="fi-FI" smtClean="0"/>
              <a:t>25.9.2025</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19077865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04D878B6-0490-4287-AE2E-4359EEA3A64F}" type="datetime1">
              <a:rPr lang="fi-FI" smtClean="0"/>
              <a:t>25.9.2025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3" name="Otsikko 2">
            <a:extLst>
              <a:ext uri="{FF2B5EF4-FFF2-40B4-BE49-F238E27FC236}">
                <a16:creationId xmlns:a16="http://schemas.microsoft.com/office/drawing/2014/main" id="{9C5894A2-56D4-D734-BDB7-34BFF2387DB0}"/>
              </a:ext>
            </a:extLst>
          </p:cNvPr>
          <p:cNvSpPr>
            <a:spLocks noGrp="1"/>
          </p:cNvSpPr>
          <p:nvPr>
            <p:ph type="title"/>
          </p:nvPr>
        </p:nvSpPr>
        <p:spPr/>
        <p:txBody>
          <a:bodyPr/>
          <a:lstStyle/>
          <a:p>
            <a:endParaRPr lang="fi-FI"/>
          </a:p>
        </p:txBody>
      </p:sp>
    </p:spTree>
    <p:extLst>
      <p:ext uri="{BB962C8B-B14F-4D97-AF65-F5344CB8AC3E}">
        <p14:creationId xmlns:p14="http://schemas.microsoft.com/office/powerpoint/2010/main" val="24184358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8439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Kiitos">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B0D54B94-938A-E551-A41A-EB9689E4C8F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5034"/>
          </a:xfrm>
          <a:prstGeom prst="rect">
            <a:avLst/>
          </a:prstGeom>
        </p:spPr>
      </p:pic>
      <p:pic>
        <p:nvPicPr>
          <p:cNvPr id="3" name="Kuva 2" descr="Kiitos">
            <a:extLst>
              <a:ext uri="{FF2B5EF4-FFF2-40B4-BE49-F238E27FC236}">
                <a16:creationId xmlns:a16="http://schemas.microsoft.com/office/drawing/2014/main" id="{C3CBE883-D862-D657-AFFD-A170B7746D9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269" y="970026"/>
            <a:ext cx="3868825" cy="1471422"/>
          </a:xfrm>
          <a:prstGeom prst="rect">
            <a:avLst/>
          </a:prstGeom>
        </p:spPr>
      </p:pic>
      <p:sp>
        <p:nvSpPr>
          <p:cNvPr id="9" name="Tekstiruutu 8" descr="www.hyvaks.fi">
            <a:extLst>
              <a:ext uri="{FF2B5EF4-FFF2-40B4-BE49-F238E27FC236}">
                <a16:creationId xmlns:a16="http://schemas.microsoft.com/office/drawing/2014/main" id="{15713BB1-0FB2-3810-DC20-7816F2487A28}"/>
              </a:ext>
            </a:extLst>
          </p:cNvPr>
          <p:cNvSpPr txBox="1"/>
          <p:nvPr userDrawn="1"/>
        </p:nvSpPr>
        <p:spPr>
          <a:xfrm>
            <a:off x="1028632" y="4819650"/>
            <a:ext cx="4416619" cy="615553"/>
          </a:xfrm>
          <a:prstGeom prst="rect">
            <a:avLst/>
          </a:prstGeom>
          <a:noFill/>
        </p:spPr>
        <p:txBody>
          <a:bodyPr wrap="square" lIns="0" tIns="0" rIns="0" bIns="0" rtlCol="0" anchor="ctr" anchorCtr="0">
            <a:spAutoFit/>
          </a:bodyPr>
          <a:lstStyle/>
          <a:p>
            <a:pPr algn="l"/>
            <a:r>
              <a:rPr lang="fi-FI" sz="4000" b="1" baseline="0">
                <a:solidFill>
                  <a:schemeClr val="bg1"/>
                </a:solidFill>
                <a:latin typeface="+mn-lt"/>
              </a:rPr>
              <a:t>www.hyvaks.fi</a:t>
            </a:r>
          </a:p>
        </p:txBody>
      </p:sp>
      <p:sp>
        <p:nvSpPr>
          <p:cNvPr id="10" name="Tekstiruutu 9" descr="#hyvaks ">
            <a:extLst>
              <a:ext uri="{FF2B5EF4-FFF2-40B4-BE49-F238E27FC236}">
                <a16:creationId xmlns:a16="http://schemas.microsoft.com/office/drawing/2014/main" id="{E1D0E7B3-C5CB-4533-9644-8AFDBFF3B9A6}"/>
              </a:ext>
            </a:extLst>
          </p:cNvPr>
          <p:cNvSpPr txBox="1"/>
          <p:nvPr userDrawn="1"/>
        </p:nvSpPr>
        <p:spPr>
          <a:xfrm>
            <a:off x="1010345" y="5418582"/>
            <a:ext cx="1801436" cy="615553"/>
          </a:xfrm>
          <a:prstGeom prst="rect">
            <a:avLst/>
          </a:prstGeom>
          <a:noFill/>
        </p:spPr>
        <p:txBody>
          <a:bodyPr wrap="square" lIns="0" tIns="0" rIns="0" bIns="0" rtlCol="0" anchor="ctr" anchorCtr="0">
            <a:spAutoFit/>
          </a:bodyPr>
          <a:lstStyle/>
          <a:p>
            <a:pPr algn="l"/>
            <a:r>
              <a:rPr lang="fi-FI" sz="4000" b="1">
                <a:solidFill>
                  <a:schemeClr val="bg1"/>
                </a:solidFill>
              </a:rPr>
              <a:t>#hyvaks </a:t>
            </a:r>
          </a:p>
        </p:txBody>
      </p:sp>
      <p:sp>
        <p:nvSpPr>
          <p:cNvPr id="11" name="Tekstiruutu 10" descr="#hyväarkikaikille ">
            <a:extLst>
              <a:ext uri="{FF2B5EF4-FFF2-40B4-BE49-F238E27FC236}">
                <a16:creationId xmlns:a16="http://schemas.microsoft.com/office/drawing/2014/main" id="{5DDF0267-8C94-8DE3-A42A-AE06C6DACC9C}"/>
              </a:ext>
            </a:extLst>
          </p:cNvPr>
          <p:cNvSpPr txBox="1"/>
          <p:nvPr userDrawn="1"/>
        </p:nvSpPr>
        <p:spPr>
          <a:xfrm>
            <a:off x="2822636" y="5418583"/>
            <a:ext cx="3888970" cy="615553"/>
          </a:xfrm>
          <a:prstGeom prst="rect">
            <a:avLst/>
          </a:prstGeom>
          <a:noFill/>
        </p:spPr>
        <p:txBody>
          <a:bodyPr wrap="square" lIns="0" tIns="0" rIns="0" bIns="0" rtlCol="0" anchor="ctr" anchorCtr="0">
            <a:spAutoFit/>
          </a:bodyPr>
          <a:lstStyle/>
          <a:p>
            <a:pPr algn="l"/>
            <a:r>
              <a:rPr lang="fi-FI" sz="4000" b="1">
                <a:solidFill>
                  <a:schemeClr val="bg1"/>
                </a:solidFill>
              </a:rPr>
              <a:t>#hyväarkikaikille </a:t>
            </a:r>
          </a:p>
        </p:txBody>
      </p:sp>
      <p:pic>
        <p:nvPicPr>
          <p:cNvPr id="12" name="Kuva 11" descr="Keski-Suomen Hyvinvointialue">
            <a:extLst>
              <a:ext uri="{FF2B5EF4-FFF2-40B4-BE49-F238E27FC236}">
                <a16:creationId xmlns:a16="http://schemas.microsoft.com/office/drawing/2014/main" id="{BC0EE19F-6846-58E7-E32F-543A9765D46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3057603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D3BC-950A-8E47-A22D-2D472119860D}"/>
              </a:ext>
            </a:extLst>
          </p:cNvPr>
          <p:cNvSpPr>
            <a:spLocks noGrp="1"/>
          </p:cNvSpPr>
          <p:nvPr>
            <p:ph type="title"/>
          </p:nvPr>
        </p:nvSpPr>
        <p:spPr>
          <a:xfrm>
            <a:off x="559067" y="567356"/>
            <a:ext cx="11007492" cy="709202"/>
          </a:xfrm>
        </p:spPr>
        <p:txBody>
          <a:bodyPr anchor="b">
            <a:normAutofit/>
          </a:bodyPr>
          <a:lstStyle>
            <a:lvl1pPr>
              <a:defRPr sz="3600" b="1" i="0" baseline="0">
                <a:latin typeface="Raleway" panose="020B0503030101060003" pitchFamily="34" charset="77"/>
              </a:defRPr>
            </a:lvl1pPr>
          </a:lstStyle>
          <a:p>
            <a:r>
              <a:rPr lang="fi-FI"/>
              <a:t>Muokkaa ots. perustyyl. napsautt.</a:t>
            </a:r>
            <a:endParaRPr lang="en-FI"/>
          </a:p>
        </p:txBody>
      </p:sp>
      <p:sp>
        <p:nvSpPr>
          <p:cNvPr id="3" name="Content Placeholder 2">
            <a:extLst>
              <a:ext uri="{FF2B5EF4-FFF2-40B4-BE49-F238E27FC236}">
                <a16:creationId xmlns:a16="http://schemas.microsoft.com/office/drawing/2014/main" id="{DBF85FCE-63AD-E44F-8C58-5E82CAD5AFED}"/>
              </a:ext>
            </a:extLst>
          </p:cNvPr>
          <p:cNvSpPr>
            <a:spLocks noGrp="1"/>
          </p:cNvSpPr>
          <p:nvPr>
            <p:ph sz="half" idx="1"/>
          </p:nvPr>
        </p:nvSpPr>
        <p:spPr>
          <a:xfrm>
            <a:off x="559066" y="1408355"/>
            <a:ext cx="11007493" cy="4768607"/>
          </a:xfrm>
        </p:spPr>
        <p:txBody>
          <a:bodyPr>
            <a:normAutofit/>
          </a:bodyPr>
          <a:lstStyle>
            <a:lvl1pPr marL="285750" indent="-285750">
              <a:buFont typeface="Arial" panose="020B0604020202020204" pitchFamily="34" charset="0"/>
              <a:buChar char="•"/>
              <a:defRPr sz="2400" baseline="0">
                <a:latin typeface="Raleway" panose="020B0503030101060003" pitchFamily="34" charset="77"/>
              </a:defRPr>
            </a:lvl1pPr>
            <a:lvl2pPr marL="742950" indent="-285750">
              <a:buFont typeface="Arial" panose="020B0604020202020204" pitchFamily="34" charset="0"/>
              <a:buChar char="•"/>
              <a:defRPr sz="2400" baseline="0">
                <a:latin typeface="Raleway" panose="020B0503030101060003" pitchFamily="34" charset="77"/>
              </a:defRPr>
            </a:lvl2pPr>
            <a:lvl3pPr marL="1200150" indent="-285750">
              <a:buFont typeface="Arial" panose="020B0604020202020204" pitchFamily="34" charset="0"/>
              <a:buChar char="•"/>
              <a:defRPr sz="2400" baseline="0">
                <a:latin typeface="Raleway" panose="020B0503030101060003" pitchFamily="34" charset="77"/>
              </a:defRPr>
            </a:lvl3pPr>
            <a:lvl4pPr marL="1657350" indent="-285750">
              <a:buFont typeface="Arial" panose="020B0604020202020204" pitchFamily="34" charset="0"/>
              <a:buChar char="•"/>
              <a:defRPr sz="2400" baseline="0">
                <a:latin typeface="Raleway" panose="020B0503030101060003" pitchFamily="34" charset="77"/>
              </a:defRPr>
            </a:lvl4pPr>
            <a:lvl5pPr marL="2114550" indent="-285750">
              <a:buFont typeface="Arial" panose="020B0604020202020204" pitchFamily="34" charset="0"/>
              <a:buChar char="•"/>
              <a:defRPr sz="2400" baseline="0">
                <a:latin typeface="Raleway" panose="020B0503030101060003"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sp>
        <p:nvSpPr>
          <p:cNvPr id="5" name="Date Placeholder 4">
            <a:extLst>
              <a:ext uri="{FF2B5EF4-FFF2-40B4-BE49-F238E27FC236}">
                <a16:creationId xmlns:a16="http://schemas.microsoft.com/office/drawing/2014/main" id="{8B2C99B8-F9B1-3943-819E-A5019DE1B08F}"/>
              </a:ext>
            </a:extLst>
          </p:cNvPr>
          <p:cNvSpPr>
            <a:spLocks noGrp="1"/>
          </p:cNvSpPr>
          <p:nvPr>
            <p:ph type="dt" sz="half" idx="10"/>
          </p:nvPr>
        </p:nvSpPr>
        <p:spPr/>
        <p:txBody>
          <a:bodyPr/>
          <a:lstStyle>
            <a:lvl1pPr>
              <a:defRPr baseline="0">
                <a:latin typeface="Raleway" panose="020B0503030101060003" pitchFamily="34" charset="77"/>
              </a:defRPr>
            </a:lvl1pPr>
          </a:lstStyle>
          <a:p>
            <a:fld id="{6EB05D6F-7B02-B048-A18D-AAB9A7A75AF2}" type="datetimeFigureOut">
              <a:rPr lang="en-FI" smtClean="0"/>
              <a:pPr/>
              <a:t>09/25/2025</a:t>
            </a:fld>
            <a:endParaRPr lang="en-FI"/>
          </a:p>
        </p:txBody>
      </p:sp>
      <p:sp>
        <p:nvSpPr>
          <p:cNvPr id="6" name="Footer Placeholder 5">
            <a:extLst>
              <a:ext uri="{FF2B5EF4-FFF2-40B4-BE49-F238E27FC236}">
                <a16:creationId xmlns:a16="http://schemas.microsoft.com/office/drawing/2014/main" id="{0C340BF6-0B1E-6E41-8631-D718EB5A5241}"/>
              </a:ext>
            </a:extLst>
          </p:cNvPr>
          <p:cNvSpPr>
            <a:spLocks noGrp="1"/>
          </p:cNvSpPr>
          <p:nvPr>
            <p:ph type="ftr" sz="quarter" idx="11"/>
          </p:nvPr>
        </p:nvSpPr>
        <p:spPr/>
        <p:txBody>
          <a:bodyPr/>
          <a:lstStyle>
            <a:lvl1pPr>
              <a:defRPr baseline="0">
                <a:latin typeface="Raleway" panose="020B0503030101060003" pitchFamily="34" charset="77"/>
              </a:defRPr>
            </a:lvl1pPr>
          </a:lstStyle>
          <a:p>
            <a:endParaRPr lang="en-FI"/>
          </a:p>
        </p:txBody>
      </p:sp>
      <p:sp>
        <p:nvSpPr>
          <p:cNvPr id="7" name="Slide Number Placeholder 6">
            <a:extLst>
              <a:ext uri="{FF2B5EF4-FFF2-40B4-BE49-F238E27FC236}">
                <a16:creationId xmlns:a16="http://schemas.microsoft.com/office/drawing/2014/main" id="{8E9D5C9A-754B-4A40-9E44-EDD1C6CB94C3}"/>
              </a:ext>
            </a:extLst>
          </p:cNvPr>
          <p:cNvSpPr>
            <a:spLocks noGrp="1"/>
          </p:cNvSpPr>
          <p:nvPr>
            <p:ph type="sldNum" sz="quarter" idx="12"/>
          </p:nvPr>
        </p:nvSpPr>
        <p:spPr>
          <a:xfrm>
            <a:off x="559067" y="6356350"/>
            <a:ext cx="2743200" cy="365125"/>
          </a:xfrm>
        </p:spPr>
        <p:txBody>
          <a:bodyPr/>
          <a:lstStyle>
            <a:lvl1pPr algn="l">
              <a:defRPr baseline="0">
                <a:latin typeface="Raleway" panose="020B0503030101060003" pitchFamily="34" charset="77"/>
              </a:defRPr>
            </a:lvl1pPr>
          </a:lstStyle>
          <a:p>
            <a:fld id="{E7B37C5B-0E1A-EE4B-8425-C32CAE1E0688}" type="slidenum">
              <a:rPr lang="en-FI" smtClean="0"/>
              <a:pPr/>
              <a:t>‹#›</a:t>
            </a:fld>
            <a:endParaRPr lang="en-FI"/>
          </a:p>
        </p:txBody>
      </p:sp>
      <p:grpSp>
        <p:nvGrpSpPr>
          <p:cNvPr id="12" name="Group 11">
            <a:extLst>
              <a:ext uri="{FF2B5EF4-FFF2-40B4-BE49-F238E27FC236}">
                <a16:creationId xmlns:a16="http://schemas.microsoft.com/office/drawing/2014/main" id="{99E2AC61-E5BA-9141-A370-01A75247AEE9}"/>
              </a:ext>
            </a:extLst>
          </p:cNvPr>
          <p:cNvGrpSpPr/>
          <p:nvPr userDrawn="1"/>
        </p:nvGrpSpPr>
        <p:grpSpPr>
          <a:xfrm>
            <a:off x="8307977" y="190546"/>
            <a:ext cx="3258582" cy="257550"/>
            <a:chOff x="3003199" y="4484554"/>
            <a:chExt cx="7124220" cy="563080"/>
          </a:xfrm>
        </p:grpSpPr>
        <p:sp>
          <p:nvSpPr>
            <p:cNvPr id="13" name="Freeform 12">
              <a:extLst>
                <a:ext uri="{FF2B5EF4-FFF2-40B4-BE49-F238E27FC236}">
                  <a16:creationId xmlns:a16="http://schemas.microsoft.com/office/drawing/2014/main" id="{8616CA90-A865-CE49-88CA-6C5B0E923E9C}"/>
                </a:ext>
              </a:extLst>
            </p:cNvPr>
            <p:cNvSpPr/>
            <p:nvPr/>
          </p:nvSpPr>
          <p:spPr>
            <a:xfrm>
              <a:off x="3727046" y="4484554"/>
              <a:ext cx="1191064" cy="552039"/>
            </a:xfrm>
            <a:custGeom>
              <a:avLst/>
              <a:gdLst>
                <a:gd name="connsiteX0" fmla="*/ 275386 w 1191064"/>
                <a:gd name="connsiteY0" fmla="*/ 0 h 552039"/>
                <a:gd name="connsiteX1" fmla="*/ 275386 w 1191064"/>
                <a:gd name="connsiteY1" fmla="*/ 0 h 552039"/>
                <a:gd name="connsiteX2" fmla="*/ 0 w 1191064"/>
                <a:gd name="connsiteY2" fmla="*/ 276020 h 552039"/>
                <a:gd name="connsiteX3" fmla="*/ 275386 w 1191064"/>
                <a:gd name="connsiteY3" fmla="*/ 552040 h 552039"/>
                <a:gd name="connsiteX4" fmla="*/ 275386 w 1191064"/>
                <a:gd name="connsiteY4" fmla="*/ 552040 h 552039"/>
                <a:gd name="connsiteX5" fmla="*/ 1191065 w 1191064"/>
                <a:gd name="connsiteY5" fmla="*/ 552040 h 552039"/>
                <a:gd name="connsiteX6" fmla="*/ 1191065 w 1191064"/>
                <a:gd name="connsiteY6" fmla="*/ 0 h 552039"/>
                <a:gd name="connsiteX7" fmla="*/ 275386 w 1191064"/>
                <a:gd name="connsiteY7" fmla="*/ 0 h 55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064" h="552039">
                  <a:moveTo>
                    <a:pt x="275386" y="0"/>
                  </a:moveTo>
                  <a:lnTo>
                    <a:pt x="275386" y="0"/>
                  </a:lnTo>
                  <a:cubicBezTo>
                    <a:pt x="123625" y="849"/>
                    <a:pt x="0" y="123997"/>
                    <a:pt x="0" y="276020"/>
                  </a:cubicBezTo>
                  <a:cubicBezTo>
                    <a:pt x="0" y="428043"/>
                    <a:pt x="122773" y="551191"/>
                    <a:pt x="275386" y="552040"/>
                  </a:cubicBezTo>
                  <a:lnTo>
                    <a:pt x="275386" y="552040"/>
                  </a:lnTo>
                  <a:lnTo>
                    <a:pt x="1191065" y="552040"/>
                  </a:lnTo>
                  <a:lnTo>
                    <a:pt x="1191065" y="0"/>
                  </a:lnTo>
                  <a:lnTo>
                    <a:pt x="275386" y="0"/>
                  </a:lnTo>
                  <a:close/>
                </a:path>
              </a:pathLst>
            </a:custGeom>
            <a:solidFill>
              <a:srgbClr val="FFCCCC"/>
            </a:solidFill>
            <a:ln w="8526" cap="flat">
              <a:noFill/>
              <a:prstDash val="solid"/>
              <a:miter/>
            </a:ln>
          </p:spPr>
          <p:txBody>
            <a:bodyPr rtlCol="0" anchor="ctr"/>
            <a:lstStyle/>
            <a:p>
              <a:endParaRPr lang="fi-FI"/>
            </a:p>
          </p:txBody>
        </p:sp>
        <p:sp>
          <p:nvSpPr>
            <p:cNvPr id="14" name="Freeform 13">
              <a:extLst>
                <a:ext uri="{FF2B5EF4-FFF2-40B4-BE49-F238E27FC236}">
                  <a16:creationId xmlns:a16="http://schemas.microsoft.com/office/drawing/2014/main" id="{660EA0BB-C694-094E-8157-0C41446FF3D1}"/>
                </a:ext>
              </a:extLst>
            </p:cNvPr>
            <p:cNvSpPr/>
            <p:nvPr/>
          </p:nvSpPr>
          <p:spPr>
            <a:xfrm>
              <a:off x="4100479" y="4484554"/>
              <a:ext cx="4441980" cy="552039"/>
            </a:xfrm>
            <a:custGeom>
              <a:avLst/>
              <a:gdLst>
                <a:gd name="connsiteX0" fmla="*/ 277091 w 4441980"/>
                <a:gd name="connsiteY0" fmla="*/ 0 h 552039"/>
                <a:gd name="connsiteX1" fmla="*/ 277091 w 4441980"/>
                <a:gd name="connsiteY1" fmla="*/ 0 h 552039"/>
                <a:gd name="connsiteX2" fmla="*/ 0 w 4441980"/>
                <a:gd name="connsiteY2" fmla="*/ 276020 h 552039"/>
                <a:gd name="connsiteX3" fmla="*/ 277091 w 4441980"/>
                <a:gd name="connsiteY3" fmla="*/ 552040 h 552039"/>
                <a:gd name="connsiteX4" fmla="*/ 277091 w 4441980"/>
                <a:gd name="connsiteY4" fmla="*/ 552040 h 552039"/>
                <a:gd name="connsiteX5" fmla="*/ 4441980 w 4441980"/>
                <a:gd name="connsiteY5" fmla="*/ 552040 h 552039"/>
                <a:gd name="connsiteX6" fmla="*/ 4441980 w 4441980"/>
                <a:gd name="connsiteY6" fmla="*/ 0 h 552039"/>
                <a:gd name="connsiteX7" fmla="*/ 277091 w 4441980"/>
                <a:gd name="connsiteY7" fmla="*/ 0 h 55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1980" h="552039">
                  <a:moveTo>
                    <a:pt x="277091" y="0"/>
                  </a:moveTo>
                  <a:lnTo>
                    <a:pt x="277091" y="0"/>
                  </a:lnTo>
                  <a:cubicBezTo>
                    <a:pt x="124478" y="0"/>
                    <a:pt x="0" y="123147"/>
                    <a:pt x="0" y="276020"/>
                  </a:cubicBezTo>
                  <a:cubicBezTo>
                    <a:pt x="0" y="428043"/>
                    <a:pt x="123625" y="552040"/>
                    <a:pt x="277091" y="552040"/>
                  </a:cubicBezTo>
                  <a:lnTo>
                    <a:pt x="277091" y="552040"/>
                  </a:lnTo>
                  <a:lnTo>
                    <a:pt x="4441980" y="552040"/>
                  </a:lnTo>
                  <a:lnTo>
                    <a:pt x="4441980" y="0"/>
                  </a:lnTo>
                  <a:lnTo>
                    <a:pt x="277091" y="0"/>
                  </a:lnTo>
                  <a:close/>
                </a:path>
              </a:pathLst>
            </a:custGeom>
            <a:solidFill>
              <a:srgbClr val="335989"/>
            </a:solidFill>
            <a:ln w="8526" cap="flat">
              <a:noFill/>
              <a:prstDash val="solid"/>
              <a:miter/>
            </a:ln>
          </p:spPr>
          <p:txBody>
            <a:bodyPr rtlCol="0" anchor="ctr"/>
            <a:lstStyle/>
            <a:p>
              <a:endParaRPr lang="fi-FI"/>
            </a:p>
          </p:txBody>
        </p:sp>
        <p:sp>
          <p:nvSpPr>
            <p:cNvPr id="15" name="Freeform 14">
              <a:extLst>
                <a:ext uri="{FF2B5EF4-FFF2-40B4-BE49-F238E27FC236}">
                  <a16:creationId xmlns:a16="http://schemas.microsoft.com/office/drawing/2014/main" id="{0C82823B-6EFD-374D-80FE-0A324D23B816}"/>
                </a:ext>
              </a:extLst>
            </p:cNvPr>
            <p:cNvSpPr/>
            <p:nvPr/>
          </p:nvSpPr>
          <p:spPr>
            <a:xfrm>
              <a:off x="8255990" y="4485403"/>
              <a:ext cx="554181" cy="552039"/>
            </a:xfrm>
            <a:custGeom>
              <a:avLst/>
              <a:gdLst>
                <a:gd name="connsiteX0" fmla="*/ 0 w 554181"/>
                <a:gd name="connsiteY0" fmla="*/ 276020 h 552039"/>
                <a:gd name="connsiteX1" fmla="*/ 277091 w 554181"/>
                <a:gd name="connsiteY1" fmla="*/ 0 h 552039"/>
                <a:gd name="connsiteX2" fmla="*/ 554182 w 554181"/>
                <a:gd name="connsiteY2" fmla="*/ 276020 h 552039"/>
                <a:gd name="connsiteX3" fmla="*/ 277091 w 554181"/>
                <a:gd name="connsiteY3" fmla="*/ 552040 h 552039"/>
                <a:gd name="connsiteX4" fmla="*/ 0 w 554181"/>
                <a:gd name="connsiteY4" fmla="*/ 276020 h 5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81" h="552039">
                  <a:moveTo>
                    <a:pt x="0" y="276020"/>
                  </a:moveTo>
                  <a:cubicBezTo>
                    <a:pt x="0" y="123997"/>
                    <a:pt x="123625" y="0"/>
                    <a:pt x="277091" y="0"/>
                  </a:cubicBezTo>
                  <a:cubicBezTo>
                    <a:pt x="429704" y="0"/>
                    <a:pt x="554182" y="123147"/>
                    <a:pt x="554182" y="276020"/>
                  </a:cubicBezTo>
                  <a:cubicBezTo>
                    <a:pt x="554182" y="428893"/>
                    <a:pt x="430557" y="552040"/>
                    <a:pt x="277091" y="552040"/>
                  </a:cubicBezTo>
                  <a:cubicBezTo>
                    <a:pt x="123625" y="551191"/>
                    <a:pt x="0" y="428043"/>
                    <a:pt x="0" y="276020"/>
                  </a:cubicBezTo>
                </a:path>
              </a:pathLst>
            </a:custGeom>
            <a:solidFill>
              <a:srgbClr val="99FF99"/>
            </a:solidFill>
            <a:ln w="8526" cap="flat">
              <a:noFill/>
              <a:prstDash val="solid"/>
              <a:miter/>
            </a:ln>
          </p:spPr>
          <p:txBody>
            <a:bodyPr rtlCol="0" anchor="ctr"/>
            <a:lstStyle/>
            <a:p>
              <a:endParaRPr lang="fi-FI"/>
            </a:p>
          </p:txBody>
        </p:sp>
        <p:sp>
          <p:nvSpPr>
            <p:cNvPr id="16" name="Freeform 15">
              <a:extLst>
                <a:ext uri="{FF2B5EF4-FFF2-40B4-BE49-F238E27FC236}">
                  <a16:creationId xmlns:a16="http://schemas.microsoft.com/office/drawing/2014/main" id="{2E482EDA-BA7B-E045-AE83-F8E0D314B94E}"/>
                </a:ext>
              </a:extLst>
            </p:cNvPr>
            <p:cNvSpPr/>
            <p:nvPr/>
          </p:nvSpPr>
          <p:spPr>
            <a:xfrm>
              <a:off x="8901399" y="4485403"/>
              <a:ext cx="554181" cy="552039"/>
            </a:xfrm>
            <a:custGeom>
              <a:avLst/>
              <a:gdLst>
                <a:gd name="connsiteX0" fmla="*/ 0 w 554181"/>
                <a:gd name="connsiteY0" fmla="*/ 276020 h 552039"/>
                <a:gd name="connsiteX1" fmla="*/ 277091 w 554181"/>
                <a:gd name="connsiteY1" fmla="*/ 0 h 552039"/>
                <a:gd name="connsiteX2" fmla="*/ 554181 w 554181"/>
                <a:gd name="connsiteY2" fmla="*/ 276020 h 552039"/>
                <a:gd name="connsiteX3" fmla="*/ 277091 w 554181"/>
                <a:gd name="connsiteY3" fmla="*/ 552040 h 552039"/>
                <a:gd name="connsiteX4" fmla="*/ 0 w 554181"/>
                <a:gd name="connsiteY4" fmla="*/ 276020 h 5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81" h="552039">
                  <a:moveTo>
                    <a:pt x="0" y="276020"/>
                  </a:moveTo>
                  <a:cubicBezTo>
                    <a:pt x="0" y="123997"/>
                    <a:pt x="123625" y="0"/>
                    <a:pt x="277091" y="0"/>
                  </a:cubicBezTo>
                  <a:cubicBezTo>
                    <a:pt x="429704" y="0"/>
                    <a:pt x="554181" y="123147"/>
                    <a:pt x="554181" y="276020"/>
                  </a:cubicBezTo>
                  <a:cubicBezTo>
                    <a:pt x="554181" y="428893"/>
                    <a:pt x="430556" y="552040"/>
                    <a:pt x="277091" y="552040"/>
                  </a:cubicBezTo>
                  <a:cubicBezTo>
                    <a:pt x="123625" y="551191"/>
                    <a:pt x="0" y="428043"/>
                    <a:pt x="0" y="276020"/>
                  </a:cubicBezTo>
                </a:path>
              </a:pathLst>
            </a:custGeom>
            <a:solidFill>
              <a:srgbClr val="99FF99"/>
            </a:solidFill>
            <a:ln w="8526" cap="flat">
              <a:noFill/>
              <a:prstDash val="solid"/>
              <a:miter/>
            </a:ln>
          </p:spPr>
          <p:txBody>
            <a:bodyPr rtlCol="0" anchor="ctr"/>
            <a:lstStyle/>
            <a:p>
              <a:endParaRPr lang="fi-FI"/>
            </a:p>
          </p:txBody>
        </p:sp>
        <p:sp>
          <p:nvSpPr>
            <p:cNvPr id="17" name="Freeform 16">
              <a:extLst>
                <a:ext uri="{FF2B5EF4-FFF2-40B4-BE49-F238E27FC236}">
                  <a16:creationId xmlns:a16="http://schemas.microsoft.com/office/drawing/2014/main" id="{3EB0C3A4-57FB-5A41-9AC6-CBBD146885C0}"/>
                </a:ext>
              </a:extLst>
            </p:cNvPr>
            <p:cNvSpPr/>
            <p:nvPr/>
          </p:nvSpPr>
          <p:spPr>
            <a:xfrm>
              <a:off x="9573238" y="4485403"/>
              <a:ext cx="554181" cy="552039"/>
            </a:xfrm>
            <a:custGeom>
              <a:avLst/>
              <a:gdLst>
                <a:gd name="connsiteX0" fmla="*/ 0 w 554181"/>
                <a:gd name="connsiteY0" fmla="*/ 276020 h 552039"/>
                <a:gd name="connsiteX1" fmla="*/ 277091 w 554181"/>
                <a:gd name="connsiteY1" fmla="*/ 0 h 552039"/>
                <a:gd name="connsiteX2" fmla="*/ 554182 w 554181"/>
                <a:gd name="connsiteY2" fmla="*/ 276020 h 552039"/>
                <a:gd name="connsiteX3" fmla="*/ 277091 w 554181"/>
                <a:gd name="connsiteY3" fmla="*/ 552040 h 552039"/>
                <a:gd name="connsiteX4" fmla="*/ 0 w 554181"/>
                <a:gd name="connsiteY4" fmla="*/ 276020 h 5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81" h="552039">
                  <a:moveTo>
                    <a:pt x="0" y="276020"/>
                  </a:moveTo>
                  <a:cubicBezTo>
                    <a:pt x="0" y="123997"/>
                    <a:pt x="123625" y="0"/>
                    <a:pt x="277091" y="0"/>
                  </a:cubicBezTo>
                  <a:cubicBezTo>
                    <a:pt x="429704" y="0"/>
                    <a:pt x="554182" y="123147"/>
                    <a:pt x="554182" y="276020"/>
                  </a:cubicBezTo>
                  <a:cubicBezTo>
                    <a:pt x="554182" y="428893"/>
                    <a:pt x="430557" y="552040"/>
                    <a:pt x="277091" y="552040"/>
                  </a:cubicBezTo>
                  <a:cubicBezTo>
                    <a:pt x="123625" y="551191"/>
                    <a:pt x="0" y="428043"/>
                    <a:pt x="0" y="276020"/>
                  </a:cubicBezTo>
                </a:path>
              </a:pathLst>
            </a:custGeom>
            <a:solidFill>
              <a:srgbClr val="99FF99"/>
            </a:solidFill>
            <a:ln w="8526" cap="flat">
              <a:noFill/>
              <a:prstDash val="solid"/>
              <a:miter/>
            </a:ln>
          </p:spPr>
          <p:txBody>
            <a:bodyPr rtlCol="0" anchor="ctr"/>
            <a:lstStyle/>
            <a:p>
              <a:endParaRPr lang="fi-FI"/>
            </a:p>
          </p:txBody>
        </p:sp>
        <p:sp>
          <p:nvSpPr>
            <p:cNvPr id="18" name="Freeform 17">
              <a:extLst>
                <a:ext uri="{FF2B5EF4-FFF2-40B4-BE49-F238E27FC236}">
                  <a16:creationId xmlns:a16="http://schemas.microsoft.com/office/drawing/2014/main" id="{7EF7EF47-698F-324F-B66F-3525A2AAEE17}"/>
                </a:ext>
              </a:extLst>
            </p:cNvPr>
            <p:cNvSpPr/>
            <p:nvPr/>
          </p:nvSpPr>
          <p:spPr>
            <a:xfrm>
              <a:off x="3003199" y="4495595"/>
              <a:ext cx="554181" cy="552039"/>
            </a:xfrm>
            <a:custGeom>
              <a:avLst/>
              <a:gdLst>
                <a:gd name="connsiteX0" fmla="*/ 0 w 554181"/>
                <a:gd name="connsiteY0" fmla="*/ 276020 h 552039"/>
                <a:gd name="connsiteX1" fmla="*/ 277091 w 554181"/>
                <a:gd name="connsiteY1" fmla="*/ 0 h 552039"/>
                <a:gd name="connsiteX2" fmla="*/ 554182 w 554181"/>
                <a:gd name="connsiteY2" fmla="*/ 276020 h 552039"/>
                <a:gd name="connsiteX3" fmla="*/ 277091 w 554181"/>
                <a:gd name="connsiteY3" fmla="*/ 552040 h 552039"/>
                <a:gd name="connsiteX4" fmla="*/ 0 w 554181"/>
                <a:gd name="connsiteY4" fmla="*/ 276020 h 5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81" h="552039">
                  <a:moveTo>
                    <a:pt x="0" y="276020"/>
                  </a:moveTo>
                  <a:cubicBezTo>
                    <a:pt x="0" y="123997"/>
                    <a:pt x="123625" y="0"/>
                    <a:pt x="277091" y="0"/>
                  </a:cubicBezTo>
                  <a:cubicBezTo>
                    <a:pt x="429704" y="0"/>
                    <a:pt x="554182" y="123147"/>
                    <a:pt x="554182" y="276020"/>
                  </a:cubicBezTo>
                  <a:cubicBezTo>
                    <a:pt x="554182" y="428893"/>
                    <a:pt x="430557" y="552040"/>
                    <a:pt x="277091" y="552040"/>
                  </a:cubicBezTo>
                  <a:cubicBezTo>
                    <a:pt x="123625" y="551191"/>
                    <a:pt x="0" y="428043"/>
                    <a:pt x="0" y="276020"/>
                  </a:cubicBezTo>
                </a:path>
              </a:pathLst>
            </a:custGeom>
            <a:solidFill>
              <a:srgbClr val="FFCCCC"/>
            </a:solidFill>
            <a:ln w="8526" cap="flat">
              <a:noFill/>
              <a:prstDash val="solid"/>
              <a:miter/>
            </a:ln>
          </p:spPr>
          <p:txBody>
            <a:bodyPr rtlCol="0" anchor="ctr"/>
            <a:lstStyle/>
            <a:p>
              <a:endParaRPr lang="fi-FI"/>
            </a:p>
          </p:txBody>
        </p:sp>
      </p:grpSp>
    </p:spTree>
    <p:extLst>
      <p:ext uri="{BB962C8B-B14F-4D97-AF65-F5344CB8AC3E}">
        <p14:creationId xmlns:p14="http://schemas.microsoft.com/office/powerpoint/2010/main" val="13662369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Kansi">
    <p:bg>
      <p:bgPr>
        <a:solidFill>
          <a:srgbClr val="255B92"/>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AF2F846-307A-4A9A-8A09-F9951A2F020C}"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000" y="1970393"/>
            <a:ext cx="4832541"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000" y="3437867"/>
            <a:ext cx="6654232" cy="1467473"/>
          </a:xfrm>
          <a:prstGeom prst="rect">
            <a:avLst/>
          </a:prstGeom>
        </p:spPr>
      </p:pic>
      <p:pic>
        <p:nvPicPr>
          <p:cNvPr id="16" name="Kuva 15" descr="Keski-Suomen Hyvinvointialue">
            <a:extLst>
              <a:ext uri="{FF2B5EF4-FFF2-40B4-BE49-F238E27FC236}">
                <a16:creationId xmlns:a16="http://schemas.microsoft.com/office/drawing/2014/main" id="{7C1DFC24-63D3-2B65-FC00-78273A1BAE3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051799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tsikkodia 5">
    <p:bg>
      <p:bgPr>
        <a:solidFill>
          <a:srgbClr val="255B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4" name="Kuva 3" descr="Keski-Suomen Hyvinvointialue">
            <a:extLst>
              <a:ext uri="{FF2B5EF4-FFF2-40B4-BE49-F238E27FC236}">
                <a16:creationId xmlns:a16="http://schemas.microsoft.com/office/drawing/2014/main" id="{2230765F-7C0E-7B1D-2B49-3937748EB7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6407956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Kansi 2">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0965E099-F238-0DC0-6C75-B4B92D1AEC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3200" cy="5393146"/>
          </a:xfrm>
          <a:prstGeom prst="rect">
            <a:avLst/>
          </a:prstGeom>
        </p:spPr>
      </p:pic>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000" y="3437867"/>
            <a:ext cx="6654232" cy="1467473"/>
          </a:xfrm>
          <a:prstGeom prst="rect">
            <a:avLst/>
          </a:prstGeom>
        </p:spPr>
      </p:pic>
      <p:pic>
        <p:nvPicPr>
          <p:cNvPr id="2" name="Kuva 1" descr="Keski-Suomen Pelastuslaitos">
            <a:extLst>
              <a:ext uri="{FF2B5EF4-FFF2-40B4-BE49-F238E27FC236}">
                <a16:creationId xmlns:a16="http://schemas.microsoft.com/office/drawing/2014/main" id="{04B9E1AF-D7C4-EBA7-6694-8DC561CBF72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66019" y="6023515"/>
            <a:ext cx="1118169" cy="331309"/>
          </a:xfrm>
          <a:prstGeom prst="rect">
            <a:avLst/>
          </a:prstGeom>
        </p:spPr>
      </p:pic>
      <p:pic>
        <p:nvPicPr>
          <p:cNvPr id="3" name="Kuva 2" descr="Keski-Suomen Hyvinvointialue">
            <a:extLst>
              <a:ext uri="{FF2B5EF4-FFF2-40B4-BE49-F238E27FC236}">
                <a16:creationId xmlns:a16="http://schemas.microsoft.com/office/drawing/2014/main" id="{94556230-8B2B-AAB9-9820-D504BC72DD93}"/>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3A0C2AEE-62D3-2532-A258-E29F0BDFBE47}"/>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4483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Kansi 3">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E27B5776-DA94-8CED-A3DB-EF546E38C76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48" y="0"/>
            <a:ext cx="12187900" cy="5393146"/>
          </a:xfrm>
          <a:prstGeom prst="rect">
            <a:avLst/>
          </a:prstGeom>
        </p:spPr>
      </p:pic>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000" y="3437867"/>
            <a:ext cx="6654232" cy="1467473"/>
          </a:xfrm>
          <a:prstGeom prst="rect">
            <a:avLst/>
          </a:prstGeom>
        </p:spPr>
      </p:pic>
      <p:pic>
        <p:nvPicPr>
          <p:cNvPr id="4" name="Kuva 3" descr="Keski-Suomen Hyvinvointialue">
            <a:extLst>
              <a:ext uri="{FF2B5EF4-FFF2-40B4-BE49-F238E27FC236}">
                <a16:creationId xmlns:a16="http://schemas.microsoft.com/office/drawing/2014/main" id="{07C08C0E-938E-B242-F946-6BD1652881D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25165" y="6041686"/>
            <a:ext cx="1436563" cy="330537"/>
          </a:xfrm>
          <a:prstGeom prst="rect">
            <a:avLst/>
          </a:prstGeom>
        </p:spPr>
      </p:pic>
      <p:cxnSp>
        <p:nvCxnSpPr>
          <p:cNvPr id="11" name="Suora yhdysviiva 10">
            <a:extLst>
              <a:ext uri="{FF2B5EF4-FFF2-40B4-BE49-F238E27FC236}">
                <a16:creationId xmlns:a16="http://schemas.microsoft.com/office/drawing/2014/main" id="{6068D165-96CD-9996-EEF0-9146F11FE0E3}"/>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3" name="Kuva 12" descr="Sairaala Nova">
            <a:extLst>
              <a:ext uri="{FF2B5EF4-FFF2-40B4-BE49-F238E27FC236}">
                <a16:creationId xmlns:a16="http://schemas.microsoft.com/office/drawing/2014/main" id="{EEA2FE34-7CDC-858F-2547-1E5D0161D8F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38263073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Kansi kuvall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B67D039-5DBC-1BC5-653C-7DA1B1032308}"/>
              </a:ext>
              <a:ext uri="{C183D7F6-B498-43B3-948B-1728B52AA6E4}">
                <adec:decorative xmlns:adec="http://schemas.microsoft.com/office/drawing/2017/decorative" val="1"/>
              </a:ext>
            </a:extLst>
          </p:cNvPr>
          <p:cNvSpPr>
            <a:spLocks noGrp="1"/>
          </p:cNvSpPr>
          <p:nvPr>
            <p:ph type="pic" sz="quarter" idx="13"/>
          </p:nvPr>
        </p:nvSpPr>
        <p:spPr>
          <a:xfrm>
            <a:off x="0" y="0"/>
            <a:ext cx="12191999" cy="5408676"/>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AD701780-B9A5-477F-BFD1-4099C4ED9142}"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5" name="Tekstin paikkamerkki 12" descr="Hyvinvointi">
            <a:extLst>
              <a:ext uri="{FF2B5EF4-FFF2-40B4-BE49-F238E27FC236}">
                <a16:creationId xmlns:a16="http://schemas.microsoft.com/office/drawing/2014/main" id="{1575B223-D80C-306C-43A5-703E1775FD57}"/>
              </a:ext>
            </a:extLst>
          </p:cNvPr>
          <p:cNvSpPr>
            <a:spLocks noGrp="1"/>
          </p:cNvSpPr>
          <p:nvPr>
            <p:ph type="body" sz="quarter" idx="15" hasCustomPrompt="1"/>
          </p:nvPr>
        </p:nvSpPr>
        <p:spPr>
          <a:xfrm>
            <a:off x="522000" y="504000"/>
            <a:ext cx="6426000" cy="1468800"/>
          </a:xfrm>
          <a:blipFill>
            <a:blip r:embed="rId2">
              <a:extLst>
                <a:ext uri="{96DAC541-7B7A-43D3-8B79-37D633B846F1}">
                  <asvg:svgBlip xmlns:asvg="http://schemas.microsoft.com/office/drawing/2016/SVG/main" r:embed="rId3"/>
                </a:ext>
              </a:extLst>
            </a:blip>
            <a:stretch>
              <a:fillRect/>
            </a:stretch>
          </a:blipFill>
        </p:spPr>
        <p:txBody>
          <a:bodyPr anchor="ctr" anchorCtr="0"/>
          <a:lstStyle>
            <a:lvl1pPr marL="0" indent="0" algn="ctr">
              <a:buNone/>
              <a:defRPr sz="100"/>
            </a:lvl1pPr>
          </a:lstStyle>
          <a:p>
            <a:pPr lvl="0"/>
            <a:r>
              <a:rPr lang="fi-FI"/>
              <a:t> </a:t>
            </a:r>
          </a:p>
        </p:txBody>
      </p:sp>
      <p:sp>
        <p:nvSpPr>
          <p:cNvPr id="16" name="Tekstin paikkamerkki 12" descr="Terveys">
            <a:extLst>
              <a:ext uri="{FF2B5EF4-FFF2-40B4-BE49-F238E27FC236}">
                <a16:creationId xmlns:a16="http://schemas.microsoft.com/office/drawing/2014/main" id="{3BA424AF-656B-9612-92E0-A7A1869DF438}"/>
              </a:ext>
            </a:extLst>
          </p:cNvPr>
          <p:cNvSpPr>
            <a:spLocks noGrp="1"/>
          </p:cNvSpPr>
          <p:nvPr>
            <p:ph type="body" sz="quarter" idx="16" hasCustomPrompt="1"/>
          </p:nvPr>
        </p:nvSpPr>
        <p:spPr>
          <a:xfrm>
            <a:off x="522000" y="1969200"/>
            <a:ext cx="4831200" cy="1468800"/>
          </a:xfrm>
          <a:blipFill>
            <a:blip r:embed="rId4">
              <a:extLst>
                <a:ext uri="{96DAC541-7B7A-43D3-8B79-37D633B846F1}">
                  <asvg:svgBlip xmlns:asvg="http://schemas.microsoft.com/office/drawing/2016/SVG/main" r:embed="rId5"/>
                </a:ext>
              </a:extLst>
            </a:blip>
            <a:stretch>
              <a:fillRect/>
            </a:stretch>
          </a:blipFill>
        </p:spPr>
        <p:txBody>
          <a:bodyPr anchor="ctr" anchorCtr="0"/>
          <a:lstStyle>
            <a:lvl1pPr marL="0" indent="0" algn="ctr">
              <a:buNone/>
              <a:defRPr sz="100"/>
            </a:lvl1pPr>
          </a:lstStyle>
          <a:p>
            <a:pPr lvl="0"/>
            <a:r>
              <a:rPr lang="fi-FI"/>
              <a:t> </a:t>
            </a:r>
          </a:p>
        </p:txBody>
      </p:sp>
      <p:sp>
        <p:nvSpPr>
          <p:cNvPr id="17" name="Tekstin paikkamerkki 12" descr="Turvallisuus">
            <a:extLst>
              <a:ext uri="{FF2B5EF4-FFF2-40B4-BE49-F238E27FC236}">
                <a16:creationId xmlns:a16="http://schemas.microsoft.com/office/drawing/2014/main" id="{555FDC61-50AC-2944-7772-91FADC7076FC}"/>
              </a:ext>
            </a:extLst>
          </p:cNvPr>
          <p:cNvSpPr>
            <a:spLocks noGrp="1"/>
          </p:cNvSpPr>
          <p:nvPr>
            <p:ph type="body" sz="quarter" idx="17" hasCustomPrompt="1"/>
          </p:nvPr>
        </p:nvSpPr>
        <p:spPr>
          <a:xfrm>
            <a:off x="522000" y="3438000"/>
            <a:ext cx="6652800" cy="1468800"/>
          </a:xfrm>
          <a:blipFill>
            <a:blip r:embed="rId6">
              <a:extLst>
                <a:ext uri="{96DAC541-7B7A-43D3-8B79-37D633B846F1}">
                  <asvg:svgBlip xmlns:asvg="http://schemas.microsoft.com/office/drawing/2016/SVG/main" r:embed="rId7"/>
                </a:ext>
              </a:extLst>
            </a:blip>
            <a:stretch>
              <a:fillRect/>
            </a:stretch>
          </a:blipFill>
        </p:spPr>
        <p:txBody>
          <a:bodyPr anchor="ctr" anchorCtr="0"/>
          <a:lstStyle>
            <a:lvl1pPr marL="0" indent="0" algn="ctr">
              <a:buNone/>
              <a:defRPr sz="100"/>
            </a:lvl1pPr>
          </a:lstStyle>
          <a:p>
            <a:pPr lvl="0"/>
            <a:r>
              <a:rPr lang="fi-FI"/>
              <a:t> </a:t>
            </a:r>
          </a:p>
        </p:txBody>
      </p:sp>
      <p:sp>
        <p:nvSpPr>
          <p:cNvPr id="18" name="Tekstin paikkamerkki 12" descr="Keski-Suomen Hyvinvointialue">
            <a:extLst>
              <a:ext uri="{FF2B5EF4-FFF2-40B4-BE49-F238E27FC236}">
                <a16:creationId xmlns:a16="http://schemas.microsoft.com/office/drawing/2014/main" id="{70D82D27-F770-569E-91F2-8BC159C4166C}"/>
              </a:ext>
            </a:extLst>
          </p:cNvPr>
          <p:cNvSpPr>
            <a:spLocks noGrp="1"/>
          </p:cNvSpPr>
          <p:nvPr>
            <p:ph type="body" sz="quarter" idx="18" hasCustomPrompt="1"/>
          </p:nvPr>
        </p:nvSpPr>
        <p:spPr>
          <a:xfrm>
            <a:off x="10246644" y="484488"/>
            <a:ext cx="1436400" cy="331200"/>
          </a:xfrm>
          <a:blipFill>
            <a:blip r:embed="rId8">
              <a:extLst>
                <a:ext uri="{96DAC541-7B7A-43D3-8B79-37D633B846F1}">
                  <asvg:svgBlip xmlns:asvg="http://schemas.microsoft.com/office/drawing/2016/SVG/main" r:embed="rId9"/>
                </a:ext>
              </a:extLst>
            </a:blip>
            <a:stretch>
              <a:fillRect/>
            </a:stretch>
          </a:blipFill>
        </p:spPr>
        <p:txBody>
          <a:bodyPr anchor="ctr" anchorCtr="0"/>
          <a:lstStyle>
            <a:lvl1pPr marL="0" indent="0" algn="ctr">
              <a:buNone/>
              <a:defRPr sz="100"/>
            </a:lvl1pPr>
          </a:lstStyle>
          <a:p>
            <a:pPr lvl="0"/>
            <a:r>
              <a:rPr lang="fi-FI"/>
              <a:t> </a:t>
            </a:r>
          </a:p>
        </p:txBody>
      </p:sp>
      <p:pic>
        <p:nvPicPr>
          <p:cNvPr id="24" name="Kuva 23" descr="EU lippu">
            <a:extLst>
              <a:ext uri="{FF2B5EF4-FFF2-40B4-BE49-F238E27FC236}">
                <a16:creationId xmlns:a16="http://schemas.microsoft.com/office/drawing/2014/main" id="{D64BEB57-D20F-07A7-7483-A1BE13CEAC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45281" y="5893163"/>
            <a:ext cx="737201" cy="491467"/>
          </a:xfrm>
          <a:prstGeom prst="rect">
            <a:avLst/>
          </a:prstGeom>
        </p:spPr>
      </p:pic>
    </p:spTree>
    <p:extLst>
      <p:ext uri="{BB962C8B-B14F-4D97-AF65-F5344CB8AC3E}">
        <p14:creationId xmlns:p14="http://schemas.microsoft.com/office/powerpoint/2010/main" val="25569162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32305225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Otsikkodia 2">
    <p:bg>
      <p:bgPr>
        <a:solidFill>
          <a:srgbClr val="B3D38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22891882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Otsikkodia 3">
    <p:bg>
      <p:bgPr>
        <a:solidFill>
          <a:srgbClr val="FFC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4824077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Otsikkodia 4">
    <p:bg>
      <p:bgPr>
        <a:solidFill>
          <a:srgbClr val="EBDC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37559418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Otsikkodia 5">
    <p:bg>
      <p:bgPr>
        <a:solidFill>
          <a:srgbClr val="255B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4" name="Kuva 3" descr="Keski-Suomen Hyvinvointialue">
            <a:extLst>
              <a:ext uri="{FF2B5EF4-FFF2-40B4-BE49-F238E27FC236}">
                <a16:creationId xmlns:a16="http://schemas.microsoft.com/office/drawing/2014/main" id="{2230765F-7C0E-7B1D-2B49-3937748EB7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0653508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Otsikkodia 6">
    <p:bg>
      <p:bgPr>
        <a:solidFill>
          <a:srgbClr val="22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rgbClr val="EBDCA6"/>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rgbClr val="EBDCA6"/>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rgbClr val="EBDCA6"/>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rgbClr val="EBDCA6"/>
                </a:solidFill>
              </a:defRPr>
            </a:lvl1pPr>
          </a:lstStyle>
          <a:p>
            <a:fld id="{31160B98-140E-4345-B1A3-2A7247C42973}" type="slidenum">
              <a:rPr lang="fi-FI" smtClean="0"/>
              <a:pPr/>
              <a:t>‹#›</a:t>
            </a:fld>
            <a:endParaRPr lang="fi-FI"/>
          </a:p>
        </p:txBody>
      </p:sp>
      <p:pic>
        <p:nvPicPr>
          <p:cNvPr id="4" name="Kuva 3" descr="Keski-Suomen Hyvinvointialue">
            <a:extLst>
              <a:ext uri="{FF2B5EF4-FFF2-40B4-BE49-F238E27FC236}">
                <a16:creationId xmlns:a16="http://schemas.microsoft.com/office/drawing/2014/main" id="{D700F04E-81CA-C7A8-A3DC-36BEAEC5B9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19916966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Otsikkodia kuv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3162A0D5-0A5B-890F-41DF-37DFFF06512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5322"/>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25.9.2025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Keski-Suomen Hyvinvointialue">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744062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image" Target="../media/image26.emf"/><Relationship Id="rId21" Type="http://schemas.openxmlformats.org/officeDocument/2006/relationships/slideLayout" Target="../slideLayouts/slideLayout50.xml"/><Relationship Id="rId34" Type="http://schemas.openxmlformats.org/officeDocument/2006/relationships/tags" Target="../tags/tag4.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41" Type="http://schemas.openxmlformats.org/officeDocument/2006/relationships/image" Target="../media/image2.sv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ags" Target="../tags/tag2.xml"/><Relationship Id="rId37" Type="http://schemas.openxmlformats.org/officeDocument/2006/relationships/tags" Target="../tags/tag7.xml"/><Relationship Id="rId40" Type="http://schemas.openxmlformats.org/officeDocument/2006/relationships/image" Target="../media/image1.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tags" Target="../tags/tag6.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ags" Target="../tags/tag1.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 Id="rId35" Type="http://schemas.openxmlformats.org/officeDocument/2006/relationships/tags" Target="../tags/tag5.xml"/><Relationship Id="rId8" Type="http://schemas.openxmlformats.org/officeDocument/2006/relationships/slideLayout" Target="../slideLayouts/slideLayout37.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tags" Target="../tags/tag3.xml"/><Relationship Id="rId38"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image" Target="../media/image2.svg"/><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image" Target="../media/image1.pn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theme" Target="../theme/theme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8"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image" Target="../media/image2.sv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image" Target="../media/image1.pn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slideLayout" Target="../slideLayouts/slideLayout159.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45" Type="http://schemas.openxmlformats.org/officeDocument/2006/relationships/image" Target="../media/image1.png"/><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4" Type="http://schemas.openxmlformats.org/officeDocument/2006/relationships/theme" Target="../theme/theme5.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43" Type="http://schemas.openxmlformats.org/officeDocument/2006/relationships/slideLayout" Target="../slideLayouts/slideLayout160.xml"/><Relationship Id="rId8" Type="http://schemas.openxmlformats.org/officeDocument/2006/relationships/slideLayout" Target="../slideLayouts/slideLayout125.xml"/><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46" Type="http://schemas.openxmlformats.org/officeDocument/2006/relationships/image" Target="../media/image2.svg"/><Relationship Id="rId20" Type="http://schemas.openxmlformats.org/officeDocument/2006/relationships/slideLayout" Target="../slideLayouts/slideLayout137.xml"/><Relationship Id="rId41"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9" Type="http://schemas.openxmlformats.org/officeDocument/2006/relationships/slideLayout" Target="../slideLayouts/slideLayout199.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42" Type="http://schemas.openxmlformats.org/officeDocument/2006/relationships/slideLayout" Target="../slideLayouts/slideLayout202.xml"/><Relationship Id="rId47" Type="http://schemas.openxmlformats.org/officeDocument/2006/relationships/image" Target="../media/image2.svg"/><Relationship Id="rId7" Type="http://schemas.openxmlformats.org/officeDocument/2006/relationships/slideLayout" Target="../slideLayouts/slideLayout16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slideLayout" Target="../slideLayouts/slideLayout197.xml"/><Relationship Id="rId40" Type="http://schemas.openxmlformats.org/officeDocument/2006/relationships/slideLayout" Target="../slideLayouts/slideLayout200.xml"/><Relationship Id="rId45" Type="http://schemas.openxmlformats.org/officeDocument/2006/relationships/theme" Target="../theme/theme6.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4" Type="http://schemas.openxmlformats.org/officeDocument/2006/relationships/slideLayout" Target="../slideLayouts/slideLayout204.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43" Type="http://schemas.openxmlformats.org/officeDocument/2006/relationships/slideLayout" Target="../slideLayouts/slideLayout203.xml"/><Relationship Id="rId8" Type="http://schemas.openxmlformats.org/officeDocument/2006/relationships/slideLayout" Target="../slideLayouts/slideLayout168.xml"/><Relationship Id="rId3" Type="http://schemas.openxmlformats.org/officeDocument/2006/relationships/slideLayout" Target="../slideLayouts/slideLayout163.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slideLayout" Target="../slideLayouts/slideLayout198.xml"/><Relationship Id="rId46" Type="http://schemas.openxmlformats.org/officeDocument/2006/relationships/image" Target="../media/image1.png"/><Relationship Id="rId20" Type="http://schemas.openxmlformats.org/officeDocument/2006/relationships/slideLayout" Target="../slideLayouts/slideLayout180.xml"/><Relationship Id="rId41" Type="http://schemas.openxmlformats.org/officeDocument/2006/relationships/slideLayout" Target="../slideLayouts/slideLayout20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9" Type="http://schemas.openxmlformats.org/officeDocument/2006/relationships/slideLayout" Target="../slideLayouts/slideLayout243.xml"/><Relationship Id="rId21" Type="http://schemas.openxmlformats.org/officeDocument/2006/relationships/slideLayout" Target="../slideLayouts/slideLayout225.xml"/><Relationship Id="rId34" Type="http://schemas.openxmlformats.org/officeDocument/2006/relationships/slideLayout" Target="../slideLayouts/slideLayout238.xml"/><Relationship Id="rId42" Type="http://schemas.openxmlformats.org/officeDocument/2006/relationships/slideLayout" Target="../slideLayouts/slideLayout246.xml"/><Relationship Id="rId7" Type="http://schemas.openxmlformats.org/officeDocument/2006/relationships/slideLayout" Target="../slideLayouts/slideLayout211.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9" Type="http://schemas.openxmlformats.org/officeDocument/2006/relationships/slideLayout" Target="../slideLayouts/slideLayout233.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slideLayout" Target="../slideLayouts/slideLayout236.xml"/><Relationship Id="rId37" Type="http://schemas.openxmlformats.org/officeDocument/2006/relationships/slideLayout" Target="../slideLayouts/slideLayout241.xml"/><Relationship Id="rId40" Type="http://schemas.openxmlformats.org/officeDocument/2006/relationships/slideLayout" Target="../slideLayouts/slideLayout244.xml"/><Relationship Id="rId45" Type="http://schemas.openxmlformats.org/officeDocument/2006/relationships/image" Target="../media/image1.png"/><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36" Type="http://schemas.openxmlformats.org/officeDocument/2006/relationships/slideLayout" Target="../slideLayouts/slideLayout240.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31" Type="http://schemas.openxmlformats.org/officeDocument/2006/relationships/slideLayout" Target="../slideLayouts/slideLayout235.xml"/><Relationship Id="rId44" Type="http://schemas.openxmlformats.org/officeDocument/2006/relationships/theme" Target="../theme/theme7.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slideLayout" Target="../slideLayouts/slideLayout234.xml"/><Relationship Id="rId35" Type="http://schemas.openxmlformats.org/officeDocument/2006/relationships/slideLayout" Target="../slideLayouts/slideLayout239.xml"/><Relationship Id="rId43" Type="http://schemas.openxmlformats.org/officeDocument/2006/relationships/slideLayout" Target="../slideLayouts/slideLayout247.xml"/><Relationship Id="rId8" Type="http://schemas.openxmlformats.org/officeDocument/2006/relationships/slideLayout" Target="../slideLayouts/slideLayout212.xml"/><Relationship Id="rId3" Type="http://schemas.openxmlformats.org/officeDocument/2006/relationships/slideLayout" Target="../slideLayouts/slideLayout207.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slideLayout" Target="../slideLayouts/slideLayout237.xml"/><Relationship Id="rId38" Type="http://schemas.openxmlformats.org/officeDocument/2006/relationships/slideLayout" Target="../slideLayouts/slideLayout242.xml"/><Relationship Id="rId46" Type="http://schemas.openxmlformats.org/officeDocument/2006/relationships/image" Target="../media/image2.svg"/><Relationship Id="rId20" Type="http://schemas.openxmlformats.org/officeDocument/2006/relationships/slideLayout" Target="../slideLayouts/slideLayout224.xml"/><Relationship Id="rId41" Type="http://schemas.openxmlformats.org/officeDocument/2006/relationships/slideLayout" Target="../slideLayouts/slideLayout2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510987" y="388620"/>
            <a:ext cx="11169009" cy="702216"/>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510987" y="1508985"/>
            <a:ext cx="11169009" cy="4360292"/>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777240" y="6238471"/>
            <a:ext cx="926054" cy="197223"/>
          </a:xfrm>
          <a:prstGeom prst="rect">
            <a:avLst/>
          </a:prstGeom>
        </p:spPr>
        <p:txBody>
          <a:bodyPr vert="horz" lIns="0" tIns="0" rIns="0" bIns="0" rtlCol="0" anchor="ctr"/>
          <a:lstStyle>
            <a:lvl1pPr algn="ctr">
              <a:defRPr sz="1000">
                <a:solidFill>
                  <a:schemeClr val="tx2"/>
                </a:solidFill>
              </a:defRPr>
            </a:lvl1pPr>
          </a:lstStyle>
          <a:p>
            <a:fld id="{5E0C6A10-0FE5-4C23-945F-7CA3C4931DA1}" type="datetime1">
              <a:rPr lang="fi-FI" smtClean="0"/>
              <a:t>25.9.2025</a:t>
            </a:fld>
            <a:endParaRPr lang="fi-FI"/>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1752600" y="6238471"/>
            <a:ext cx="4114800" cy="197223"/>
          </a:xfrm>
          <a:prstGeom prst="rect">
            <a:avLst/>
          </a:prstGeom>
        </p:spPr>
        <p:txBody>
          <a:bodyPr vert="horz" lIns="0" tIns="0" rIns="0" bIns="0" rtlCol="0" anchor="ctr"/>
          <a:lstStyle>
            <a:lvl1pPr algn="l">
              <a:defRPr sz="1000">
                <a:solidFill>
                  <a:schemeClr val="tx2"/>
                </a:solidFill>
              </a:defRPr>
            </a:lvl1pPr>
          </a:lstStyle>
          <a:p>
            <a:endParaRPr lang="fi-FI"/>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510988" y="6238471"/>
            <a:ext cx="257108" cy="197223"/>
          </a:xfrm>
          <a:prstGeom prst="rect">
            <a:avLst/>
          </a:prstGeom>
        </p:spPr>
        <p:txBody>
          <a:bodyPr vert="horz" lIns="0" tIns="0" rIns="0" bIns="0" rtlCol="0" anchor="ctr"/>
          <a:lstStyle>
            <a:lvl1pPr algn="l">
              <a:defRPr sz="1000">
                <a:solidFill>
                  <a:schemeClr val="tx2"/>
                </a:solidFill>
              </a:defRPr>
            </a:lvl1pPr>
          </a:lstStyle>
          <a:p>
            <a:fld id="{31160B98-140E-4345-B1A3-2A7247C42973}" type="slidenum">
              <a:rPr lang="fi-FI" smtClean="0"/>
              <a:pPr/>
              <a:t>‹#›</a:t>
            </a:fld>
            <a:endParaRPr lang="fi-FI"/>
          </a:p>
        </p:txBody>
      </p:sp>
      <p:pic>
        <p:nvPicPr>
          <p:cNvPr id="11" name="Kuva 10" descr="Keski-Suomen Hyvinvointialue">
            <a:extLst>
              <a:ext uri="{FF2B5EF4-FFF2-40B4-BE49-F238E27FC236}">
                <a16:creationId xmlns:a16="http://schemas.microsoft.com/office/drawing/2014/main" id="{59EF808D-E7BA-15EC-07B7-3BE9C157B45B}"/>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244759" y="6041686"/>
            <a:ext cx="1436563" cy="330537"/>
          </a:xfrm>
          <a:prstGeom prst="rect">
            <a:avLst/>
          </a:prstGeom>
        </p:spPr>
      </p:pic>
    </p:spTree>
    <p:extLst>
      <p:ext uri="{BB962C8B-B14F-4D97-AF65-F5344CB8AC3E}">
        <p14:creationId xmlns:p14="http://schemas.microsoft.com/office/powerpoint/2010/main" val="4203154310"/>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74" r:id="rId3"/>
    <p:sldLayoutId id="2147483669" r:id="rId4"/>
    <p:sldLayoutId id="2147483649" r:id="rId5"/>
    <p:sldLayoutId id="2147483670" r:id="rId6"/>
    <p:sldLayoutId id="2147483681" r:id="rId7"/>
    <p:sldLayoutId id="2147483682" r:id="rId8"/>
    <p:sldLayoutId id="2147483683" r:id="rId9"/>
    <p:sldLayoutId id="2147483684" r:id="rId10"/>
    <p:sldLayoutId id="2147483685" r:id="rId11"/>
    <p:sldLayoutId id="2147483686" r:id="rId12"/>
    <p:sldLayoutId id="2147483650" r:id="rId13"/>
    <p:sldLayoutId id="2147483664" r:id="rId14"/>
    <p:sldLayoutId id="2147483665" r:id="rId15"/>
    <p:sldLayoutId id="2147483666" r:id="rId16"/>
    <p:sldLayoutId id="2147483660" r:id="rId17"/>
    <p:sldLayoutId id="2147483677" r:id="rId18"/>
    <p:sldLayoutId id="2147483675" r:id="rId19"/>
    <p:sldLayoutId id="2147483671" r:id="rId20"/>
    <p:sldLayoutId id="2147483672" r:id="rId21"/>
    <p:sldLayoutId id="2147483673" r:id="rId22"/>
    <p:sldLayoutId id="2147483679" r:id="rId23"/>
    <p:sldLayoutId id="2147483678" r:id="rId24"/>
    <p:sldLayoutId id="2147483680" r:id="rId25"/>
    <p:sldLayoutId id="2147483651" r:id="rId26"/>
    <p:sldLayoutId id="2147483654" r:id="rId27"/>
    <p:sldLayoutId id="2147483655" r:id="rId28"/>
    <p:sldLayoutId id="2147483676" r:id="rId29"/>
  </p:sldLayoutIdLst>
  <p:hf hdr="0"/>
  <p:txStyles>
    <p:titleStyle>
      <a:lvl1pPr algn="l" defTabSz="914400" rtl="0" eaLnBrk="1" latinLnBrk="0" hangingPunct="1">
        <a:lnSpc>
          <a:spcPct val="95000"/>
        </a:lnSpc>
        <a:spcBef>
          <a:spcPct val="0"/>
        </a:spcBef>
        <a:buNone/>
        <a:defRPr sz="4000" b="1" kern="1200">
          <a:solidFill>
            <a:schemeClr val="tx2"/>
          </a:solidFill>
          <a:latin typeface="+mj-lt"/>
          <a:ea typeface="+mj-ea"/>
          <a:cs typeface="+mj-cs"/>
        </a:defRPr>
      </a:lvl1pPr>
    </p:titleStyle>
    <p:bodyStyle>
      <a:lvl1pPr marL="269875" indent="-269875" algn="l" defTabSz="914400" rtl="0" eaLnBrk="1" latinLnBrk="0" hangingPunct="1">
        <a:lnSpc>
          <a:spcPct val="85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85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42C9DB2-6B8C-515F-1887-492046B83E23}"/>
              </a:ext>
            </a:extLst>
          </p:cNvPr>
          <p:cNvGraphicFramePr>
            <a:graphicFrameLocks noChangeAspect="1"/>
          </p:cNvGraphicFramePr>
          <p:nvPr userDrawn="1">
            <p:custDataLst>
              <p:tags r:id="rId31"/>
            </p:custDataLst>
            <p:extLst>
              <p:ext uri="{D42A27DB-BD31-4B8C-83A1-F6EECF244321}">
                <p14:modId xmlns:p14="http://schemas.microsoft.com/office/powerpoint/2010/main" val="529679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592" imgH="595" progId="TCLayout.ActiveDocument.1">
                  <p:embed/>
                </p:oleObj>
              </mc:Choice>
              <mc:Fallback>
                <p:oleObj name="think-cell Slide" r:id="rId38" imgW="592" imgH="595" progId="TCLayout.ActiveDocument.1">
                  <p:embed/>
                  <p:pic>
                    <p:nvPicPr>
                      <p:cNvPr id="5" name="Object 4" hidden="1">
                        <a:extLst>
                          <a:ext uri="{FF2B5EF4-FFF2-40B4-BE49-F238E27FC236}">
                            <a16:creationId xmlns:a16="http://schemas.microsoft.com/office/drawing/2014/main" id="{F42C9DB2-6B8C-515F-1887-492046B83E23}"/>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510987" y="388620"/>
            <a:ext cx="11169009" cy="702216"/>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510987" y="1508985"/>
            <a:ext cx="11169009" cy="4360292"/>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777240" y="6238471"/>
            <a:ext cx="926054" cy="197223"/>
          </a:xfrm>
          <a:prstGeom prst="rect">
            <a:avLst/>
          </a:prstGeom>
        </p:spPr>
        <p:txBody>
          <a:bodyPr vert="horz" lIns="0" tIns="0" rIns="0" bIns="0" rtlCol="0" anchor="ctr"/>
          <a:lstStyle>
            <a:lvl1pPr algn="ctr">
              <a:defRPr sz="1000">
                <a:solidFill>
                  <a:schemeClr val="tx2"/>
                </a:solidFill>
              </a:defRPr>
            </a:lvl1pPr>
          </a:lstStyle>
          <a:p>
            <a:fld id="{5E0C6A10-0FE5-4C23-945F-7CA3C4931DA1}" type="datetime1">
              <a:rPr lang="fi-FI" smtClean="0"/>
              <a:t>25.9.2025</a:t>
            </a:fld>
            <a:endParaRPr lang="fi-FI"/>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1752600" y="6238471"/>
            <a:ext cx="4114800" cy="197223"/>
          </a:xfrm>
          <a:prstGeom prst="rect">
            <a:avLst/>
          </a:prstGeom>
        </p:spPr>
        <p:txBody>
          <a:bodyPr vert="horz" lIns="0" tIns="0" rIns="0" bIns="0" rtlCol="0" anchor="ctr"/>
          <a:lstStyle>
            <a:lvl1pPr algn="l">
              <a:defRPr sz="1000">
                <a:solidFill>
                  <a:schemeClr val="tx2"/>
                </a:solidFill>
              </a:defRPr>
            </a:lvl1pPr>
          </a:lstStyle>
          <a:p>
            <a:endParaRPr lang="fi-FI"/>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510988" y="6238471"/>
            <a:ext cx="257108" cy="197223"/>
          </a:xfrm>
          <a:prstGeom prst="rect">
            <a:avLst/>
          </a:prstGeom>
        </p:spPr>
        <p:txBody>
          <a:bodyPr vert="horz" lIns="0" tIns="0" rIns="0" bIns="0" rtlCol="0" anchor="ctr"/>
          <a:lstStyle>
            <a:lvl1pPr algn="l">
              <a:defRPr sz="1000">
                <a:solidFill>
                  <a:schemeClr val="tx2"/>
                </a:solidFill>
              </a:defRPr>
            </a:lvl1pPr>
          </a:lstStyle>
          <a:p>
            <a:fld id="{31160B98-140E-4345-B1A3-2A7247C42973}" type="slidenum">
              <a:rPr lang="fi-FI" smtClean="0"/>
              <a:pPr/>
              <a:t>‹#›</a:t>
            </a:fld>
            <a:endParaRPr lang="fi-FI"/>
          </a:p>
        </p:txBody>
      </p:sp>
      <p:pic>
        <p:nvPicPr>
          <p:cNvPr id="11" name="Kuva 10" descr="Keski-Suomen Hyvinvointialue">
            <a:extLst>
              <a:ext uri="{FF2B5EF4-FFF2-40B4-BE49-F238E27FC236}">
                <a16:creationId xmlns:a16="http://schemas.microsoft.com/office/drawing/2014/main" id="{59EF808D-E7BA-15EC-07B7-3BE9C157B45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244759" y="6041686"/>
            <a:ext cx="1436563" cy="330537"/>
          </a:xfrm>
          <a:prstGeom prst="rect">
            <a:avLst/>
          </a:prstGeom>
        </p:spPr>
      </p:pic>
      <p:grpSp>
        <p:nvGrpSpPr>
          <p:cNvPr id="4" name="Harvey 4" hidden="1">
            <a:extLst>
              <a:ext uri="{FF2B5EF4-FFF2-40B4-BE49-F238E27FC236}">
                <a16:creationId xmlns:a16="http://schemas.microsoft.com/office/drawing/2014/main" id="{03CBF08E-6188-44F7-4442-A5D5C1AE251A}"/>
              </a:ext>
            </a:extLst>
          </p:cNvPr>
          <p:cNvGrpSpPr>
            <a:grpSpLocks/>
          </p:cNvGrpSpPr>
          <p:nvPr userDrawn="1">
            <p:custDataLst>
              <p:tags r:id="rId32"/>
            </p:custDataLst>
          </p:nvPr>
        </p:nvGrpSpPr>
        <p:grpSpPr>
          <a:xfrm>
            <a:off x="12319000" y="0"/>
            <a:ext cx="292608" cy="292608"/>
            <a:chOff x="0" y="0"/>
            <a:chExt cx="914400" cy="914400"/>
          </a:xfrm>
          <a:solidFill>
            <a:schemeClr val="tx1"/>
          </a:solidFill>
        </p:grpSpPr>
        <p:sp>
          <p:nvSpPr>
            <p:cNvPr id="6" name="Harvey 0/4 [0]" hidden="1">
              <a:extLst>
                <a:ext uri="{FF2B5EF4-FFF2-40B4-BE49-F238E27FC236}">
                  <a16:creationId xmlns:a16="http://schemas.microsoft.com/office/drawing/2014/main" id="{ADB2EB98-B1D6-7CB3-3742-479FB35F899F}"/>
                </a:ext>
              </a:extLst>
            </p:cNvPr>
            <p:cNvSpPr>
              <a:spLocks noChangeAspect="1"/>
            </p:cNvSpPr>
            <p:nvPr>
              <p:custDataLst>
                <p:tags r:id="rId33"/>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rvey 1/4 [1]" hidden="1">
              <a:extLst>
                <a:ext uri="{FF2B5EF4-FFF2-40B4-BE49-F238E27FC236}">
                  <a16:creationId xmlns:a16="http://schemas.microsoft.com/office/drawing/2014/main" id="{50A97F2E-1A92-CC51-A05C-F96BD2A5BD92}"/>
                </a:ext>
              </a:extLst>
            </p:cNvPr>
            <p:cNvSpPr>
              <a:spLocks noChangeAspect="1"/>
            </p:cNvSpPr>
            <p:nvPr>
              <p:custDataLst>
                <p:tags r:id="rId34"/>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rvey 2/4 [2]" hidden="1">
              <a:extLst>
                <a:ext uri="{FF2B5EF4-FFF2-40B4-BE49-F238E27FC236}">
                  <a16:creationId xmlns:a16="http://schemas.microsoft.com/office/drawing/2014/main" id="{266EB2B9-5955-1AEA-976B-B337C4E883F5}"/>
                </a:ext>
              </a:extLst>
            </p:cNvPr>
            <p:cNvSpPr>
              <a:spLocks noChangeAspect="1"/>
            </p:cNvSpPr>
            <p:nvPr>
              <p:custDataLst>
                <p:tags r:id="rId35"/>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Harvey 3/4 [3]" hidden="1">
              <a:extLst>
                <a:ext uri="{FF2B5EF4-FFF2-40B4-BE49-F238E27FC236}">
                  <a16:creationId xmlns:a16="http://schemas.microsoft.com/office/drawing/2014/main" id="{844448DA-4EB8-F8F4-FA81-FF629B847E93}"/>
                </a:ext>
              </a:extLst>
            </p:cNvPr>
            <p:cNvSpPr>
              <a:spLocks noChangeAspect="1"/>
            </p:cNvSpPr>
            <p:nvPr>
              <p:custDataLst>
                <p:tags r:id="rId36"/>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Harvey 4/4 [4]" hidden="1">
              <a:extLst>
                <a:ext uri="{FF2B5EF4-FFF2-40B4-BE49-F238E27FC236}">
                  <a16:creationId xmlns:a16="http://schemas.microsoft.com/office/drawing/2014/main" id="{87F7025F-B802-5112-1156-2320394A3C5D}"/>
                </a:ext>
              </a:extLst>
            </p:cNvPr>
            <p:cNvSpPr>
              <a:spLocks noChangeAspect="1"/>
            </p:cNvSpPr>
            <p:nvPr>
              <p:custDataLst>
                <p:tags r:id="rId3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8157062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Lst>
  <p:hf hdr="0"/>
  <p:txStyles>
    <p:titleStyle>
      <a:lvl1pPr algn="l" defTabSz="914400" rtl="0" eaLnBrk="1" latinLnBrk="0" hangingPunct="1">
        <a:lnSpc>
          <a:spcPct val="95000"/>
        </a:lnSpc>
        <a:spcBef>
          <a:spcPct val="0"/>
        </a:spcBef>
        <a:buNone/>
        <a:defRPr sz="4000" b="1" kern="1200">
          <a:solidFill>
            <a:schemeClr val="tx2"/>
          </a:solidFill>
          <a:latin typeface="+mj-lt"/>
          <a:ea typeface="+mj-ea"/>
          <a:cs typeface="+mj-cs"/>
        </a:defRPr>
      </a:lvl1pPr>
    </p:titleStyle>
    <p:bodyStyle>
      <a:lvl1pPr marL="269875" indent="-269875" algn="l" defTabSz="914400" rtl="0" eaLnBrk="1" latinLnBrk="0" hangingPunct="1">
        <a:lnSpc>
          <a:spcPct val="85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85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510987" y="388620"/>
            <a:ext cx="11169009" cy="702216"/>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510987" y="1508985"/>
            <a:ext cx="11169009" cy="4360292"/>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777240" y="6238471"/>
            <a:ext cx="926054" cy="197223"/>
          </a:xfrm>
          <a:prstGeom prst="rect">
            <a:avLst/>
          </a:prstGeom>
        </p:spPr>
        <p:txBody>
          <a:bodyPr vert="horz" lIns="0" tIns="0" rIns="0" bIns="0" rtlCol="0" anchor="ctr"/>
          <a:lstStyle>
            <a:lvl1pPr algn="ctr">
              <a:defRPr sz="1000">
                <a:solidFill>
                  <a:schemeClr val="tx2"/>
                </a:solidFill>
              </a:defRPr>
            </a:lvl1pPr>
          </a:lstStyle>
          <a:p>
            <a:fld id="{5E0C6A10-0FE5-4C23-945F-7CA3C4931DA1}" type="datetime1">
              <a:rPr lang="fi-FI" smtClean="0"/>
              <a:t>25.9.2025</a:t>
            </a:fld>
            <a:endParaRPr lang="fi-FI"/>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1752600" y="6238471"/>
            <a:ext cx="4114800" cy="197223"/>
          </a:xfrm>
          <a:prstGeom prst="rect">
            <a:avLst/>
          </a:prstGeom>
        </p:spPr>
        <p:txBody>
          <a:bodyPr vert="horz" lIns="0" tIns="0" rIns="0" bIns="0" rtlCol="0" anchor="ctr"/>
          <a:lstStyle>
            <a:lvl1pPr algn="l">
              <a:defRPr sz="1000">
                <a:solidFill>
                  <a:schemeClr val="tx2"/>
                </a:solidFill>
              </a:defRPr>
            </a:lvl1pPr>
          </a:lstStyle>
          <a:p>
            <a:endParaRPr lang="fi-FI"/>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510988" y="6238471"/>
            <a:ext cx="257108" cy="197223"/>
          </a:xfrm>
          <a:prstGeom prst="rect">
            <a:avLst/>
          </a:prstGeom>
        </p:spPr>
        <p:txBody>
          <a:bodyPr vert="horz" lIns="0" tIns="0" rIns="0" bIns="0" rtlCol="0" anchor="ctr"/>
          <a:lstStyle>
            <a:lvl1pPr algn="l">
              <a:defRPr sz="1000">
                <a:solidFill>
                  <a:schemeClr val="tx2"/>
                </a:solidFill>
              </a:defRPr>
            </a:lvl1pPr>
          </a:lstStyle>
          <a:p>
            <a:fld id="{31160B98-140E-4345-B1A3-2A7247C42973}" type="slidenum">
              <a:rPr lang="fi-FI" smtClean="0"/>
              <a:pPr/>
              <a:t>‹#›</a:t>
            </a:fld>
            <a:endParaRPr lang="fi-FI"/>
          </a:p>
        </p:txBody>
      </p:sp>
      <p:pic>
        <p:nvPicPr>
          <p:cNvPr id="11" name="Kuva 10" descr="Keski-Suomen Hyvinvointialue">
            <a:extLst>
              <a:ext uri="{FF2B5EF4-FFF2-40B4-BE49-F238E27FC236}">
                <a16:creationId xmlns:a16="http://schemas.microsoft.com/office/drawing/2014/main" id="{59EF808D-E7BA-15EC-07B7-3BE9C157B45B}"/>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44759" y="6041686"/>
            <a:ext cx="1436563" cy="330537"/>
          </a:xfrm>
          <a:prstGeom prst="rect">
            <a:avLst/>
          </a:prstGeom>
        </p:spPr>
      </p:pic>
    </p:spTree>
    <p:extLst>
      <p:ext uri="{BB962C8B-B14F-4D97-AF65-F5344CB8AC3E}">
        <p14:creationId xmlns:p14="http://schemas.microsoft.com/office/powerpoint/2010/main" val="221693129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Lst>
  <p:hf hdr="0"/>
  <p:txStyles>
    <p:titleStyle>
      <a:lvl1pPr algn="l" defTabSz="914400" rtl="0" eaLnBrk="1" latinLnBrk="0" hangingPunct="1">
        <a:lnSpc>
          <a:spcPct val="95000"/>
        </a:lnSpc>
        <a:spcBef>
          <a:spcPct val="0"/>
        </a:spcBef>
        <a:buNone/>
        <a:defRPr sz="4000" b="1" kern="1200">
          <a:solidFill>
            <a:schemeClr val="tx2"/>
          </a:solidFill>
          <a:latin typeface="+mj-lt"/>
          <a:ea typeface="+mj-ea"/>
          <a:cs typeface="+mj-cs"/>
        </a:defRPr>
      </a:lvl1pPr>
    </p:titleStyle>
    <p:bodyStyle>
      <a:lvl1pPr marL="269875" indent="-269875" algn="l" defTabSz="914400" rtl="0" eaLnBrk="1" latinLnBrk="0" hangingPunct="1">
        <a:lnSpc>
          <a:spcPct val="85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85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510987" y="388620"/>
            <a:ext cx="11169009" cy="702216"/>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510987" y="1508985"/>
            <a:ext cx="11169009" cy="4360292"/>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777240" y="6238471"/>
            <a:ext cx="926054" cy="197223"/>
          </a:xfrm>
          <a:prstGeom prst="rect">
            <a:avLst/>
          </a:prstGeom>
        </p:spPr>
        <p:txBody>
          <a:bodyPr vert="horz" lIns="0" tIns="0" rIns="0" bIns="0" rtlCol="0" anchor="ctr"/>
          <a:lstStyle>
            <a:lvl1pPr algn="ctr">
              <a:defRPr sz="1000">
                <a:solidFill>
                  <a:schemeClr val="tx2"/>
                </a:solidFill>
              </a:defRPr>
            </a:lvl1pPr>
          </a:lstStyle>
          <a:p>
            <a:fld id="{5E0C6A10-0FE5-4C23-945F-7CA3C4931DA1}" type="datetime1">
              <a:rPr lang="fi-FI" smtClean="0"/>
              <a:t>25.9.2025</a:t>
            </a:fld>
            <a:endParaRPr lang="fi-FI"/>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1752600" y="6238471"/>
            <a:ext cx="4114800" cy="197223"/>
          </a:xfrm>
          <a:prstGeom prst="rect">
            <a:avLst/>
          </a:prstGeom>
        </p:spPr>
        <p:txBody>
          <a:bodyPr vert="horz" lIns="0" tIns="0" rIns="0" bIns="0" rtlCol="0" anchor="ctr"/>
          <a:lstStyle>
            <a:lvl1pPr algn="l">
              <a:defRPr sz="1000">
                <a:solidFill>
                  <a:schemeClr val="tx2"/>
                </a:solidFill>
              </a:defRPr>
            </a:lvl1pPr>
          </a:lstStyle>
          <a:p>
            <a:endParaRPr lang="fi-FI"/>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510988" y="6238471"/>
            <a:ext cx="257108" cy="197223"/>
          </a:xfrm>
          <a:prstGeom prst="rect">
            <a:avLst/>
          </a:prstGeom>
        </p:spPr>
        <p:txBody>
          <a:bodyPr vert="horz" lIns="0" tIns="0" rIns="0" bIns="0" rtlCol="0" anchor="ctr"/>
          <a:lstStyle>
            <a:lvl1pPr algn="l">
              <a:defRPr sz="1000">
                <a:solidFill>
                  <a:schemeClr val="tx2"/>
                </a:solidFill>
              </a:defRPr>
            </a:lvl1pPr>
          </a:lstStyle>
          <a:p>
            <a:fld id="{31160B98-140E-4345-B1A3-2A7247C42973}" type="slidenum">
              <a:rPr lang="fi-FI" smtClean="0"/>
              <a:pPr/>
              <a:t>‹#›</a:t>
            </a:fld>
            <a:endParaRPr lang="fi-FI"/>
          </a:p>
        </p:txBody>
      </p:sp>
      <p:pic>
        <p:nvPicPr>
          <p:cNvPr id="11" name="Kuva 10" descr="Keski-Suomen Hyvinvointialue">
            <a:extLst>
              <a:ext uri="{FF2B5EF4-FFF2-40B4-BE49-F238E27FC236}">
                <a16:creationId xmlns:a16="http://schemas.microsoft.com/office/drawing/2014/main" id="{59EF808D-E7BA-15EC-07B7-3BE9C157B45B}"/>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244759" y="6041686"/>
            <a:ext cx="1436563" cy="330537"/>
          </a:xfrm>
          <a:prstGeom prst="rect">
            <a:avLst/>
          </a:prstGeom>
        </p:spPr>
      </p:pic>
    </p:spTree>
    <p:extLst>
      <p:ext uri="{BB962C8B-B14F-4D97-AF65-F5344CB8AC3E}">
        <p14:creationId xmlns:p14="http://schemas.microsoft.com/office/powerpoint/2010/main" val="55233107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 id="2147483901" r:id="rId24"/>
    <p:sldLayoutId id="2147483902" r:id="rId25"/>
    <p:sldLayoutId id="2147483903" r:id="rId26"/>
    <p:sldLayoutId id="2147483904" r:id="rId27"/>
    <p:sldLayoutId id="2147483905" r:id="rId28"/>
    <p:sldLayoutId id="2147483906" r:id="rId29"/>
  </p:sldLayoutIdLst>
  <p:hf hdr="0"/>
  <p:txStyles>
    <p:titleStyle>
      <a:lvl1pPr algn="l" defTabSz="914400" rtl="0" eaLnBrk="1" latinLnBrk="0" hangingPunct="1">
        <a:lnSpc>
          <a:spcPct val="95000"/>
        </a:lnSpc>
        <a:spcBef>
          <a:spcPct val="0"/>
        </a:spcBef>
        <a:buNone/>
        <a:defRPr sz="4000" b="1" kern="1200">
          <a:solidFill>
            <a:schemeClr val="tx2"/>
          </a:solidFill>
          <a:latin typeface="+mj-lt"/>
          <a:ea typeface="+mj-ea"/>
          <a:cs typeface="+mj-cs"/>
        </a:defRPr>
      </a:lvl1pPr>
    </p:titleStyle>
    <p:bodyStyle>
      <a:lvl1pPr marL="269875" indent="-269875" algn="l" defTabSz="914400" rtl="0" eaLnBrk="1" latinLnBrk="0" hangingPunct="1">
        <a:lnSpc>
          <a:spcPct val="85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85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510987" y="388620"/>
            <a:ext cx="11169009" cy="702216"/>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510987" y="1508985"/>
            <a:ext cx="11169009" cy="4360292"/>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a:p>
            <a:pPr lvl="5"/>
            <a:r>
              <a:rPr lang="fi-FI"/>
              <a:t>kuudes taso</a:t>
            </a:r>
          </a:p>
          <a:p>
            <a:pPr lvl="6"/>
            <a:r>
              <a:rPr lang="fi-FI"/>
              <a:t>seitsemäs taso</a:t>
            </a:r>
          </a:p>
          <a:p>
            <a:pPr lvl="7"/>
            <a:r>
              <a:rPr lang="fi-FI"/>
              <a:t>kahdeksas taso</a:t>
            </a:r>
          </a:p>
          <a:p>
            <a:pPr lvl="8"/>
            <a:r>
              <a:rPr lang="fi-FI"/>
              <a:t>yhdeksäs taso</a:t>
            </a:r>
            <a:endParaRPr lang="en-GB"/>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510988" y="6238471"/>
            <a:ext cx="257108" cy="197223"/>
          </a:xfrm>
          <a:prstGeom prst="rect">
            <a:avLst/>
          </a:prstGeom>
        </p:spPr>
        <p:txBody>
          <a:bodyPr vert="horz" lIns="0" tIns="0" rIns="0" bIns="0" rtlCol="0" anchor="ctr"/>
          <a:lstStyle>
            <a:lvl1pPr algn="l">
              <a:defRPr sz="1000">
                <a:solidFill>
                  <a:schemeClr val="tx2"/>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777240" y="6238471"/>
            <a:ext cx="926054" cy="197223"/>
          </a:xfrm>
          <a:prstGeom prst="rect">
            <a:avLst/>
          </a:prstGeom>
        </p:spPr>
        <p:txBody>
          <a:bodyPr vert="horz" lIns="0" tIns="0" rIns="0" bIns="0" rtlCol="0" anchor="ctr"/>
          <a:lstStyle>
            <a:lvl1pPr algn="ctr">
              <a:defRPr sz="1000">
                <a:solidFill>
                  <a:schemeClr val="tx2"/>
                </a:solidFill>
              </a:defRPr>
            </a:lvl1pPr>
          </a:lstStyle>
          <a:p>
            <a:fld id="{5E0C6A10-0FE5-4C23-945F-7CA3C4931DA1}" type="datetime1">
              <a:rPr lang="fi-FI" smtClean="0"/>
              <a:t>25.9.2025</a:t>
            </a:fld>
            <a:endParaRPr lang="fi-FI"/>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1752600" y="6238471"/>
            <a:ext cx="4114800" cy="197223"/>
          </a:xfrm>
          <a:prstGeom prst="rect">
            <a:avLst/>
          </a:prstGeom>
        </p:spPr>
        <p:txBody>
          <a:bodyPr vert="horz" lIns="0" tIns="0" rIns="0" bIns="0" rtlCol="0" anchor="ctr"/>
          <a:lstStyle>
            <a:lvl1pPr algn="l">
              <a:defRPr sz="1000">
                <a:solidFill>
                  <a:schemeClr val="tx2"/>
                </a:solidFill>
              </a:defRPr>
            </a:lvl1pPr>
          </a:lstStyle>
          <a:p>
            <a:endParaRPr lang="fi-FI"/>
          </a:p>
        </p:txBody>
      </p:sp>
      <p:pic>
        <p:nvPicPr>
          <p:cNvPr id="11" name="Kuva 10"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59EF808D-E7BA-15EC-07B7-3BE9C157B45B}"/>
              </a:ext>
            </a:extLst>
          </p:cNvPr>
          <p:cNvPicPr>
            <a:picLocks noChangeAspect="1"/>
          </p:cNvPicPr>
          <p:nvPr userDrawn="1"/>
        </p:nvPicPr>
        <p:blipFill>
          <a:blip r:embed="rId45">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10244759" y="6041686"/>
            <a:ext cx="1436563" cy="330537"/>
          </a:xfrm>
          <a:prstGeom prst="rect">
            <a:avLst/>
          </a:prstGeom>
        </p:spPr>
      </p:pic>
    </p:spTree>
    <p:extLst>
      <p:ext uri="{BB962C8B-B14F-4D97-AF65-F5344CB8AC3E}">
        <p14:creationId xmlns:p14="http://schemas.microsoft.com/office/powerpoint/2010/main" val="119678055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 id="2147483963" r:id="rId23"/>
    <p:sldLayoutId id="2147483964" r:id="rId24"/>
    <p:sldLayoutId id="2147483965" r:id="rId25"/>
    <p:sldLayoutId id="2147483966" r:id="rId26"/>
    <p:sldLayoutId id="2147483967" r:id="rId27"/>
    <p:sldLayoutId id="2147483968" r:id="rId28"/>
    <p:sldLayoutId id="2147483969" r:id="rId29"/>
    <p:sldLayoutId id="2147483970" r:id="rId30"/>
    <p:sldLayoutId id="2147483971" r:id="rId31"/>
    <p:sldLayoutId id="2147483972" r:id="rId32"/>
    <p:sldLayoutId id="2147483973" r:id="rId33"/>
    <p:sldLayoutId id="2147483974" r:id="rId34"/>
    <p:sldLayoutId id="2147483975" r:id="rId35"/>
    <p:sldLayoutId id="2147483976" r:id="rId36"/>
    <p:sldLayoutId id="2147483977" r:id="rId37"/>
    <p:sldLayoutId id="2147483978" r:id="rId38"/>
    <p:sldLayoutId id="2147483979" r:id="rId39"/>
    <p:sldLayoutId id="2147483980" r:id="rId40"/>
    <p:sldLayoutId id="2147483981" r:id="rId41"/>
    <p:sldLayoutId id="2147483982" r:id="rId42"/>
    <p:sldLayoutId id="2147483983" r:id="rId43"/>
  </p:sldLayoutIdLst>
  <p:hf hdr="0"/>
  <p:txStyles>
    <p:titleStyle>
      <a:lvl1pPr algn="l" defTabSz="914400" rtl="0" eaLnBrk="1" latinLnBrk="0" hangingPunct="1">
        <a:lnSpc>
          <a:spcPct val="95000"/>
        </a:lnSpc>
        <a:spcBef>
          <a:spcPct val="0"/>
        </a:spcBef>
        <a:buNone/>
        <a:defRPr sz="4000" b="1" kern="1200">
          <a:solidFill>
            <a:schemeClr val="tx2"/>
          </a:solidFill>
          <a:latin typeface="+mj-lt"/>
          <a:ea typeface="+mj-ea"/>
          <a:cs typeface="+mj-cs"/>
        </a:defRPr>
      </a:lvl1pPr>
    </p:titleStyle>
    <p:bodyStyle>
      <a:lvl1pPr marL="269875" indent="-269875" algn="l" defTabSz="914400" rtl="0" eaLnBrk="1" latinLnBrk="0" hangingPunct="1">
        <a:lnSpc>
          <a:spcPct val="100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100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100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100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100000"/>
        </a:lnSpc>
        <a:spcBef>
          <a:spcPts val="800"/>
        </a:spcBef>
        <a:buFont typeface="Calibri" panose="020F0502020204030204" pitchFamily="34" charset="0"/>
        <a:buChar char="•"/>
        <a:defRPr sz="1400" kern="1200">
          <a:solidFill>
            <a:schemeClr val="tx2"/>
          </a:solidFill>
          <a:latin typeface="+mn-lt"/>
          <a:ea typeface="+mn-ea"/>
          <a:cs typeface="+mn-cs"/>
        </a:defRPr>
      </a:lvl5pPr>
      <a:lvl6pPr marL="2066400" indent="-270000" algn="l" defTabSz="914400" rtl="0" eaLnBrk="1" latinLnBrk="0" hangingPunct="1">
        <a:lnSpc>
          <a:spcPct val="100000"/>
        </a:lnSpc>
        <a:spcBef>
          <a:spcPts val="800"/>
        </a:spcBef>
        <a:buFont typeface="Arial" panose="020B0604020202020204" pitchFamily="34" charset="0"/>
        <a:buChar char="•"/>
        <a:defRPr sz="1400" kern="1200">
          <a:solidFill>
            <a:schemeClr val="tx2"/>
          </a:solidFill>
          <a:latin typeface="+mn-lt"/>
          <a:ea typeface="+mn-ea"/>
          <a:cs typeface="+mn-cs"/>
        </a:defRPr>
      </a:lvl6pPr>
      <a:lvl7pPr marL="2426400" indent="-270000" algn="l" defTabSz="914400" rtl="0" eaLnBrk="1" latinLnBrk="0" hangingPunct="1">
        <a:lnSpc>
          <a:spcPct val="100000"/>
        </a:lnSpc>
        <a:spcBef>
          <a:spcPts val="800"/>
        </a:spcBef>
        <a:buFont typeface="Arial" panose="020B0604020202020204" pitchFamily="34" charset="0"/>
        <a:buChar char="•"/>
        <a:defRPr sz="1400" kern="1200">
          <a:solidFill>
            <a:schemeClr val="tx2"/>
          </a:solidFill>
          <a:latin typeface="+mn-lt"/>
          <a:ea typeface="+mn-ea"/>
          <a:cs typeface="+mn-cs"/>
        </a:defRPr>
      </a:lvl7pPr>
      <a:lvl8pPr marL="2786400" indent="-270000" algn="l" defTabSz="914400" rtl="0" eaLnBrk="1" latinLnBrk="0" hangingPunct="1">
        <a:lnSpc>
          <a:spcPct val="100000"/>
        </a:lnSpc>
        <a:spcBef>
          <a:spcPts val="800"/>
        </a:spcBef>
        <a:buFont typeface="Arial" panose="020B0604020202020204" pitchFamily="34" charset="0"/>
        <a:buChar char="•"/>
        <a:defRPr sz="1400" kern="1200">
          <a:solidFill>
            <a:schemeClr val="tx2"/>
          </a:solidFill>
          <a:latin typeface="+mn-lt"/>
          <a:ea typeface="+mn-ea"/>
          <a:cs typeface="+mn-cs"/>
        </a:defRPr>
      </a:lvl8pPr>
      <a:lvl9pPr marL="3146400" indent="-270000" algn="l" defTabSz="914400" rtl="0" eaLnBrk="1" latinLnBrk="0" hangingPunct="1">
        <a:lnSpc>
          <a:spcPct val="100000"/>
        </a:lnSpc>
        <a:spcBef>
          <a:spcPts val="800"/>
        </a:spcBef>
        <a:buFont typeface="Arial" panose="020B0604020202020204"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510987" y="388620"/>
            <a:ext cx="11169009" cy="702216"/>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510987" y="1508985"/>
            <a:ext cx="11169009" cy="4360292"/>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a:p>
            <a:pPr lvl="5"/>
            <a:r>
              <a:rPr lang="fi-FI"/>
              <a:t>kuudes taso</a:t>
            </a:r>
          </a:p>
          <a:p>
            <a:pPr lvl="6"/>
            <a:r>
              <a:rPr lang="fi-FI"/>
              <a:t>seitsemäs taso</a:t>
            </a:r>
          </a:p>
          <a:p>
            <a:pPr lvl="7"/>
            <a:r>
              <a:rPr lang="fi-FI"/>
              <a:t>kahdeksas taso</a:t>
            </a:r>
          </a:p>
          <a:p>
            <a:pPr lvl="8"/>
            <a:r>
              <a:rPr lang="fi-FI"/>
              <a:t>yhdeksäs taso</a:t>
            </a:r>
            <a:endParaRPr lang="en-GB"/>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510988" y="6238471"/>
            <a:ext cx="257108" cy="197223"/>
          </a:xfrm>
          <a:prstGeom prst="rect">
            <a:avLst/>
          </a:prstGeom>
        </p:spPr>
        <p:txBody>
          <a:bodyPr vert="horz" lIns="0" tIns="0" rIns="0" bIns="0" rtlCol="0" anchor="ctr"/>
          <a:lstStyle>
            <a:lvl1pPr algn="l">
              <a:defRPr sz="1000">
                <a:solidFill>
                  <a:schemeClr val="tx2"/>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777240" y="6238471"/>
            <a:ext cx="926054" cy="197223"/>
          </a:xfrm>
          <a:prstGeom prst="rect">
            <a:avLst/>
          </a:prstGeom>
        </p:spPr>
        <p:txBody>
          <a:bodyPr vert="horz" lIns="0" tIns="0" rIns="0" bIns="0" rtlCol="0" anchor="ctr"/>
          <a:lstStyle>
            <a:lvl1pPr algn="ctr">
              <a:defRPr sz="1000">
                <a:solidFill>
                  <a:schemeClr val="tx2"/>
                </a:solidFill>
              </a:defRPr>
            </a:lvl1pPr>
          </a:lstStyle>
          <a:p>
            <a:fld id="{5E0C6A10-0FE5-4C23-945F-7CA3C4931DA1}" type="datetime1">
              <a:rPr lang="fi-FI" smtClean="0"/>
              <a:t>25.9.2025</a:t>
            </a:fld>
            <a:endParaRPr lang="fi-FI"/>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1752600" y="6238471"/>
            <a:ext cx="4114800" cy="197223"/>
          </a:xfrm>
          <a:prstGeom prst="rect">
            <a:avLst/>
          </a:prstGeom>
        </p:spPr>
        <p:txBody>
          <a:bodyPr vert="horz" lIns="0" tIns="0" rIns="0" bIns="0" rtlCol="0" anchor="ctr"/>
          <a:lstStyle>
            <a:lvl1pPr algn="l">
              <a:defRPr sz="1000">
                <a:solidFill>
                  <a:schemeClr val="tx2"/>
                </a:solidFill>
              </a:defRPr>
            </a:lvl1pPr>
          </a:lstStyle>
          <a:p>
            <a:endParaRPr lang="fi-FI"/>
          </a:p>
        </p:txBody>
      </p:sp>
      <p:pic>
        <p:nvPicPr>
          <p:cNvPr id="11" name="Kuva 10"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59EF808D-E7BA-15EC-07B7-3BE9C157B45B}"/>
              </a:ext>
            </a:extLst>
          </p:cNvPr>
          <p:cNvPicPr>
            <a:picLocks noChangeAspect="1"/>
          </p:cNvPicPr>
          <p:nvPr userDrawn="1"/>
        </p:nvPicPr>
        <p:blipFill>
          <a:blip r:embed="rId46">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10244759" y="6041686"/>
            <a:ext cx="1436563" cy="330537"/>
          </a:xfrm>
          <a:prstGeom prst="rect">
            <a:avLst/>
          </a:prstGeom>
        </p:spPr>
      </p:pic>
    </p:spTree>
    <p:extLst>
      <p:ext uri="{BB962C8B-B14F-4D97-AF65-F5344CB8AC3E}">
        <p14:creationId xmlns:p14="http://schemas.microsoft.com/office/powerpoint/2010/main" val="3799311889"/>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 id="2147484005" r:id="rId21"/>
    <p:sldLayoutId id="2147484006" r:id="rId22"/>
    <p:sldLayoutId id="2147484007" r:id="rId23"/>
    <p:sldLayoutId id="2147484008" r:id="rId24"/>
    <p:sldLayoutId id="2147484009" r:id="rId25"/>
    <p:sldLayoutId id="2147484010" r:id="rId26"/>
    <p:sldLayoutId id="2147484011" r:id="rId27"/>
    <p:sldLayoutId id="2147484012" r:id="rId28"/>
    <p:sldLayoutId id="2147484013" r:id="rId29"/>
    <p:sldLayoutId id="2147484014" r:id="rId30"/>
    <p:sldLayoutId id="2147484015" r:id="rId31"/>
    <p:sldLayoutId id="2147484016" r:id="rId32"/>
    <p:sldLayoutId id="2147484017" r:id="rId33"/>
    <p:sldLayoutId id="2147484018" r:id="rId34"/>
    <p:sldLayoutId id="2147484019" r:id="rId35"/>
    <p:sldLayoutId id="2147484020" r:id="rId36"/>
    <p:sldLayoutId id="2147484021" r:id="rId37"/>
    <p:sldLayoutId id="2147484022" r:id="rId38"/>
    <p:sldLayoutId id="2147484023" r:id="rId39"/>
    <p:sldLayoutId id="2147484024" r:id="rId40"/>
    <p:sldLayoutId id="2147484025" r:id="rId41"/>
    <p:sldLayoutId id="2147484026" r:id="rId42"/>
    <p:sldLayoutId id="2147484027" r:id="rId43"/>
    <p:sldLayoutId id="2147484028" r:id="rId44"/>
  </p:sldLayoutIdLst>
  <p:hf hdr="0"/>
  <p:txStyles>
    <p:titleStyle>
      <a:lvl1pPr algn="l" defTabSz="914400" rtl="0" eaLnBrk="1" latinLnBrk="0" hangingPunct="1">
        <a:lnSpc>
          <a:spcPct val="95000"/>
        </a:lnSpc>
        <a:spcBef>
          <a:spcPct val="0"/>
        </a:spcBef>
        <a:buNone/>
        <a:defRPr sz="4000" b="1" kern="1200">
          <a:solidFill>
            <a:schemeClr val="tx2"/>
          </a:solidFill>
          <a:latin typeface="+mj-lt"/>
          <a:ea typeface="+mj-ea"/>
          <a:cs typeface="+mj-cs"/>
        </a:defRPr>
      </a:lvl1pPr>
    </p:titleStyle>
    <p:bodyStyle>
      <a:lvl1pPr marL="269875" indent="-269875" algn="l" defTabSz="914400" rtl="0" eaLnBrk="1" latinLnBrk="0" hangingPunct="1">
        <a:lnSpc>
          <a:spcPct val="100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100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100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100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100000"/>
        </a:lnSpc>
        <a:spcBef>
          <a:spcPts val="800"/>
        </a:spcBef>
        <a:buFont typeface="Calibri" panose="020F0502020204030204" pitchFamily="34" charset="0"/>
        <a:buChar char="•"/>
        <a:defRPr sz="1400" kern="1200">
          <a:solidFill>
            <a:schemeClr val="tx2"/>
          </a:solidFill>
          <a:latin typeface="+mn-lt"/>
          <a:ea typeface="+mn-ea"/>
          <a:cs typeface="+mn-cs"/>
        </a:defRPr>
      </a:lvl5pPr>
      <a:lvl6pPr marL="2066400" indent="-270000" algn="l" defTabSz="914400" rtl="0" eaLnBrk="1" latinLnBrk="0" hangingPunct="1">
        <a:lnSpc>
          <a:spcPct val="100000"/>
        </a:lnSpc>
        <a:spcBef>
          <a:spcPts val="800"/>
        </a:spcBef>
        <a:buFont typeface="Arial" panose="020B0604020202020204" pitchFamily="34" charset="0"/>
        <a:buChar char="•"/>
        <a:defRPr sz="1400" kern="1200">
          <a:solidFill>
            <a:schemeClr val="tx2"/>
          </a:solidFill>
          <a:latin typeface="+mn-lt"/>
          <a:ea typeface="+mn-ea"/>
          <a:cs typeface="+mn-cs"/>
        </a:defRPr>
      </a:lvl6pPr>
      <a:lvl7pPr marL="2426400" indent="-270000" algn="l" defTabSz="914400" rtl="0" eaLnBrk="1" latinLnBrk="0" hangingPunct="1">
        <a:lnSpc>
          <a:spcPct val="100000"/>
        </a:lnSpc>
        <a:spcBef>
          <a:spcPts val="800"/>
        </a:spcBef>
        <a:buFont typeface="Arial" panose="020B0604020202020204" pitchFamily="34" charset="0"/>
        <a:buChar char="•"/>
        <a:defRPr sz="1400" kern="1200">
          <a:solidFill>
            <a:schemeClr val="tx2"/>
          </a:solidFill>
          <a:latin typeface="+mn-lt"/>
          <a:ea typeface="+mn-ea"/>
          <a:cs typeface="+mn-cs"/>
        </a:defRPr>
      </a:lvl7pPr>
      <a:lvl8pPr marL="2786400" indent="-270000" algn="l" defTabSz="914400" rtl="0" eaLnBrk="1" latinLnBrk="0" hangingPunct="1">
        <a:lnSpc>
          <a:spcPct val="100000"/>
        </a:lnSpc>
        <a:spcBef>
          <a:spcPts val="800"/>
        </a:spcBef>
        <a:buFont typeface="Arial" panose="020B0604020202020204" pitchFamily="34" charset="0"/>
        <a:buChar char="•"/>
        <a:defRPr sz="1400" kern="1200">
          <a:solidFill>
            <a:schemeClr val="tx2"/>
          </a:solidFill>
          <a:latin typeface="+mn-lt"/>
          <a:ea typeface="+mn-ea"/>
          <a:cs typeface="+mn-cs"/>
        </a:defRPr>
      </a:lvl8pPr>
      <a:lvl9pPr marL="3146400" indent="-270000" algn="l" defTabSz="914400" rtl="0" eaLnBrk="1" latinLnBrk="0" hangingPunct="1">
        <a:lnSpc>
          <a:spcPct val="100000"/>
        </a:lnSpc>
        <a:spcBef>
          <a:spcPts val="800"/>
        </a:spcBef>
        <a:buFont typeface="Arial" panose="020B0604020202020204"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510987" y="388620"/>
            <a:ext cx="11169009" cy="702216"/>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510987" y="1508985"/>
            <a:ext cx="11169009" cy="4360292"/>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a:p>
            <a:pPr lvl="5"/>
            <a:r>
              <a:rPr lang="fi-FI"/>
              <a:t>kuudes taso</a:t>
            </a:r>
          </a:p>
          <a:p>
            <a:pPr lvl="6"/>
            <a:r>
              <a:rPr lang="fi-FI"/>
              <a:t>seitsemäs taso</a:t>
            </a:r>
          </a:p>
          <a:p>
            <a:pPr lvl="7"/>
            <a:r>
              <a:rPr lang="fi-FI"/>
              <a:t>kahdeksas taso</a:t>
            </a:r>
          </a:p>
          <a:p>
            <a:pPr lvl="8"/>
            <a:r>
              <a:rPr lang="fi-FI"/>
              <a:t>yhdeksäs taso</a:t>
            </a:r>
            <a:endParaRPr lang="en-GB"/>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510988" y="6238471"/>
            <a:ext cx="257108" cy="197223"/>
          </a:xfrm>
          <a:prstGeom prst="rect">
            <a:avLst/>
          </a:prstGeom>
        </p:spPr>
        <p:txBody>
          <a:bodyPr vert="horz" lIns="0" tIns="0" rIns="0" bIns="0" rtlCol="0" anchor="ctr"/>
          <a:lstStyle>
            <a:lvl1pPr algn="l">
              <a:defRPr sz="1000">
                <a:solidFill>
                  <a:schemeClr val="tx2"/>
                </a:solidFill>
              </a:defRPr>
            </a:lvl1pPr>
          </a:lstStyle>
          <a:p>
            <a:fld id="{31160B98-140E-4345-B1A3-2A7247C42973}" type="slidenum">
              <a:rPr lang="fi-FI" smtClean="0"/>
              <a:pPr/>
              <a:t>‹#›</a:t>
            </a:fld>
            <a:endParaRPr lang="fi-FI"/>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777240" y="6238471"/>
            <a:ext cx="926054" cy="197223"/>
          </a:xfrm>
          <a:prstGeom prst="rect">
            <a:avLst/>
          </a:prstGeom>
        </p:spPr>
        <p:txBody>
          <a:bodyPr vert="horz" lIns="0" tIns="0" rIns="0" bIns="0" rtlCol="0" anchor="ctr"/>
          <a:lstStyle>
            <a:lvl1pPr algn="ctr">
              <a:defRPr sz="1000">
                <a:solidFill>
                  <a:schemeClr val="tx2"/>
                </a:solidFill>
              </a:defRPr>
            </a:lvl1pPr>
          </a:lstStyle>
          <a:p>
            <a:fld id="{C0B8CB01-5AE8-43EC-AD73-03F25B7B9790}" type="datetime1">
              <a:rPr lang="fi-FI" smtClean="0"/>
              <a:t>25.9.2025</a:t>
            </a:fld>
            <a:endParaRPr lang="fi-FI"/>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1752600" y="6238471"/>
            <a:ext cx="4114800" cy="197223"/>
          </a:xfrm>
          <a:prstGeom prst="rect">
            <a:avLst/>
          </a:prstGeom>
        </p:spPr>
        <p:txBody>
          <a:bodyPr vert="horz" lIns="0" tIns="0" rIns="0" bIns="0" rtlCol="0" anchor="ctr"/>
          <a:lstStyle>
            <a:lvl1pPr algn="l">
              <a:defRPr sz="1000">
                <a:solidFill>
                  <a:schemeClr val="tx2"/>
                </a:solidFill>
              </a:defRPr>
            </a:lvl1pPr>
          </a:lstStyle>
          <a:p>
            <a:endParaRPr lang="fi-FI"/>
          </a:p>
        </p:txBody>
      </p:sp>
      <p:pic>
        <p:nvPicPr>
          <p:cNvPr id="11" name="Kuva 10" descr="Keski-Suomen hyvinvointialueen logossa on kolme ympyrää yhdistettynä toisiinsa. Vaaleanpunainen, sininen ja vihreä ympyrä kuvaavat sosiaali-, terveys- ja pelastustoimen palveluita ja niiden yhteensovittamista, yhdenvertaisuutta ja jatkuvuutta. Logo kuvastaa hyvinvointialuetta ja sen monimuotoisuutta ja se ilmentää kumppanuutta ja yhteistyötä. ">
            <a:extLst>
              <a:ext uri="{FF2B5EF4-FFF2-40B4-BE49-F238E27FC236}">
                <a16:creationId xmlns:a16="http://schemas.microsoft.com/office/drawing/2014/main" id="{59EF808D-E7BA-15EC-07B7-3BE9C157B45B}"/>
              </a:ext>
            </a:extLst>
          </p:cNvPr>
          <p:cNvPicPr>
            <a:picLocks noChangeAspect="1"/>
          </p:cNvPicPr>
          <p:nvPr userDrawn="1"/>
        </p:nvPicPr>
        <p:blipFill>
          <a:blip r:embed="rId45">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10244759" y="6041686"/>
            <a:ext cx="1436563" cy="330537"/>
          </a:xfrm>
          <a:prstGeom prst="rect">
            <a:avLst/>
          </a:prstGeom>
        </p:spPr>
      </p:pic>
    </p:spTree>
    <p:extLst>
      <p:ext uri="{BB962C8B-B14F-4D97-AF65-F5344CB8AC3E}">
        <p14:creationId xmlns:p14="http://schemas.microsoft.com/office/powerpoint/2010/main" val="2353510795"/>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5" r:id="rId26"/>
    <p:sldLayoutId id="2147484056" r:id="rId27"/>
    <p:sldLayoutId id="2147484057" r:id="rId28"/>
    <p:sldLayoutId id="2147484058" r:id="rId29"/>
    <p:sldLayoutId id="2147484059" r:id="rId30"/>
    <p:sldLayoutId id="2147484060" r:id="rId31"/>
    <p:sldLayoutId id="2147484061" r:id="rId32"/>
    <p:sldLayoutId id="2147484062" r:id="rId33"/>
    <p:sldLayoutId id="2147484063" r:id="rId34"/>
    <p:sldLayoutId id="2147484064" r:id="rId35"/>
    <p:sldLayoutId id="2147484065" r:id="rId36"/>
    <p:sldLayoutId id="2147484066" r:id="rId37"/>
    <p:sldLayoutId id="2147484067" r:id="rId38"/>
    <p:sldLayoutId id="2147484068" r:id="rId39"/>
    <p:sldLayoutId id="2147484069" r:id="rId40"/>
    <p:sldLayoutId id="2147484070" r:id="rId41"/>
    <p:sldLayoutId id="2147484071" r:id="rId42"/>
    <p:sldLayoutId id="2147484072" r:id="rId43"/>
  </p:sldLayoutIdLst>
  <p:hf hdr="0" ftr="0" dt="0"/>
  <p:txStyles>
    <p:titleStyle>
      <a:lvl1pPr algn="l" defTabSz="914400" rtl="0" eaLnBrk="1" latinLnBrk="0" hangingPunct="1">
        <a:lnSpc>
          <a:spcPct val="95000"/>
        </a:lnSpc>
        <a:spcBef>
          <a:spcPct val="0"/>
        </a:spcBef>
        <a:buNone/>
        <a:defRPr sz="4000" b="1" kern="1200">
          <a:solidFill>
            <a:schemeClr val="tx2"/>
          </a:solidFill>
          <a:latin typeface="+mj-lt"/>
          <a:ea typeface="+mj-ea"/>
          <a:cs typeface="+mj-cs"/>
        </a:defRPr>
      </a:lvl1pPr>
    </p:titleStyle>
    <p:bodyStyle>
      <a:lvl1pPr marL="269875" indent="-269875" algn="l" defTabSz="914400" rtl="0" eaLnBrk="1" latinLnBrk="0" hangingPunct="1">
        <a:lnSpc>
          <a:spcPct val="100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100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100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100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100000"/>
        </a:lnSpc>
        <a:spcBef>
          <a:spcPts val="800"/>
        </a:spcBef>
        <a:buFont typeface="Calibri" panose="020F0502020204030204" pitchFamily="34" charset="0"/>
        <a:buChar char="•"/>
        <a:defRPr sz="1400" kern="1200">
          <a:solidFill>
            <a:schemeClr val="tx2"/>
          </a:solidFill>
          <a:latin typeface="+mn-lt"/>
          <a:ea typeface="+mn-ea"/>
          <a:cs typeface="+mn-cs"/>
        </a:defRPr>
      </a:lvl5pPr>
      <a:lvl6pPr marL="2066400" indent="-270000" algn="l" defTabSz="914400" rtl="0" eaLnBrk="1" latinLnBrk="0" hangingPunct="1">
        <a:lnSpc>
          <a:spcPct val="100000"/>
        </a:lnSpc>
        <a:spcBef>
          <a:spcPts val="800"/>
        </a:spcBef>
        <a:buFont typeface="Arial" panose="020B0604020202020204" pitchFamily="34" charset="0"/>
        <a:buChar char="•"/>
        <a:defRPr sz="1400" kern="1200">
          <a:solidFill>
            <a:schemeClr val="tx2"/>
          </a:solidFill>
          <a:latin typeface="+mn-lt"/>
          <a:ea typeface="+mn-ea"/>
          <a:cs typeface="+mn-cs"/>
        </a:defRPr>
      </a:lvl6pPr>
      <a:lvl7pPr marL="2426400" indent="-270000" algn="l" defTabSz="914400" rtl="0" eaLnBrk="1" latinLnBrk="0" hangingPunct="1">
        <a:lnSpc>
          <a:spcPct val="100000"/>
        </a:lnSpc>
        <a:spcBef>
          <a:spcPts val="800"/>
        </a:spcBef>
        <a:buFont typeface="Arial" panose="020B0604020202020204" pitchFamily="34" charset="0"/>
        <a:buChar char="•"/>
        <a:defRPr sz="1400" kern="1200">
          <a:solidFill>
            <a:schemeClr val="tx2"/>
          </a:solidFill>
          <a:latin typeface="+mn-lt"/>
          <a:ea typeface="+mn-ea"/>
          <a:cs typeface="+mn-cs"/>
        </a:defRPr>
      </a:lvl7pPr>
      <a:lvl8pPr marL="2786400" indent="-270000" algn="l" defTabSz="914400" rtl="0" eaLnBrk="1" latinLnBrk="0" hangingPunct="1">
        <a:lnSpc>
          <a:spcPct val="100000"/>
        </a:lnSpc>
        <a:spcBef>
          <a:spcPts val="800"/>
        </a:spcBef>
        <a:buFont typeface="Arial" panose="020B0604020202020204" pitchFamily="34" charset="0"/>
        <a:buChar char="•"/>
        <a:defRPr sz="1400" kern="1200">
          <a:solidFill>
            <a:schemeClr val="tx2"/>
          </a:solidFill>
          <a:latin typeface="+mn-lt"/>
          <a:ea typeface="+mn-ea"/>
          <a:cs typeface="+mn-cs"/>
        </a:defRPr>
      </a:lvl8pPr>
      <a:lvl9pPr marL="3146400" indent="-270000" algn="l" defTabSz="914400" rtl="0" eaLnBrk="1" latinLnBrk="0" hangingPunct="1">
        <a:lnSpc>
          <a:spcPct val="100000"/>
        </a:lnSpc>
        <a:spcBef>
          <a:spcPts val="800"/>
        </a:spcBef>
        <a:buFont typeface="Arial" panose="020B0604020202020204"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62.pn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9F446D-4373-96BA-5D6F-7D3FBE0072FA}"/>
              </a:ext>
            </a:extLst>
          </p:cNvPr>
          <p:cNvSpPr>
            <a:spLocks noGrp="1"/>
          </p:cNvSpPr>
          <p:nvPr>
            <p:ph type="ctrTitle"/>
          </p:nvPr>
        </p:nvSpPr>
        <p:spPr/>
        <p:txBody>
          <a:bodyPr/>
          <a:lstStyle/>
          <a:p>
            <a:r>
              <a:rPr lang="fi-FI" sz="4800" dirty="0" err="1"/>
              <a:t>Innovations</a:t>
            </a:r>
            <a:r>
              <a:rPr lang="fi-FI" sz="4800" dirty="0"/>
              <a:t> for </a:t>
            </a:r>
            <a:r>
              <a:rPr lang="fi-FI" sz="4800" dirty="0" err="1"/>
              <a:t>equality</a:t>
            </a:r>
            <a:r>
              <a:rPr lang="fi-FI" sz="4800" dirty="0"/>
              <a:t> of </a:t>
            </a:r>
            <a:r>
              <a:rPr lang="fi-FI" sz="4800" dirty="0" err="1"/>
              <a:t>child</a:t>
            </a:r>
            <a:r>
              <a:rPr lang="fi-FI" sz="4800" dirty="0"/>
              <a:t>, </a:t>
            </a:r>
            <a:r>
              <a:rPr lang="fi-FI" sz="4800" dirty="0" err="1"/>
              <a:t>youth</a:t>
            </a:r>
            <a:r>
              <a:rPr lang="fi-FI" sz="4800" dirty="0"/>
              <a:t> and </a:t>
            </a:r>
            <a:r>
              <a:rPr lang="fi-FI" sz="4800" dirty="0" err="1"/>
              <a:t>families</a:t>
            </a:r>
            <a:r>
              <a:rPr lang="fi-FI" sz="4800" dirty="0"/>
              <a:t> in Finland</a:t>
            </a:r>
            <a:br>
              <a:rPr lang="fi-FI" sz="4800" dirty="0"/>
            </a:br>
            <a:br>
              <a:rPr lang="fi-FI" sz="3600" dirty="0"/>
            </a:br>
            <a:r>
              <a:rPr lang="fi-FI" sz="2800" dirty="0" err="1"/>
              <a:t>Breaking</a:t>
            </a:r>
            <a:r>
              <a:rPr lang="fi-FI" sz="2800" dirty="0"/>
              <a:t> </a:t>
            </a:r>
            <a:r>
              <a:rPr lang="fi-FI" sz="2800" dirty="0" err="1"/>
              <a:t>Silos</a:t>
            </a:r>
            <a:r>
              <a:rPr lang="fi-FI" sz="2800" dirty="0"/>
              <a:t> and Building </a:t>
            </a:r>
            <a:r>
              <a:rPr lang="fi-FI" sz="2800" dirty="0" err="1"/>
              <a:t>Futures</a:t>
            </a:r>
            <a:r>
              <a:rPr lang="fi-FI" sz="2800" dirty="0"/>
              <a:t> </a:t>
            </a:r>
            <a:br>
              <a:rPr lang="fi-FI" sz="2800" dirty="0"/>
            </a:br>
            <a:r>
              <a:rPr lang="fi-FI" sz="2800" dirty="0" err="1"/>
              <a:t>Coface</a:t>
            </a:r>
            <a:r>
              <a:rPr lang="fi-FI" sz="2800" dirty="0"/>
              <a:t> –</a:t>
            </a:r>
            <a:r>
              <a:rPr lang="fi-FI" sz="2800" dirty="0" err="1"/>
              <a:t>conference</a:t>
            </a:r>
            <a:r>
              <a:rPr lang="fi-FI" sz="2800" dirty="0"/>
              <a:t> 25.9.2025 </a:t>
            </a:r>
            <a:br>
              <a:rPr lang="fi-FI" sz="3600" dirty="0"/>
            </a:br>
            <a:r>
              <a:rPr lang="fi-FI" sz="3600" dirty="0"/>
              <a:t>Maria K. Aula</a:t>
            </a:r>
            <a:br>
              <a:rPr lang="fi-FI" sz="3600" dirty="0"/>
            </a:br>
            <a:r>
              <a:rPr lang="fi-FI" sz="2400" dirty="0"/>
              <a:t>Chair of </a:t>
            </a:r>
            <a:r>
              <a:rPr lang="fi-FI" sz="2400" dirty="0" err="1"/>
              <a:t>the</a:t>
            </a:r>
            <a:r>
              <a:rPr lang="fi-FI" sz="2400" dirty="0"/>
              <a:t> Board, Central Finland </a:t>
            </a:r>
            <a:r>
              <a:rPr lang="fi-FI" sz="2400" dirty="0" err="1"/>
              <a:t>Wellbeing</a:t>
            </a:r>
            <a:r>
              <a:rPr lang="fi-FI" sz="2400" dirty="0"/>
              <a:t> </a:t>
            </a:r>
            <a:r>
              <a:rPr lang="fi-FI" sz="2400" dirty="0" err="1"/>
              <a:t>County</a:t>
            </a:r>
            <a:r>
              <a:rPr lang="fi-FI" sz="2400" dirty="0"/>
              <a:t> </a:t>
            </a:r>
            <a:br>
              <a:rPr lang="fi-FI" sz="2400" dirty="0"/>
            </a:br>
            <a:r>
              <a:rPr lang="fi-FI" sz="2400" dirty="0" err="1"/>
              <a:t>Vice</a:t>
            </a:r>
            <a:r>
              <a:rPr lang="fi-FI" sz="2400" dirty="0"/>
              <a:t> Chair – ITLA </a:t>
            </a:r>
            <a:r>
              <a:rPr lang="fi-FI" sz="2400" dirty="0" err="1"/>
              <a:t>childrens</a:t>
            </a:r>
            <a:r>
              <a:rPr lang="fi-FI" sz="2400" dirty="0"/>
              <a:t> </a:t>
            </a:r>
            <a:r>
              <a:rPr lang="fi-FI" sz="2400" dirty="0" err="1"/>
              <a:t>foundation</a:t>
            </a:r>
            <a:br>
              <a:rPr lang="fi-FI" sz="2800" dirty="0"/>
            </a:br>
            <a:endParaRPr lang="fi-FI" sz="3200" dirty="0"/>
          </a:p>
        </p:txBody>
      </p:sp>
    </p:spTree>
    <p:extLst>
      <p:ext uri="{BB962C8B-B14F-4D97-AF65-F5344CB8AC3E}">
        <p14:creationId xmlns:p14="http://schemas.microsoft.com/office/powerpoint/2010/main" val="2069680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CC82BC-8B92-13C4-306A-240AACF3D2D8}"/>
              </a:ext>
            </a:extLst>
          </p:cNvPr>
          <p:cNvSpPr>
            <a:spLocks noGrp="1"/>
          </p:cNvSpPr>
          <p:nvPr>
            <p:ph type="ctrTitle"/>
          </p:nvPr>
        </p:nvSpPr>
        <p:spPr/>
        <p:txBody>
          <a:bodyPr/>
          <a:lstStyle/>
          <a:p>
            <a:endParaRPr lang="fi-FI" dirty="0"/>
          </a:p>
        </p:txBody>
      </p:sp>
      <p:sp>
        <p:nvSpPr>
          <p:cNvPr id="3" name="Päivämäärän paikkamerkki 2">
            <a:extLst>
              <a:ext uri="{FF2B5EF4-FFF2-40B4-BE49-F238E27FC236}">
                <a16:creationId xmlns:a16="http://schemas.microsoft.com/office/drawing/2014/main" id="{C329AC57-372B-A43C-83D5-9626977E8135}"/>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4" name="Alatunnisteen paikkamerkki 3">
            <a:extLst>
              <a:ext uri="{FF2B5EF4-FFF2-40B4-BE49-F238E27FC236}">
                <a16:creationId xmlns:a16="http://schemas.microsoft.com/office/drawing/2014/main" id="{40897CD6-3B74-E6A7-506C-2BCE7A826F72}"/>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64254F8-D67F-46A6-3512-B44DC85824B3}"/>
              </a:ext>
            </a:extLst>
          </p:cNvPr>
          <p:cNvSpPr>
            <a:spLocks noGrp="1"/>
          </p:cNvSpPr>
          <p:nvPr>
            <p:ph type="sldNum" sz="quarter" idx="12"/>
          </p:nvPr>
        </p:nvSpPr>
        <p:spPr/>
        <p:txBody>
          <a:bodyPr/>
          <a:lstStyle/>
          <a:p>
            <a:fld id="{31160B98-140E-4345-B1A3-2A7247C42973}" type="slidenum">
              <a:rPr lang="fi-FI" smtClean="0"/>
              <a:t>10</a:t>
            </a:fld>
            <a:endParaRPr lang="fi-FI"/>
          </a:p>
        </p:txBody>
      </p:sp>
      <p:pic>
        <p:nvPicPr>
          <p:cNvPr id="7" name="Kuva 6" descr="Kuva, joka sisältää kohteen teksti, kartta, diagrammi, Fontti&#10;&#10;Tekoälyllä luotu sisältö voi olla virheellistä.">
            <a:extLst>
              <a:ext uri="{FF2B5EF4-FFF2-40B4-BE49-F238E27FC236}">
                <a16:creationId xmlns:a16="http://schemas.microsoft.com/office/drawing/2014/main" id="{98FEB08B-1C22-30E2-E36D-B29512588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3" y="0"/>
            <a:ext cx="12139253" cy="6858000"/>
          </a:xfrm>
          <a:prstGeom prst="rect">
            <a:avLst/>
          </a:prstGeom>
        </p:spPr>
      </p:pic>
    </p:spTree>
    <p:extLst>
      <p:ext uri="{BB962C8B-B14F-4D97-AF65-F5344CB8AC3E}">
        <p14:creationId xmlns:p14="http://schemas.microsoft.com/office/powerpoint/2010/main" val="3731309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74CE81-5A66-6472-8947-236EEEA4CCBB}"/>
              </a:ext>
            </a:extLst>
          </p:cNvPr>
          <p:cNvSpPr>
            <a:spLocks noGrp="1"/>
          </p:cNvSpPr>
          <p:nvPr>
            <p:ph type="ctrTitle"/>
          </p:nvPr>
        </p:nvSpPr>
        <p:spPr/>
        <p:txBody>
          <a:bodyPr/>
          <a:lstStyle/>
          <a:p>
            <a:r>
              <a:rPr lang="fi-FI" dirty="0" err="1"/>
              <a:t>Thank</a:t>
            </a:r>
            <a:r>
              <a:rPr lang="fi-FI" dirty="0"/>
              <a:t> </a:t>
            </a:r>
            <a:r>
              <a:rPr lang="fi-FI" dirty="0" err="1"/>
              <a:t>you</a:t>
            </a:r>
            <a:r>
              <a:rPr lang="fi-FI" dirty="0"/>
              <a:t>!</a:t>
            </a:r>
            <a:br>
              <a:rPr lang="fi-FI" dirty="0"/>
            </a:br>
            <a:r>
              <a:rPr lang="fi-FI" sz="4800" dirty="0"/>
              <a:t>mariakaisa.aula (at) hyvaks.fi</a:t>
            </a:r>
            <a:br>
              <a:rPr lang="fi-FI" sz="4800" dirty="0"/>
            </a:br>
            <a:r>
              <a:rPr lang="fi-FI" sz="4800" dirty="0"/>
              <a:t>@mariasgarden (</a:t>
            </a:r>
            <a:r>
              <a:rPr lang="fi-FI" sz="4800" dirty="0" err="1"/>
              <a:t>instagram</a:t>
            </a:r>
            <a:r>
              <a:rPr lang="fi-FI" sz="4800" dirty="0"/>
              <a:t>)</a:t>
            </a:r>
            <a:br>
              <a:rPr lang="fi-FI" sz="4800" dirty="0"/>
            </a:br>
            <a:r>
              <a:rPr lang="fi-FI" sz="4800" dirty="0" err="1"/>
              <a:t>also</a:t>
            </a:r>
            <a:r>
              <a:rPr lang="fi-FI" sz="4800" dirty="0"/>
              <a:t> at </a:t>
            </a:r>
            <a:r>
              <a:rPr lang="fi-FI" sz="4800" dirty="0" err="1"/>
              <a:t>Linked</a:t>
            </a:r>
            <a:r>
              <a:rPr lang="fi-FI" sz="4800" dirty="0"/>
              <a:t> in </a:t>
            </a:r>
            <a:endParaRPr lang="fi-FI" dirty="0"/>
          </a:p>
        </p:txBody>
      </p:sp>
      <p:sp>
        <p:nvSpPr>
          <p:cNvPr id="3" name="Päivämäärän paikkamerkki 2">
            <a:extLst>
              <a:ext uri="{FF2B5EF4-FFF2-40B4-BE49-F238E27FC236}">
                <a16:creationId xmlns:a16="http://schemas.microsoft.com/office/drawing/2014/main" id="{D9A23677-F92A-950A-23EB-B85DAA4358AE}"/>
              </a:ext>
            </a:extLst>
          </p:cNvPr>
          <p:cNvSpPr>
            <a:spLocks noGrp="1"/>
          </p:cNvSpPr>
          <p:nvPr>
            <p:ph type="dt" sz="half" idx="10"/>
          </p:nvPr>
        </p:nvSpPr>
        <p:spPr/>
        <p:txBody>
          <a:bodyPr/>
          <a:lstStyle/>
          <a:p>
            <a:fld id="{DDC89562-7E35-428F-8FAE-6A9A6BD59787}" type="datetime1">
              <a:rPr lang="fi-FI" smtClean="0"/>
              <a:pPr/>
              <a:t>25.9.2025</a:t>
            </a:fld>
            <a:endParaRPr lang="fi-FI"/>
          </a:p>
        </p:txBody>
      </p:sp>
      <p:sp>
        <p:nvSpPr>
          <p:cNvPr id="4" name="Alatunnisteen paikkamerkki 3">
            <a:extLst>
              <a:ext uri="{FF2B5EF4-FFF2-40B4-BE49-F238E27FC236}">
                <a16:creationId xmlns:a16="http://schemas.microsoft.com/office/drawing/2014/main" id="{7AE7E9A7-63C2-08B9-FB70-E8F046496C41}"/>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D6805B0C-30D2-2C58-7D66-83CFE4518B75}"/>
              </a:ext>
            </a:extLst>
          </p:cNvPr>
          <p:cNvSpPr>
            <a:spLocks noGrp="1"/>
          </p:cNvSpPr>
          <p:nvPr>
            <p:ph type="sldNum" sz="quarter" idx="12"/>
          </p:nvPr>
        </p:nvSpPr>
        <p:spPr/>
        <p:txBody>
          <a:bodyPr/>
          <a:lstStyle/>
          <a:p>
            <a:fld id="{31160B98-140E-4345-B1A3-2A7247C42973}" type="slidenum">
              <a:rPr lang="fi-FI" smtClean="0"/>
              <a:pPr/>
              <a:t>11</a:t>
            </a:fld>
            <a:endParaRPr lang="fi-FI"/>
          </a:p>
        </p:txBody>
      </p:sp>
      <p:pic>
        <p:nvPicPr>
          <p:cNvPr id="7" name="Kuva 6" descr="Kuva, joka sisältää kohteen henkilö, vaate, muovi, lelu&#10;&#10;Tekoälyllä luotu sisältö voi olla virheellistä.">
            <a:extLst>
              <a:ext uri="{FF2B5EF4-FFF2-40B4-BE49-F238E27FC236}">
                <a16:creationId xmlns:a16="http://schemas.microsoft.com/office/drawing/2014/main" id="{959C7C9E-6127-9C67-22B2-A1E893214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63" y="341464"/>
            <a:ext cx="9537817" cy="6175071"/>
          </a:xfrm>
          <a:prstGeom prst="rect">
            <a:avLst/>
          </a:prstGeom>
        </p:spPr>
      </p:pic>
      <p:sp>
        <p:nvSpPr>
          <p:cNvPr id="8" name="Tekstiruutu 7">
            <a:extLst>
              <a:ext uri="{FF2B5EF4-FFF2-40B4-BE49-F238E27FC236}">
                <a16:creationId xmlns:a16="http://schemas.microsoft.com/office/drawing/2014/main" id="{CD9EE482-734E-9A04-738A-2EA827401CA9}"/>
              </a:ext>
            </a:extLst>
          </p:cNvPr>
          <p:cNvSpPr txBox="1"/>
          <p:nvPr/>
        </p:nvSpPr>
        <p:spPr>
          <a:xfrm>
            <a:off x="3611880" y="4882896"/>
            <a:ext cx="4235757" cy="1569660"/>
          </a:xfrm>
          <a:prstGeom prst="rect">
            <a:avLst/>
          </a:prstGeom>
          <a:noFill/>
        </p:spPr>
        <p:txBody>
          <a:bodyPr wrap="square" rtlCol="0">
            <a:spAutoFit/>
          </a:bodyPr>
          <a:lstStyle/>
          <a:p>
            <a:pPr algn="l"/>
            <a:r>
              <a:rPr lang="fi-FI" sz="2400" b="1" dirty="0" err="1">
                <a:solidFill>
                  <a:schemeClr val="bg1"/>
                </a:solidFill>
              </a:rPr>
              <a:t>Thank</a:t>
            </a:r>
            <a:r>
              <a:rPr lang="fi-FI" sz="2400" b="1" dirty="0">
                <a:solidFill>
                  <a:schemeClr val="bg1"/>
                </a:solidFill>
              </a:rPr>
              <a:t> </a:t>
            </a:r>
            <a:r>
              <a:rPr lang="fi-FI" sz="2400" b="1" dirty="0" err="1">
                <a:solidFill>
                  <a:schemeClr val="bg1"/>
                </a:solidFill>
              </a:rPr>
              <a:t>you</a:t>
            </a:r>
            <a:r>
              <a:rPr lang="fi-FI" sz="2400" b="1" dirty="0">
                <a:solidFill>
                  <a:schemeClr val="bg1"/>
                </a:solidFill>
              </a:rPr>
              <a:t>!</a:t>
            </a:r>
          </a:p>
          <a:p>
            <a:pPr algn="l"/>
            <a:r>
              <a:rPr lang="fi-FI" sz="2400" b="1" dirty="0" err="1">
                <a:solidFill>
                  <a:schemeClr val="bg1"/>
                </a:solidFill>
              </a:rPr>
              <a:t>The</a:t>
            </a:r>
            <a:r>
              <a:rPr lang="fi-FI" sz="2400" b="1" dirty="0">
                <a:solidFill>
                  <a:schemeClr val="bg1"/>
                </a:solidFill>
              </a:rPr>
              <a:t> </a:t>
            </a:r>
            <a:r>
              <a:rPr lang="fi-FI" sz="2400" b="1" dirty="0" err="1">
                <a:solidFill>
                  <a:schemeClr val="bg1"/>
                </a:solidFill>
              </a:rPr>
              <a:t>work</a:t>
            </a:r>
            <a:r>
              <a:rPr lang="fi-FI" sz="2400" b="1" dirty="0">
                <a:solidFill>
                  <a:schemeClr val="bg1"/>
                </a:solidFill>
              </a:rPr>
              <a:t> for </a:t>
            </a:r>
            <a:r>
              <a:rPr lang="fi-FI" sz="2400" b="1" dirty="0" err="1">
                <a:solidFill>
                  <a:schemeClr val="bg1"/>
                </a:solidFill>
              </a:rPr>
              <a:t>better</a:t>
            </a:r>
            <a:r>
              <a:rPr lang="fi-FI" sz="2400" b="1" dirty="0">
                <a:solidFill>
                  <a:schemeClr val="bg1"/>
                </a:solidFill>
              </a:rPr>
              <a:t> </a:t>
            </a:r>
            <a:r>
              <a:rPr lang="fi-FI" sz="2400" b="1" dirty="0" err="1">
                <a:solidFill>
                  <a:schemeClr val="bg1"/>
                </a:solidFill>
              </a:rPr>
              <a:t>integration</a:t>
            </a:r>
            <a:r>
              <a:rPr lang="fi-FI" sz="2400" b="1" dirty="0">
                <a:solidFill>
                  <a:schemeClr val="bg1"/>
                </a:solidFill>
              </a:rPr>
              <a:t> of </a:t>
            </a:r>
            <a:r>
              <a:rPr lang="fi-FI" sz="2400" b="1" dirty="0" err="1">
                <a:solidFill>
                  <a:schemeClr val="bg1"/>
                </a:solidFill>
              </a:rPr>
              <a:t>services</a:t>
            </a:r>
            <a:r>
              <a:rPr lang="fi-FI" sz="2400" b="1" dirty="0">
                <a:solidFill>
                  <a:schemeClr val="bg1"/>
                </a:solidFill>
              </a:rPr>
              <a:t> to </a:t>
            </a:r>
            <a:r>
              <a:rPr lang="fi-FI" sz="2400" b="1" dirty="0" err="1">
                <a:solidFill>
                  <a:schemeClr val="bg1"/>
                </a:solidFill>
              </a:rPr>
              <a:t>support</a:t>
            </a:r>
            <a:r>
              <a:rPr lang="fi-FI" sz="2400" b="1" dirty="0">
                <a:solidFill>
                  <a:schemeClr val="bg1"/>
                </a:solidFill>
              </a:rPr>
              <a:t> </a:t>
            </a:r>
            <a:r>
              <a:rPr lang="fi-FI" sz="2400" b="1" dirty="0" err="1">
                <a:solidFill>
                  <a:schemeClr val="bg1"/>
                </a:solidFill>
              </a:rPr>
              <a:t>the</a:t>
            </a:r>
            <a:r>
              <a:rPr lang="fi-FI" sz="2400" b="1" dirty="0">
                <a:solidFill>
                  <a:schemeClr val="bg1"/>
                </a:solidFill>
              </a:rPr>
              <a:t> </a:t>
            </a:r>
            <a:r>
              <a:rPr lang="fi-FI" sz="2400" b="1" dirty="0" err="1">
                <a:solidFill>
                  <a:schemeClr val="bg1"/>
                </a:solidFill>
              </a:rPr>
              <a:t>good</a:t>
            </a:r>
            <a:r>
              <a:rPr lang="fi-FI" sz="2400" b="1" dirty="0">
                <a:solidFill>
                  <a:schemeClr val="bg1"/>
                </a:solidFill>
              </a:rPr>
              <a:t> life - </a:t>
            </a:r>
            <a:r>
              <a:rPr lang="fi-FI" sz="2400" b="1" dirty="0" err="1">
                <a:solidFill>
                  <a:schemeClr val="bg1"/>
                </a:solidFill>
              </a:rPr>
              <a:t>will</a:t>
            </a:r>
            <a:r>
              <a:rPr lang="fi-FI" sz="2400" b="1" dirty="0">
                <a:solidFill>
                  <a:schemeClr val="bg1"/>
                </a:solidFill>
              </a:rPr>
              <a:t> </a:t>
            </a:r>
            <a:r>
              <a:rPr lang="fi-FI" sz="2400" b="1" dirty="0" err="1">
                <a:solidFill>
                  <a:schemeClr val="bg1"/>
                </a:solidFill>
              </a:rPr>
              <a:t>probably</a:t>
            </a:r>
            <a:r>
              <a:rPr lang="fi-FI" sz="2400" b="1" dirty="0">
                <a:solidFill>
                  <a:schemeClr val="bg1"/>
                </a:solidFill>
              </a:rPr>
              <a:t> </a:t>
            </a:r>
            <a:r>
              <a:rPr lang="fi-FI" sz="2400" b="1" dirty="0" err="1">
                <a:solidFill>
                  <a:schemeClr val="bg1"/>
                </a:solidFill>
              </a:rPr>
              <a:t>never</a:t>
            </a:r>
            <a:r>
              <a:rPr lang="fi-FI" sz="2400" b="1" dirty="0">
                <a:solidFill>
                  <a:schemeClr val="bg1"/>
                </a:solidFill>
              </a:rPr>
              <a:t> </a:t>
            </a:r>
            <a:r>
              <a:rPr lang="fi-FI" sz="2400" b="1" dirty="0" err="1">
                <a:solidFill>
                  <a:schemeClr val="bg1"/>
                </a:solidFill>
              </a:rPr>
              <a:t>end</a:t>
            </a:r>
            <a:r>
              <a:rPr lang="fi-FI" sz="2400" b="1" dirty="0">
                <a:solidFill>
                  <a:schemeClr val="bg1"/>
                </a:solidFill>
              </a:rPr>
              <a:t>!</a:t>
            </a:r>
          </a:p>
        </p:txBody>
      </p:sp>
      <p:sp>
        <p:nvSpPr>
          <p:cNvPr id="9" name="Tekstiruutu 8">
            <a:extLst>
              <a:ext uri="{FF2B5EF4-FFF2-40B4-BE49-F238E27FC236}">
                <a16:creationId xmlns:a16="http://schemas.microsoft.com/office/drawing/2014/main" id="{F21426E5-2FD9-1D5B-E0C3-DC6C0496C2E2}"/>
              </a:ext>
            </a:extLst>
          </p:cNvPr>
          <p:cNvSpPr txBox="1"/>
          <p:nvPr/>
        </p:nvSpPr>
        <p:spPr>
          <a:xfrm>
            <a:off x="9764580" y="1545336"/>
            <a:ext cx="2200657" cy="1692771"/>
          </a:xfrm>
          <a:prstGeom prst="rect">
            <a:avLst/>
          </a:prstGeom>
          <a:noFill/>
        </p:spPr>
        <p:txBody>
          <a:bodyPr wrap="square" rtlCol="0">
            <a:spAutoFit/>
          </a:bodyPr>
          <a:lstStyle/>
          <a:p>
            <a:pPr algn="l"/>
            <a:r>
              <a:rPr lang="fi-FI" sz="1400" dirty="0">
                <a:solidFill>
                  <a:schemeClr val="tx2"/>
                </a:solidFill>
              </a:rPr>
              <a:t>mariakaisa.aula@hyvaks.fi</a:t>
            </a:r>
          </a:p>
          <a:p>
            <a:pPr algn="l"/>
            <a:endParaRPr lang="fi-FI" dirty="0">
              <a:solidFill>
                <a:schemeClr val="tx2"/>
              </a:solidFill>
            </a:endParaRPr>
          </a:p>
          <a:p>
            <a:pPr algn="l"/>
            <a:r>
              <a:rPr lang="fi-FI" dirty="0">
                <a:solidFill>
                  <a:schemeClr val="tx2"/>
                </a:solidFill>
              </a:rPr>
              <a:t>@mariasgarden</a:t>
            </a:r>
          </a:p>
          <a:p>
            <a:pPr algn="l"/>
            <a:endParaRPr lang="fi-FI" dirty="0">
              <a:solidFill>
                <a:schemeClr val="tx2"/>
              </a:solidFill>
            </a:endParaRPr>
          </a:p>
          <a:p>
            <a:pPr algn="l"/>
            <a:r>
              <a:rPr lang="fi-FI" dirty="0" err="1">
                <a:solidFill>
                  <a:schemeClr val="tx2"/>
                </a:solidFill>
              </a:rPr>
              <a:t>Linked</a:t>
            </a:r>
            <a:r>
              <a:rPr lang="fi-FI" dirty="0">
                <a:solidFill>
                  <a:schemeClr val="tx2"/>
                </a:solidFill>
              </a:rPr>
              <a:t> in Maria Kaisa Aula</a:t>
            </a:r>
          </a:p>
        </p:txBody>
      </p:sp>
    </p:spTree>
    <p:extLst>
      <p:ext uri="{BB962C8B-B14F-4D97-AF65-F5344CB8AC3E}">
        <p14:creationId xmlns:p14="http://schemas.microsoft.com/office/powerpoint/2010/main" val="2117726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1CFB3202-E27A-F2C6-2347-42B63C3CEFAF}"/>
              </a:ext>
            </a:extLst>
          </p:cNvPr>
          <p:cNvSpPr>
            <a:spLocks noGrp="1"/>
          </p:cNvSpPr>
          <p:nvPr>
            <p:ph type="title"/>
          </p:nvPr>
        </p:nvSpPr>
        <p:spPr/>
        <p:txBody>
          <a:bodyPr/>
          <a:lstStyle/>
          <a:p>
            <a:r>
              <a:rPr lang="fi-FI" dirty="0" err="1"/>
              <a:t>What</a:t>
            </a:r>
            <a:r>
              <a:rPr lang="fi-FI" dirty="0"/>
              <a:t> </a:t>
            </a:r>
            <a:r>
              <a:rPr lang="fi-FI" dirty="0" err="1"/>
              <a:t>kind</a:t>
            </a:r>
            <a:r>
              <a:rPr lang="fi-FI" dirty="0"/>
              <a:t> of </a:t>
            </a:r>
            <a:r>
              <a:rPr lang="fi-FI" dirty="0" err="1"/>
              <a:t>inequalities</a:t>
            </a:r>
            <a:r>
              <a:rPr lang="fi-FI" dirty="0"/>
              <a:t>?</a:t>
            </a:r>
          </a:p>
        </p:txBody>
      </p:sp>
      <p:sp>
        <p:nvSpPr>
          <p:cNvPr id="7" name="Sisällön paikkamerkki 6">
            <a:extLst>
              <a:ext uri="{FF2B5EF4-FFF2-40B4-BE49-F238E27FC236}">
                <a16:creationId xmlns:a16="http://schemas.microsoft.com/office/drawing/2014/main" id="{808AE9BF-7302-748B-05B9-10A4AD884AF1}"/>
              </a:ext>
            </a:extLst>
          </p:cNvPr>
          <p:cNvSpPr>
            <a:spLocks noGrp="1"/>
          </p:cNvSpPr>
          <p:nvPr>
            <p:ph idx="1"/>
          </p:nvPr>
        </p:nvSpPr>
        <p:spPr>
          <a:xfrm>
            <a:off x="594360" y="1090836"/>
            <a:ext cx="6003840" cy="5086127"/>
          </a:xfrm>
        </p:spPr>
        <p:txBody>
          <a:bodyPr/>
          <a:lstStyle/>
          <a:p>
            <a:r>
              <a:rPr lang="fi-FI" dirty="0" err="1"/>
              <a:t>Inequalities</a:t>
            </a:r>
            <a:r>
              <a:rPr lang="fi-FI" dirty="0"/>
              <a:t> in </a:t>
            </a:r>
            <a:r>
              <a:rPr lang="fi-FI" b="1" dirty="0" err="1"/>
              <a:t>living</a:t>
            </a:r>
            <a:r>
              <a:rPr lang="fi-FI" b="1" dirty="0"/>
              <a:t> </a:t>
            </a:r>
            <a:r>
              <a:rPr lang="fi-FI" b="1" dirty="0" err="1"/>
              <a:t>conditions</a:t>
            </a:r>
            <a:r>
              <a:rPr lang="fi-FI" b="1" dirty="0"/>
              <a:t> –</a:t>
            </a:r>
            <a:r>
              <a:rPr lang="fi-FI" dirty="0"/>
              <a:t> </a:t>
            </a:r>
            <a:r>
              <a:rPr lang="fi-FI" dirty="0" err="1"/>
              <a:t>family</a:t>
            </a:r>
            <a:r>
              <a:rPr lang="fi-FI" dirty="0"/>
              <a:t> life, </a:t>
            </a:r>
            <a:r>
              <a:rPr lang="fi-FI" dirty="0" err="1"/>
              <a:t>school</a:t>
            </a:r>
            <a:r>
              <a:rPr lang="fi-FI" dirty="0"/>
              <a:t> </a:t>
            </a:r>
            <a:r>
              <a:rPr lang="fi-FI" dirty="0" err="1"/>
              <a:t>relationships</a:t>
            </a:r>
            <a:r>
              <a:rPr lang="fi-FI" dirty="0"/>
              <a:t>, </a:t>
            </a:r>
            <a:r>
              <a:rPr lang="fi-FI" dirty="0" err="1"/>
              <a:t>income</a:t>
            </a:r>
            <a:endParaRPr lang="fi-FI" dirty="0"/>
          </a:p>
          <a:p>
            <a:pPr lvl="1"/>
            <a:r>
              <a:rPr lang="fi-FI" dirty="0"/>
              <a:t>If </a:t>
            </a:r>
            <a:r>
              <a:rPr lang="fi-FI" dirty="0" err="1"/>
              <a:t>we</a:t>
            </a:r>
            <a:r>
              <a:rPr lang="fi-FI" dirty="0"/>
              <a:t> </a:t>
            </a:r>
            <a:r>
              <a:rPr lang="fi-FI" dirty="0" err="1"/>
              <a:t>take</a:t>
            </a:r>
            <a:r>
              <a:rPr lang="fi-FI" dirty="0"/>
              <a:t> 100 </a:t>
            </a:r>
            <a:r>
              <a:rPr lang="fi-FI" dirty="0" err="1"/>
              <a:t>children</a:t>
            </a:r>
            <a:r>
              <a:rPr lang="fi-FI" dirty="0"/>
              <a:t> of </a:t>
            </a:r>
            <a:r>
              <a:rPr lang="fi-FI" dirty="0" err="1"/>
              <a:t>age</a:t>
            </a:r>
            <a:r>
              <a:rPr lang="fi-FI" dirty="0"/>
              <a:t> 10-11 (</a:t>
            </a:r>
            <a:r>
              <a:rPr lang="fi-FI" dirty="0" err="1"/>
              <a:t>school</a:t>
            </a:r>
            <a:r>
              <a:rPr lang="fi-FI" dirty="0"/>
              <a:t> </a:t>
            </a:r>
            <a:r>
              <a:rPr lang="fi-FI" dirty="0" err="1"/>
              <a:t>health</a:t>
            </a:r>
            <a:r>
              <a:rPr lang="fi-FI" dirty="0"/>
              <a:t> </a:t>
            </a:r>
            <a:r>
              <a:rPr lang="fi-FI" dirty="0" err="1"/>
              <a:t>study</a:t>
            </a:r>
            <a:r>
              <a:rPr lang="fi-FI" dirty="0"/>
              <a:t> 2025)</a:t>
            </a:r>
          </a:p>
          <a:p>
            <a:pPr lvl="2"/>
            <a:r>
              <a:rPr lang="fi-FI" dirty="0"/>
              <a:t>8 of </a:t>
            </a:r>
            <a:r>
              <a:rPr lang="fi-FI" dirty="0" err="1"/>
              <a:t>them</a:t>
            </a:r>
            <a:r>
              <a:rPr lang="fi-FI" dirty="0"/>
              <a:t> </a:t>
            </a:r>
            <a:r>
              <a:rPr lang="fi-FI" dirty="0" err="1"/>
              <a:t>can</a:t>
            </a:r>
            <a:r>
              <a:rPr lang="fi-FI" dirty="0"/>
              <a:t> </a:t>
            </a:r>
            <a:r>
              <a:rPr lang="fi-FI" dirty="0" err="1"/>
              <a:t>hardly</a:t>
            </a:r>
            <a:r>
              <a:rPr lang="fi-FI" dirty="0"/>
              <a:t> </a:t>
            </a:r>
            <a:r>
              <a:rPr lang="fi-FI" dirty="0" err="1"/>
              <a:t>ever</a:t>
            </a:r>
            <a:r>
              <a:rPr lang="fi-FI" dirty="0"/>
              <a:t> </a:t>
            </a:r>
            <a:r>
              <a:rPr lang="fi-FI" dirty="0" err="1"/>
              <a:t>talk</a:t>
            </a:r>
            <a:r>
              <a:rPr lang="fi-FI" dirty="0"/>
              <a:t> </a:t>
            </a:r>
            <a:r>
              <a:rPr lang="fi-FI" dirty="0" err="1"/>
              <a:t>with</a:t>
            </a:r>
            <a:r>
              <a:rPr lang="fi-FI" dirty="0"/>
              <a:t> </a:t>
            </a:r>
            <a:r>
              <a:rPr lang="fi-FI" dirty="0" err="1"/>
              <a:t>their</a:t>
            </a:r>
            <a:r>
              <a:rPr lang="fi-FI" dirty="0"/>
              <a:t> </a:t>
            </a:r>
            <a:r>
              <a:rPr lang="fi-FI" dirty="0" err="1"/>
              <a:t>parents</a:t>
            </a:r>
            <a:r>
              <a:rPr lang="fi-FI" dirty="0"/>
              <a:t> </a:t>
            </a:r>
            <a:r>
              <a:rPr lang="fi-FI" dirty="0" err="1"/>
              <a:t>about</a:t>
            </a:r>
            <a:r>
              <a:rPr lang="fi-FI" dirty="0"/>
              <a:t> </a:t>
            </a:r>
            <a:r>
              <a:rPr lang="fi-FI" dirty="0" err="1"/>
              <a:t>their</a:t>
            </a:r>
            <a:r>
              <a:rPr lang="fi-FI" dirty="0"/>
              <a:t> </a:t>
            </a:r>
            <a:r>
              <a:rPr lang="fi-FI" dirty="0" err="1"/>
              <a:t>problems</a:t>
            </a:r>
            <a:endParaRPr lang="fi-FI" dirty="0"/>
          </a:p>
          <a:p>
            <a:pPr lvl="2"/>
            <a:r>
              <a:rPr lang="fi-FI" dirty="0"/>
              <a:t>9 </a:t>
            </a:r>
            <a:r>
              <a:rPr lang="fi-FI" dirty="0" err="1"/>
              <a:t>have</a:t>
            </a:r>
            <a:r>
              <a:rPr lang="fi-FI" dirty="0"/>
              <a:t> </a:t>
            </a:r>
            <a:r>
              <a:rPr lang="fi-FI" dirty="0" err="1"/>
              <a:t>experienced</a:t>
            </a:r>
            <a:r>
              <a:rPr lang="fi-FI" dirty="0"/>
              <a:t> </a:t>
            </a:r>
            <a:r>
              <a:rPr lang="fi-FI" dirty="0" err="1"/>
              <a:t>violence</a:t>
            </a:r>
            <a:r>
              <a:rPr lang="fi-FI" dirty="0"/>
              <a:t> </a:t>
            </a:r>
            <a:r>
              <a:rPr lang="fi-FI" dirty="0" err="1"/>
              <a:t>by</a:t>
            </a:r>
            <a:r>
              <a:rPr lang="fi-FI" dirty="0"/>
              <a:t> </a:t>
            </a:r>
            <a:r>
              <a:rPr lang="fi-FI" dirty="0" err="1"/>
              <a:t>their</a:t>
            </a:r>
            <a:r>
              <a:rPr lang="fi-FI" dirty="0"/>
              <a:t> </a:t>
            </a:r>
            <a:r>
              <a:rPr lang="fi-FI" dirty="0" err="1"/>
              <a:t>parents</a:t>
            </a:r>
            <a:r>
              <a:rPr lang="fi-FI" dirty="0"/>
              <a:t> at </a:t>
            </a:r>
            <a:r>
              <a:rPr lang="fi-FI" dirty="0" err="1"/>
              <a:t>least</a:t>
            </a:r>
            <a:r>
              <a:rPr lang="fi-FI" dirty="0"/>
              <a:t> </a:t>
            </a:r>
            <a:r>
              <a:rPr lang="fi-FI" dirty="0" err="1"/>
              <a:t>weekly</a:t>
            </a:r>
            <a:r>
              <a:rPr lang="fi-FI" dirty="0"/>
              <a:t> </a:t>
            </a:r>
          </a:p>
          <a:p>
            <a:pPr lvl="2"/>
            <a:r>
              <a:rPr lang="fi-FI" dirty="0"/>
              <a:t>9 </a:t>
            </a:r>
            <a:r>
              <a:rPr lang="fi-FI" dirty="0" err="1"/>
              <a:t>are</a:t>
            </a:r>
            <a:r>
              <a:rPr lang="fi-FI" dirty="0"/>
              <a:t> </a:t>
            </a:r>
            <a:r>
              <a:rPr lang="fi-FI" dirty="0" err="1"/>
              <a:t>bullied</a:t>
            </a:r>
            <a:r>
              <a:rPr lang="fi-FI" dirty="0"/>
              <a:t> at </a:t>
            </a:r>
            <a:r>
              <a:rPr lang="fi-FI" dirty="0" err="1"/>
              <a:t>school</a:t>
            </a:r>
            <a:r>
              <a:rPr lang="fi-FI" dirty="0"/>
              <a:t> </a:t>
            </a:r>
            <a:r>
              <a:rPr lang="fi-FI" dirty="0" err="1"/>
              <a:t>weekly</a:t>
            </a:r>
            <a:endParaRPr lang="fi-FI" dirty="0"/>
          </a:p>
          <a:p>
            <a:pPr lvl="2"/>
            <a:r>
              <a:rPr lang="fi-FI" dirty="0"/>
              <a:t>4 </a:t>
            </a:r>
            <a:r>
              <a:rPr lang="fi-FI" dirty="0" err="1"/>
              <a:t>feels</a:t>
            </a:r>
            <a:r>
              <a:rPr lang="fi-FI" dirty="0"/>
              <a:t> </a:t>
            </a:r>
            <a:r>
              <a:rPr lang="fi-FI" dirty="0" err="1"/>
              <a:t>him</a:t>
            </a:r>
            <a:r>
              <a:rPr lang="fi-FI" dirty="0"/>
              <a:t> </a:t>
            </a:r>
            <a:r>
              <a:rPr lang="fi-FI" dirty="0" err="1"/>
              <a:t>or</a:t>
            </a:r>
            <a:r>
              <a:rPr lang="fi-FI" dirty="0"/>
              <a:t> </a:t>
            </a:r>
            <a:r>
              <a:rPr lang="fi-FI" dirty="0" err="1"/>
              <a:t>herself</a:t>
            </a:r>
            <a:r>
              <a:rPr lang="fi-FI" dirty="0"/>
              <a:t> </a:t>
            </a:r>
            <a:r>
              <a:rPr lang="fi-FI" dirty="0" err="1"/>
              <a:t>often</a:t>
            </a:r>
            <a:r>
              <a:rPr lang="fi-FI" dirty="0"/>
              <a:t> </a:t>
            </a:r>
            <a:r>
              <a:rPr lang="fi-FI" dirty="0" err="1"/>
              <a:t>lonely</a:t>
            </a:r>
            <a:endParaRPr lang="fi-FI" dirty="0"/>
          </a:p>
          <a:p>
            <a:pPr lvl="1"/>
            <a:r>
              <a:rPr lang="fi-FI" dirty="0" err="1"/>
              <a:t>About</a:t>
            </a:r>
            <a:r>
              <a:rPr lang="fi-FI" dirty="0"/>
              <a:t> 12 % of </a:t>
            </a:r>
            <a:r>
              <a:rPr lang="fi-FI" dirty="0" err="1"/>
              <a:t>all</a:t>
            </a:r>
            <a:r>
              <a:rPr lang="fi-FI" dirty="0"/>
              <a:t> </a:t>
            </a:r>
            <a:r>
              <a:rPr lang="fi-FI" dirty="0" err="1"/>
              <a:t>children</a:t>
            </a:r>
            <a:r>
              <a:rPr lang="fi-FI" dirty="0"/>
              <a:t> live in </a:t>
            </a:r>
            <a:r>
              <a:rPr lang="fi-FI" dirty="0" err="1"/>
              <a:t>poor</a:t>
            </a:r>
            <a:r>
              <a:rPr lang="fi-FI" dirty="0"/>
              <a:t> </a:t>
            </a:r>
            <a:r>
              <a:rPr lang="fi-FI" dirty="0" err="1"/>
              <a:t>family</a:t>
            </a:r>
            <a:endParaRPr lang="fi-FI" dirty="0"/>
          </a:p>
          <a:p>
            <a:r>
              <a:rPr lang="fi-FI" dirty="0" err="1"/>
              <a:t>Inequalities</a:t>
            </a:r>
            <a:r>
              <a:rPr lang="fi-FI" dirty="0"/>
              <a:t> in </a:t>
            </a:r>
            <a:r>
              <a:rPr lang="fi-FI" b="1" dirty="0" err="1"/>
              <a:t>availability</a:t>
            </a:r>
            <a:r>
              <a:rPr lang="fi-FI" b="1" dirty="0"/>
              <a:t> and </a:t>
            </a:r>
            <a:r>
              <a:rPr lang="fi-FI" b="1" dirty="0" err="1"/>
              <a:t>quality</a:t>
            </a:r>
            <a:r>
              <a:rPr lang="fi-FI" b="1" dirty="0"/>
              <a:t> of </a:t>
            </a:r>
            <a:r>
              <a:rPr lang="fi-FI" b="1" dirty="0" err="1"/>
              <a:t>social</a:t>
            </a:r>
            <a:r>
              <a:rPr lang="fi-FI" b="1" dirty="0"/>
              <a:t> and </a:t>
            </a:r>
            <a:r>
              <a:rPr lang="fi-FI" b="1" dirty="0" err="1"/>
              <a:t>health</a:t>
            </a:r>
            <a:r>
              <a:rPr lang="fi-FI" b="1" dirty="0"/>
              <a:t> </a:t>
            </a:r>
            <a:r>
              <a:rPr lang="fi-FI" b="1" dirty="0" err="1"/>
              <a:t>services</a:t>
            </a:r>
            <a:r>
              <a:rPr lang="fi-FI" b="1" dirty="0"/>
              <a:t> </a:t>
            </a:r>
            <a:r>
              <a:rPr lang="fi-FI" b="1" dirty="0" err="1"/>
              <a:t>w</a:t>
            </a:r>
            <a:r>
              <a:rPr lang="fi-FI" dirty="0" err="1"/>
              <a:t>hen</a:t>
            </a:r>
            <a:r>
              <a:rPr lang="fi-FI" dirty="0"/>
              <a:t> </a:t>
            </a:r>
            <a:r>
              <a:rPr lang="fi-FI" dirty="0" err="1"/>
              <a:t>they</a:t>
            </a:r>
            <a:r>
              <a:rPr lang="fi-FI" dirty="0"/>
              <a:t> </a:t>
            </a:r>
            <a:r>
              <a:rPr lang="fi-FI" dirty="0" err="1"/>
              <a:t>were</a:t>
            </a:r>
            <a:r>
              <a:rPr lang="fi-FI" dirty="0"/>
              <a:t> </a:t>
            </a:r>
            <a:r>
              <a:rPr lang="fi-FI" dirty="0" err="1"/>
              <a:t>provided</a:t>
            </a:r>
            <a:r>
              <a:rPr lang="fi-FI" dirty="0"/>
              <a:t> </a:t>
            </a:r>
            <a:r>
              <a:rPr lang="fi-FI" dirty="0" err="1"/>
              <a:t>by</a:t>
            </a:r>
            <a:r>
              <a:rPr lang="fi-FI" dirty="0"/>
              <a:t> </a:t>
            </a:r>
            <a:r>
              <a:rPr lang="fi-FI" dirty="0" err="1"/>
              <a:t>over</a:t>
            </a:r>
            <a:r>
              <a:rPr lang="fi-FI" dirty="0"/>
              <a:t> 300 </a:t>
            </a:r>
            <a:r>
              <a:rPr lang="fi-FI" dirty="0" err="1"/>
              <a:t>municipalities</a:t>
            </a:r>
            <a:r>
              <a:rPr lang="fi-FI" dirty="0"/>
              <a:t> (</a:t>
            </a:r>
            <a:r>
              <a:rPr lang="fi-FI" dirty="0" err="1"/>
              <a:t>before</a:t>
            </a:r>
            <a:r>
              <a:rPr lang="fi-FI" dirty="0"/>
              <a:t> 2023)</a:t>
            </a:r>
          </a:p>
          <a:p>
            <a:pPr lvl="1"/>
            <a:r>
              <a:rPr lang="fi-FI" dirty="0" err="1"/>
              <a:t>Mental</a:t>
            </a:r>
            <a:r>
              <a:rPr lang="fi-FI" dirty="0"/>
              <a:t> </a:t>
            </a:r>
            <a:r>
              <a:rPr lang="fi-FI" dirty="0" err="1"/>
              <a:t>health</a:t>
            </a:r>
            <a:r>
              <a:rPr lang="fi-FI" dirty="0"/>
              <a:t> (</a:t>
            </a:r>
            <a:r>
              <a:rPr lang="fi-FI" dirty="0" err="1"/>
              <a:t>basic</a:t>
            </a:r>
            <a:r>
              <a:rPr lang="fi-FI" dirty="0"/>
              <a:t> </a:t>
            </a:r>
            <a:r>
              <a:rPr lang="fi-FI" dirty="0" err="1"/>
              <a:t>level</a:t>
            </a:r>
            <a:r>
              <a:rPr lang="fi-FI" dirty="0"/>
              <a:t>) </a:t>
            </a:r>
            <a:r>
              <a:rPr lang="fi-FI" dirty="0" err="1"/>
              <a:t>services</a:t>
            </a:r>
            <a:r>
              <a:rPr lang="fi-FI" dirty="0"/>
              <a:t> </a:t>
            </a:r>
            <a:r>
              <a:rPr lang="fi-FI" dirty="0" err="1"/>
              <a:t>lacking</a:t>
            </a:r>
            <a:r>
              <a:rPr lang="fi-FI" dirty="0"/>
              <a:t> </a:t>
            </a:r>
          </a:p>
          <a:p>
            <a:pPr lvl="1"/>
            <a:r>
              <a:rPr lang="fi-FI" dirty="0" err="1"/>
              <a:t>Very</a:t>
            </a:r>
            <a:r>
              <a:rPr lang="fi-FI" dirty="0"/>
              <a:t> </a:t>
            </a:r>
            <a:r>
              <a:rPr lang="fi-FI" dirty="0" err="1"/>
              <a:t>scattered</a:t>
            </a:r>
            <a:r>
              <a:rPr lang="fi-FI" dirty="0"/>
              <a:t> </a:t>
            </a:r>
            <a:r>
              <a:rPr lang="fi-FI" dirty="0" err="1"/>
              <a:t>service</a:t>
            </a:r>
            <a:r>
              <a:rPr lang="fi-FI" dirty="0"/>
              <a:t> </a:t>
            </a:r>
            <a:r>
              <a:rPr lang="fi-FI" dirty="0" err="1"/>
              <a:t>system</a:t>
            </a:r>
            <a:r>
              <a:rPr lang="fi-FI" dirty="0"/>
              <a:t> (</a:t>
            </a:r>
            <a:r>
              <a:rPr lang="fi-FI" dirty="0" err="1"/>
              <a:t>budgeting</a:t>
            </a:r>
            <a:r>
              <a:rPr lang="fi-FI" dirty="0"/>
              <a:t>, </a:t>
            </a:r>
            <a:r>
              <a:rPr lang="fi-FI" dirty="0" err="1"/>
              <a:t>customer</a:t>
            </a:r>
            <a:r>
              <a:rPr lang="fi-FI" dirty="0"/>
              <a:t> data, </a:t>
            </a:r>
            <a:r>
              <a:rPr lang="fi-FI" dirty="0" err="1"/>
              <a:t>physical</a:t>
            </a:r>
            <a:r>
              <a:rPr lang="fi-FI" dirty="0"/>
              <a:t> </a:t>
            </a:r>
            <a:r>
              <a:rPr lang="fi-FI" dirty="0" err="1"/>
              <a:t>places</a:t>
            </a:r>
            <a:r>
              <a:rPr lang="fi-FI" dirty="0"/>
              <a:t>, </a:t>
            </a:r>
            <a:r>
              <a:rPr lang="fi-FI" dirty="0" err="1"/>
              <a:t>managing</a:t>
            </a:r>
            <a:r>
              <a:rPr lang="fi-FI" dirty="0"/>
              <a:t>, </a:t>
            </a:r>
            <a:r>
              <a:rPr lang="fi-FI" dirty="0" err="1"/>
              <a:t>planning</a:t>
            </a:r>
            <a:r>
              <a:rPr lang="fi-FI" dirty="0"/>
              <a:t>) </a:t>
            </a:r>
          </a:p>
          <a:p>
            <a:pPr lvl="1"/>
            <a:r>
              <a:rPr lang="fi-FI" dirty="0"/>
              <a:t>R&amp;D and </a:t>
            </a:r>
            <a:r>
              <a:rPr lang="fi-FI" dirty="0" err="1"/>
              <a:t>development</a:t>
            </a:r>
            <a:r>
              <a:rPr lang="fi-FI" dirty="0"/>
              <a:t> </a:t>
            </a:r>
            <a:r>
              <a:rPr lang="fi-FI" dirty="0" err="1"/>
              <a:t>resources</a:t>
            </a:r>
            <a:r>
              <a:rPr lang="fi-FI" dirty="0"/>
              <a:t> </a:t>
            </a:r>
            <a:r>
              <a:rPr lang="fi-FI" dirty="0" err="1"/>
              <a:t>very</a:t>
            </a:r>
            <a:r>
              <a:rPr lang="fi-FI" dirty="0"/>
              <a:t> </a:t>
            </a:r>
            <a:r>
              <a:rPr lang="fi-FI" dirty="0" err="1"/>
              <a:t>scarse</a:t>
            </a:r>
            <a:endParaRPr lang="fi-FI" dirty="0"/>
          </a:p>
        </p:txBody>
      </p:sp>
      <p:sp>
        <p:nvSpPr>
          <p:cNvPr id="10" name="Tekstin paikkamerkki 9">
            <a:extLst>
              <a:ext uri="{FF2B5EF4-FFF2-40B4-BE49-F238E27FC236}">
                <a16:creationId xmlns:a16="http://schemas.microsoft.com/office/drawing/2014/main" id="{11467D15-617A-958B-9464-E34F9BE3F05F}"/>
              </a:ext>
            </a:extLst>
          </p:cNvPr>
          <p:cNvSpPr>
            <a:spLocks noGrp="1"/>
          </p:cNvSpPr>
          <p:nvPr>
            <p:ph type="body" sz="quarter" idx="14"/>
          </p:nvPr>
        </p:nvSpPr>
        <p:spPr>
          <a:xfrm>
            <a:off x="6804025" y="1828801"/>
            <a:ext cx="4542419" cy="4247578"/>
          </a:xfrm>
        </p:spPr>
        <p:txBody>
          <a:bodyPr/>
          <a:lstStyle/>
          <a:p>
            <a:endParaRPr lang="fi-FI" dirty="0"/>
          </a:p>
        </p:txBody>
      </p:sp>
      <p:sp>
        <p:nvSpPr>
          <p:cNvPr id="3" name="Päivämäärän paikkamerkki 2">
            <a:extLst>
              <a:ext uri="{FF2B5EF4-FFF2-40B4-BE49-F238E27FC236}">
                <a16:creationId xmlns:a16="http://schemas.microsoft.com/office/drawing/2014/main" id="{DB4F729C-6BF0-3D2B-4784-F1123A06F93E}"/>
              </a:ext>
            </a:extLst>
          </p:cNvPr>
          <p:cNvSpPr>
            <a:spLocks noGrp="1"/>
          </p:cNvSpPr>
          <p:nvPr>
            <p:ph type="dt" sz="half" idx="15"/>
          </p:nvPr>
        </p:nvSpPr>
        <p:spPr/>
        <p:txBody>
          <a:bodyPr/>
          <a:lstStyle/>
          <a:p>
            <a:fld id="{DDC89562-7E35-428F-8FAE-6A9A6BD59787}" type="datetime1">
              <a:rPr lang="fi-FI" smtClean="0"/>
              <a:pPr/>
              <a:t>25.9.2025</a:t>
            </a:fld>
            <a:endParaRPr lang="fi-FI"/>
          </a:p>
        </p:txBody>
      </p:sp>
      <p:sp>
        <p:nvSpPr>
          <p:cNvPr id="5" name="Dian numeron paikkamerkki 4">
            <a:extLst>
              <a:ext uri="{FF2B5EF4-FFF2-40B4-BE49-F238E27FC236}">
                <a16:creationId xmlns:a16="http://schemas.microsoft.com/office/drawing/2014/main" id="{6FD94B04-B519-5B7F-4C06-D880B4672358}"/>
              </a:ext>
            </a:extLst>
          </p:cNvPr>
          <p:cNvSpPr>
            <a:spLocks noGrp="1"/>
          </p:cNvSpPr>
          <p:nvPr>
            <p:ph type="sldNum" sz="quarter" idx="17"/>
          </p:nvPr>
        </p:nvSpPr>
        <p:spPr/>
        <p:txBody>
          <a:bodyPr/>
          <a:lstStyle/>
          <a:p>
            <a:fld id="{31160B98-140E-4345-B1A3-2A7247C42973}" type="slidenum">
              <a:rPr lang="fi-FI" smtClean="0"/>
              <a:pPr/>
              <a:t>2</a:t>
            </a:fld>
            <a:endParaRPr lang="fi-FI"/>
          </a:p>
        </p:txBody>
      </p:sp>
      <p:pic>
        <p:nvPicPr>
          <p:cNvPr id="11" name="Sisällön paikkamerkki 8" descr="Kuva, joka sisältää kohteen Ihmisen kasvot, teksti, hymy, vaate">
            <a:extLst>
              <a:ext uri="{FF2B5EF4-FFF2-40B4-BE49-F238E27FC236}">
                <a16:creationId xmlns:a16="http://schemas.microsoft.com/office/drawing/2014/main" id="{F6AB53B0-DAD3-79CE-EDF8-4EB12118B4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04025" y="2221991"/>
            <a:ext cx="4542419" cy="3854387"/>
          </a:xfrm>
        </p:spPr>
      </p:pic>
      <p:pic>
        <p:nvPicPr>
          <p:cNvPr id="15" name="Kuva 14">
            <a:extLst>
              <a:ext uri="{FF2B5EF4-FFF2-40B4-BE49-F238E27FC236}">
                <a16:creationId xmlns:a16="http://schemas.microsoft.com/office/drawing/2014/main" id="{79FE667D-CA43-7DDE-BB87-B5BC689F4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324" y="1533235"/>
            <a:ext cx="5787569" cy="4705235"/>
          </a:xfrm>
          <a:prstGeom prst="rect">
            <a:avLst/>
          </a:prstGeom>
        </p:spPr>
      </p:pic>
    </p:spTree>
    <p:extLst>
      <p:ext uri="{BB962C8B-B14F-4D97-AF65-F5344CB8AC3E}">
        <p14:creationId xmlns:p14="http://schemas.microsoft.com/office/powerpoint/2010/main" val="3030080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tsikko 25">
            <a:extLst>
              <a:ext uri="{FF2B5EF4-FFF2-40B4-BE49-F238E27FC236}">
                <a16:creationId xmlns:a16="http://schemas.microsoft.com/office/drawing/2014/main" id="{6A942ABA-C686-6B49-EFA0-B16A5E7834F6}"/>
              </a:ext>
            </a:extLst>
          </p:cNvPr>
          <p:cNvSpPr>
            <a:spLocks noGrp="1"/>
          </p:cNvSpPr>
          <p:nvPr>
            <p:ph type="ctrTitle"/>
          </p:nvPr>
        </p:nvSpPr>
        <p:spPr>
          <a:xfrm>
            <a:off x="7993669" y="422846"/>
            <a:ext cx="3338819" cy="3591369"/>
          </a:xfrm>
        </p:spPr>
        <p:txBody>
          <a:bodyPr/>
          <a:lstStyle/>
          <a:p>
            <a:r>
              <a:rPr lang="fi-FI" sz="1800" dirty="0">
                <a:solidFill>
                  <a:schemeClr val="tx1"/>
                </a:solidFill>
              </a:rPr>
              <a:t>Broad </a:t>
            </a:r>
            <a:r>
              <a:rPr lang="fi-FI" sz="1800" dirty="0" err="1">
                <a:solidFill>
                  <a:schemeClr val="tx1"/>
                </a:solidFill>
              </a:rPr>
              <a:t>integrative</a:t>
            </a:r>
            <a:r>
              <a:rPr lang="fi-FI" sz="1800" dirty="0">
                <a:solidFill>
                  <a:schemeClr val="tx1"/>
                </a:solidFill>
              </a:rPr>
              <a:t> </a:t>
            </a:r>
            <a:r>
              <a:rPr lang="fi-FI" sz="1800" dirty="0" err="1">
                <a:solidFill>
                  <a:schemeClr val="tx1"/>
                </a:solidFill>
              </a:rPr>
              <a:t>child</a:t>
            </a:r>
            <a:r>
              <a:rPr lang="fi-FI" sz="1800" dirty="0">
                <a:solidFill>
                  <a:schemeClr val="tx1"/>
                </a:solidFill>
              </a:rPr>
              <a:t> and </a:t>
            </a:r>
            <a:r>
              <a:rPr lang="fi-FI" sz="1800" dirty="0" err="1">
                <a:solidFill>
                  <a:schemeClr val="tx1"/>
                </a:solidFill>
              </a:rPr>
              <a:t>family</a:t>
            </a:r>
            <a:r>
              <a:rPr lang="fi-FI" sz="1800" dirty="0">
                <a:solidFill>
                  <a:schemeClr val="tx1"/>
                </a:solidFill>
              </a:rPr>
              <a:t> </a:t>
            </a:r>
            <a:r>
              <a:rPr lang="fi-FI" sz="1800" dirty="0" err="1">
                <a:solidFill>
                  <a:schemeClr val="tx1"/>
                </a:solidFill>
              </a:rPr>
              <a:t>services</a:t>
            </a:r>
            <a:r>
              <a:rPr lang="fi-FI" sz="1800" dirty="0">
                <a:solidFill>
                  <a:schemeClr val="tx1"/>
                </a:solidFill>
              </a:rPr>
              <a:t> </a:t>
            </a:r>
            <a:r>
              <a:rPr lang="fi-FI" sz="1800" dirty="0" err="1">
                <a:solidFill>
                  <a:schemeClr val="tx1"/>
                </a:solidFill>
              </a:rPr>
              <a:t>reform</a:t>
            </a:r>
            <a:r>
              <a:rPr lang="fi-FI" sz="1800" dirty="0">
                <a:solidFill>
                  <a:schemeClr val="tx1"/>
                </a:solidFill>
              </a:rPr>
              <a:t> </a:t>
            </a:r>
            <a:r>
              <a:rPr lang="fi-FI" sz="1800" dirty="0" err="1">
                <a:solidFill>
                  <a:schemeClr val="tx1"/>
                </a:solidFill>
              </a:rPr>
              <a:t>program</a:t>
            </a:r>
            <a:r>
              <a:rPr lang="fi-FI" sz="1800" dirty="0">
                <a:solidFill>
                  <a:schemeClr val="tx1"/>
                </a:solidFill>
              </a:rPr>
              <a:t> </a:t>
            </a:r>
            <a:r>
              <a:rPr lang="fi-FI" sz="1800" dirty="0" err="1">
                <a:solidFill>
                  <a:schemeClr val="tx1"/>
                </a:solidFill>
              </a:rPr>
              <a:t>was</a:t>
            </a:r>
            <a:r>
              <a:rPr lang="fi-FI" sz="1800" dirty="0">
                <a:solidFill>
                  <a:schemeClr val="tx1"/>
                </a:solidFill>
              </a:rPr>
              <a:t> </a:t>
            </a:r>
            <a:r>
              <a:rPr lang="fi-FI" sz="1800" dirty="0" err="1">
                <a:solidFill>
                  <a:schemeClr val="tx1"/>
                </a:solidFill>
              </a:rPr>
              <a:t>implemted</a:t>
            </a:r>
            <a:r>
              <a:rPr lang="fi-FI" sz="1800" dirty="0">
                <a:solidFill>
                  <a:schemeClr val="tx1"/>
                </a:solidFill>
              </a:rPr>
              <a:t> </a:t>
            </a:r>
            <a:r>
              <a:rPr lang="fi-FI" sz="1800" dirty="0" err="1">
                <a:solidFill>
                  <a:schemeClr val="tx1"/>
                </a:solidFill>
              </a:rPr>
              <a:t>nationally</a:t>
            </a:r>
            <a:r>
              <a:rPr lang="fi-FI" sz="1800" dirty="0">
                <a:solidFill>
                  <a:schemeClr val="tx1"/>
                </a:solidFill>
              </a:rPr>
              <a:t>, </a:t>
            </a:r>
            <a:r>
              <a:rPr lang="fi-FI" sz="1800" dirty="0" err="1">
                <a:solidFill>
                  <a:schemeClr val="tx1"/>
                </a:solidFill>
              </a:rPr>
              <a:t>regionally</a:t>
            </a:r>
            <a:r>
              <a:rPr lang="fi-FI" sz="1800" dirty="0">
                <a:solidFill>
                  <a:schemeClr val="tx1"/>
                </a:solidFill>
              </a:rPr>
              <a:t>  and </a:t>
            </a:r>
            <a:r>
              <a:rPr lang="fi-FI" sz="1800" dirty="0" err="1">
                <a:solidFill>
                  <a:schemeClr val="tx1"/>
                </a:solidFill>
              </a:rPr>
              <a:t>locally</a:t>
            </a:r>
            <a:r>
              <a:rPr lang="fi-FI" sz="1800" dirty="0">
                <a:solidFill>
                  <a:schemeClr val="tx1"/>
                </a:solidFill>
              </a:rPr>
              <a:t> in Finland </a:t>
            </a:r>
            <a:r>
              <a:rPr lang="fi-FI" sz="1800" dirty="0" err="1">
                <a:solidFill>
                  <a:schemeClr val="tx1"/>
                </a:solidFill>
              </a:rPr>
              <a:t>during</a:t>
            </a:r>
            <a:r>
              <a:rPr lang="fi-FI" sz="1800" dirty="0">
                <a:solidFill>
                  <a:schemeClr val="tx1"/>
                </a:solidFill>
              </a:rPr>
              <a:t> 2015 – 2023 (LAPE)</a:t>
            </a:r>
            <a:br>
              <a:rPr lang="fi-FI" sz="1800" dirty="0">
                <a:solidFill>
                  <a:schemeClr val="tx1"/>
                </a:solidFill>
              </a:rPr>
            </a:br>
            <a:br>
              <a:rPr lang="fi-FI" sz="1800" dirty="0">
                <a:solidFill>
                  <a:schemeClr val="tx1"/>
                </a:solidFill>
              </a:rPr>
            </a:br>
            <a:r>
              <a:rPr lang="fi-FI" sz="1800" dirty="0" err="1">
                <a:solidFill>
                  <a:schemeClr val="tx1"/>
                </a:solidFill>
              </a:rPr>
              <a:t>Both</a:t>
            </a:r>
            <a:r>
              <a:rPr lang="fi-FI" sz="1800" dirty="0">
                <a:solidFill>
                  <a:schemeClr val="tx1"/>
                </a:solidFill>
              </a:rPr>
              <a:t> </a:t>
            </a:r>
            <a:r>
              <a:rPr lang="fi-FI" sz="1800" dirty="0" err="1">
                <a:solidFill>
                  <a:schemeClr val="tx1"/>
                </a:solidFill>
              </a:rPr>
              <a:t>social</a:t>
            </a:r>
            <a:r>
              <a:rPr lang="fi-FI" sz="1800" dirty="0">
                <a:solidFill>
                  <a:schemeClr val="tx1"/>
                </a:solidFill>
              </a:rPr>
              <a:t> and </a:t>
            </a:r>
            <a:r>
              <a:rPr lang="fi-FI" sz="1800" dirty="0" err="1">
                <a:solidFill>
                  <a:schemeClr val="tx1"/>
                </a:solidFill>
              </a:rPr>
              <a:t>health</a:t>
            </a:r>
            <a:r>
              <a:rPr lang="fi-FI" sz="1800" dirty="0">
                <a:solidFill>
                  <a:schemeClr val="tx1"/>
                </a:solidFill>
              </a:rPr>
              <a:t> and </a:t>
            </a:r>
            <a:r>
              <a:rPr lang="fi-FI" sz="1800" dirty="0" err="1">
                <a:solidFill>
                  <a:schemeClr val="tx1"/>
                </a:solidFill>
              </a:rPr>
              <a:t>education</a:t>
            </a:r>
            <a:r>
              <a:rPr lang="fi-FI" sz="1800" dirty="0">
                <a:solidFill>
                  <a:schemeClr val="tx1"/>
                </a:solidFill>
              </a:rPr>
              <a:t> + </a:t>
            </a:r>
            <a:r>
              <a:rPr lang="fi-FI" sz="1800" dirty="0" err="1">
                <a:solidFill>
                  <a:schemeClr val="tx1"/>
                </a:solidFill>
              </a:rPr>
              <a:t>youth</a:t>
            </a:r>
            <a:r>
              <a:rPr lang="fi-FI" sz="1800" dirty="0">
                <a:solidFill>
                  <a:schemeClr val="tx1"/>
                </a:solidFill>
              </a:rPr>
              <a:t> </a:t>
            </a:r>
            <a:r>
              <a:rPr lang="fi-FI" sz="1800" dirty="0" err="1">
                <a:solidFill>
                  <a:schemeClr val="tx1"/>
                </a:solidFill>
              </a:rPr>
              <a:t>ministries</a:t>
            </a:r>
            <a:r>
              <a:rPr lang="fi-FI" sz="1800" dirty="0">
                <a:solidFill>
                  <a:schemeClr val="tx1"/>
                </a:solidFill>
              </a:rPr>
              <a:t> </a:t>
            </a:r>
            <a:r>
              <a:rPr lang="fi-FI" sz="1800" dirty="0" err="1">
                <a:solidFill>
                  <a:schemeClr val="tx1"/>
                </a:solidFill>
              </a:rPr>
              <a:t>quided</a:t>
            </a:r>
            <a:r>
              <a:rPr lang="fi-FI" sz="1800" dirty="0">
                <a:solidFill>
                  <a:schemeClr val="tx1"/>
                </a:solidFill>
              </a:rPr>
              <a:t> </a:t>
            </a:r>
            <a:r>
              <a:rPr lang="fi-FI" sz="1800" dirty="0" err="1">
                <a:solidFill>
                  <a:schemeClr val="tx1"/>
                </a:solidFill>
              </a:rPr>
              <a:t>the</a:t>
            </a:r>
            <a:r>
              <a:rPr lang="fi-FI" sz="1800" dirty="0">
                <a:solidFill>
                  <a:schemeClr val="tx1"/>
                </a:solidFill>
              </a:rPr>
              <a:t> </a:t>
            </a:r>
            <a:r>
              <a:rPr lang="fi-FI" sz="1800" dirty="0" err="1">
                <a:solidFill>
                  <a:schemeClr val="tx1"/>
                </a:solidFill>
              </a:rPr>
              <a:t>program</a:t>
            </a:r>
            <a:r>
              <a:rPr lang="fi-FI" sz="1800" dirty="0">
                <a:solidFill>
                  <a:schemeClr val="tx1"/>
                </a:solidFill>
              </a:rPr>
              <a:t> of 50 </a:t>
            </a:r>
            <a:r>
              <a:rPr lang="fi-FI" sz="1800" dirty="0" err="1">
                <a:solidFill>
                  <a:schemeClr val="tx1"/>
                </a:solidFill>
              </a:rPr>
              <a:t>mill</a:t>
            </a:r>
            <a:r>
              <a:rPr lang="fi-FI" sz="1800" dirty="0">
                <a:solidFill>
                  <a:schemeClr val="tx1"/>
                </a:solidFill>
              </a:rPr>
              <a:t> euro</a:t>
            </a:r>
            <a:br>
              <a:rPr lang="fi-FI" sz="1800" dirty="0">
                <a:solidFill>
                  <a:schemeClr val="tx1"/>
                </a:solidFill>
              </a:rPr>
            </a:br>
            <a:br>
              <a:rPr lang="fi-FI" sz="1800" dirty="0">
                <a:solidFill>
                  <a:schemeClr val="tx1"/>
                </a:solidFill>
              </a:rPr>
            </a:br>
            <a:r>
              <a:rPr lang="fi-FI" sz="1800" dirty="0" err="1">
                <a:solidFill>
                  <a:schemeClr val="tx1"/>
                </a:solidFill>
              </a:rPr>
              <a:t>Implementation</a:t>
            </a:r>
            <a:r>
              <a:rPr lang="fi-FI" sz="1800" dirty="0">
                <a:solidFill>
                  <a:schemeClr val="tx1"/>
                </a:solidFill>
              </a:rPr>
              <a:t> </a:t>
            </a:r>
            <a:r>
              <a:rPr lang="fi-FI" sz="1800" dirty="0" err="1">
                <a:solidFill>
                  <a:schemeClr val="tx1"/>
                </a:solidFill>
              </a:rPr>
              <a:t>by</a:t>
            </a:r>
            <a:r>
              <a:rPr lang="fi-FI" sz="1800" dirty="0">
                <a:solidFill>
                  <a:schemeClr val="tx1"/>
                </a:solidFill>
              </a:rPr>
              <a:t> </a:t>
            </a:r>
            <a:r>
              <a:rPr lang="fi-FI" sz="1800" dirty="0" err="1">
                <a:solidFill>
                  <a:schemeClr val="tx1"/>
                </a:solidFill>
              </a:rPr>
              <a:t>municipalities</a:t>
            </a:r>
            <a:r>
              <a:rPr lang="fi-FI" sz="1800" dirty="0">
                <a:solidFill>
                  <a:schemeClr val="tx1"/>
                </a:solidFill>
              </a:rPr>
              <a:t> an </a:t>
            </a:r>
            <a:r>
              <a:rPr lang="fi-FI" sz="1800" dirty="0" err="1">
                <a:solidFill>
                  <a:schemeClr val="tx1"/>
                </a:solidFill>
              </a:rPr>
              <a:t>regions</a:t>
            </a:r>
            <a:r>
              <a:rPr lang="fi-FI" sz="1800" dirty="0">
                <a:solidFill>
                  <a:schemeClr val="tx1"/>
                </a:solidFill>
              </a:rPr>
              <a:t> in </a:t>
            </a:r>
            <a:r>
              <a:rPr lang="fi-FI" sz="1800" dirty="0" err="1">
                <a:solidFill>
                  <a:schemeClr val="tx1"/>
                </a:solidFill>
              </a:rPr>
              <a:t>whole</a:t>
            </a:r>
            <a:r>
              <a:rPr lang="fi-FI" sz="1800" dirty="0">
                <a:solidFill>
                  <a:schemeClr val="tx1"/>
                </a:solidFill>
              </a:rPr>
              <a:t> Finland + </a:t>
            </a:r>
            <a:r>
              <a:rPr lang="fi-FI" sz="1800" dirty="0" err="1">
                <a:solidFill>
                  <a:schemeClr val="tx1"/>
                </a:solidFill>
              </a:rPr>
              <a:t>NGOs</a:t>
            </a:r>
            <a:r>
              <a:rPr lang="fi-FI" sz="1800" dirty="0">
                <a:solidFill>
                  <a:schemeClr val="tx1"/>
                </a:solidFill>
              </a:rPr>
              <a:t> and </a:t>
            </a:r>
            <a:r>
              <a:rPr lang="fi-FI" sz="1800" dirty="0" err="1">
                <a:solidFill>
                  <a:schemeClr val="tx1"/>
                </a:solidFill>
              </a:rPr>
              <a:t>parishes</a:t>
            </a:r>
            <a:r>
              <a:rPr lang="fi-FI" sz="1800" dirty="0">
                <a:solidFill>
                  <a:schemeClr val="tx1"/>
                </a:solidFill>
              </a:rPr>
              <a:t>.</a:t>
            </a:r>
            <a:br>
              <a:rPr lang="fi-FI" sz="1800" dirty="0">
                <a:solidFill>
                  <a:schemeClr val="tx1"/>
                </a:solidFill>
              </a:rPr>
            </a:br>
            <a:r>
              <a:rPr lang="fi-FI" sz="1800" dirty="0">
                <a:solidFill>
                  <a:schemeClr val="tx1"/>
                </a:solidFill>
              </a:rPr>
              <a:t>-</a:t>
            </a:r>
            <a:br>
              <a:rPr lang="fi-FI" sz="1800" dirty="0">
                <a:solidFill>
                  <a:schemeClr val="tx1"/>
                </a:solidFill>
              </a:rPr>
            </a:br>
            <a:r>
              <a:rPr lang="fi-FI" sz="1800" dirty="0" err="1">
                <a:solidFill>
                  <a:schemeClr val="tx1"/>
                </a:solidFill>
              </a:rPr>
              <a:t>Holistic</a:t>
            </a:r>
            <a:r>
              <a:rPr lang="fi-FI" sz="1800" dirty="0">
                <a:solidFill>
                  <a:schemeClr val="tx1"/>
                </a:solidFill>
              </a:rPr>
              <a:t> </a:t>
            </a:r>
            <a:r>
              <a:rPr lang="fi-FI" sz="1800" dirty="0" err="1">
                <a:solidFill>
                  <a:schemeClr val="tx1"/>
                </a:solidFill>
              </a:rPr>
              <a:t>approach</a:t>
            </a:r>
            <a:r>
              <a:rPr lang="fi-FI" sz="1800" dirty="0">
                <a:solidFill>
                  <a:schemeClr val="tx1"/>
                </a:solidFill>
              </a:rPr>
              <a:t> – </a:t>
            </a:r>
            <a:r>
              <a:rPr lang="fi-FI" sz="1800" dirty="0" err="1">
                <a:solidFill>
                  <a:schemeClr val="tx1"/>
                </a:solidFill>
              </a:rPr>
              <a:t>focus</a:t>
            </a:r>
            <a:r>
              <a:rPr lang="fi-FI" sz="1800" dirty="0">
                <a:solidFill>
                  <a:schemeClr val="tx1"/>
                </a:solidFill>
              </a:rPr>
              <a:t> on </a:t>
            </a:r>
            <a:r>
              <a:rPr lang="fi-FI" sz="1800" dirty="0" err="1">
                <a:solidFill>
                  <a:schemeClr val="tx1"/>
                </a:solidFill>
              </a:rPr>
              <a:t>improving</a:t>
            </a:r>
            <a:r>
              <a:rPr lang="fi-FI" sz="1800" dirty="0">
                <a:solidFill>
                  <a:schemeClr val="tx1"/>
                </a:solidFill>
              </a:rPr>
              <a:t> </a:t>
            </a:r>
            <a:r>
              <a:rPr lang="fi-FI" sz="1800" dirty="0" err="1">
                <a:solidFill>
                  <a:schemeClr val="tx1"/>
                </a:solidFill>
              </a:rPr>
              <a:t>the</a:t>
            </a:r>
            <a:r>
              <a:rPr lang="fi-FI" sz="1800" dirty="0">
                <a:solidFill>
                  <a:schemeClr val="tx1"/>
                </a:solidFill>
              </a:rPr>
              <a:t> </a:t>
            </a:r>
            <a:r>
              <a:rPr lang="fi-FI" sz="1800" dirty="0" err="1">
                <a:solidFill>
                  <a:schemeClr val="tx1"/>
                </a:solidFill>
              </a:rPr>
              <a:t>growth</a:t>
            </a:r>
            <a:r>
              <a:rPr lang="fi-FI" sz="1800" dirty="0">
                <a:solidFill>
                  <a:schemeClr val="tx1"/>
                </a:solidFill>
              </a:rPr>
              <a:t> </a:t>
            </a:r>
            <a:r>
              <a:rPr lang="fi-FI" sz="1800" dirty="0" err="1">
                <a:solidFill>
                  <a:schemeClr val="tx1"/>
                </a:solidFill>
              </a:rPr>
              <a:t>environment</a:t>
            </a:r>
            <a:r>
              <a:rPr lang="fi-FI" sz="1800" dirty="0">
                <a:solidFill>
                  <a:schemeClr val="tx1"/>
                </a:solidFill>
              </a:rPr>
              <a:t> of </a:t>
            </a:r>
            <a:r>
              <a:rPr lang="fi-FI" sz="1800" dirty="0" err="1">
                <a:solidFill>
                  <a:schemeClr val="tx1"/>
                </a:solidFill>
              </a:rPr>
              <a:t>children</a:t>
            </a:r>
            <a:r>
              <a:rPr lang="fi-FI" sz="1800" dirty="0">
                <a:solidFill>
                  <a:schemeClr val="tx1"/>
                </a:solidFill>
              </a:rPr>
              <a:t> </a:t>
            </a:r>
            <a:r>
              <a:rPr lang="fi-FI" sz="1800" dirty="0" err="1">
                <a:solidFill>
                  <a:schemeClr val="tx1"/>
                </a:solidFill>
              </a:rPr>
              <a:t>by</a:t>
            </a:r>
            <a:r>
              <a:rPr lang="fi-FI" sz="1800" dirty="0">
                <a:solidFill>
                  <a:schemeClr val="tx1"/>
                </a:solidFill>
              </a:rPr>
              <a:t> </a:t>
            </a:r>
            <a:r>
              <a:rPr lang="fi-FI" sz="1800" dirty="0" err="1">
                <a:solidFill>
                  <a:schemeClr val="tx1"/>
                </a:solidFill>
              </a:rPr>
              <a:t>integrative</a:t>
            </a:r>
            <a:r>
              <a:rPr lang="fi-FI" sz="1800" dirty="0">
                <a:solidFill>
                  <a:schemeClr val="tx1"/>
                </a:solidFill>
              </a:rPr>
              <a:t> </a:t>
            </a:r>
            <a:r>
              <a:rPr lang="fi-FI" sz="1800" dirty="0" err="1">
                <a:solidFill>
                  <a:schemeClr val="tx1"/>
                </a:solidFill>
              </a:rPr>
              <a:t>means</a:t>
            </a:r>
            <a:br>
              <a:rPr lang="fi-FI" sz="1800" dirty="0">
                <a:solidFill>
                  <a:schemeClr val="tx1"/>
                </a:solidFill>
              </a:rPr>
            </a:br>
            <a:br>
              <a:rPr lang="fi-FI" sz="1800" dirty="0">
                <a:solidFill>
                  <a:schemeClr val="tx1"/>
                </a:solidFill>
              </a:rPr>
            </a:br>
            <a:r>
              <a:rPr lang="fi-FI" sz="1800" dirty="0" err="1">
                <a:solidFill>
                  <a:schemeClr val="tx1"/>
                </a:solidFill>
              </a:rPr>
              <a:t>Close</a:t>
            </a:r>
            <a:r>
              <a:rPr lang="fi-FI" sz="1800" dirty="0">
                <a:solidFill>
                  <a:schemeClr val="tx1"/>
                </a:solidFill>
              </a:rPr>
              <a:t> </a:t>
            </a:r>
            <a:r>
              <a:rPr lang="fi-FI" sz="1800" dirty="0" err="1">
                <a:solidFill>
                  <a:schemeClr val="tx1"/>
                </a:solidFill>
              </a:rPr>
              <a:t>human</a:t>
            </a:r>
            <a:r>
              <a:rPr lang="fi-FI" sz="1800" dirty="0">
                <a:solidFill>
                  <a:schemeClr val="tx1"/>
                </a:solidFill>
              </a:rPr>
              <a:t> </a:t>
            </a:r>
            <a:r>
              <a:rPr lang="fi-FI" sz="1800" dirty="0" err="1">
                <a:solidFill>
                  <a:schemeClr val="tx1"/>
                </a:solidFill>
              </a:rPr>
              <a:t>relationships</a:t>
            </a:r>
            <a:r>
              <a:rPr lang="fi-FI" sz="1800" dirty="0">
                <a:solidFill>
                  <a:schemeClr val="tx1"/>
                </a:solidFill>
              </a:rPr>
              <a:t> </a:t>
            </a:r>
            <a:r>
              <a:rPr lang="fi-FI" sz="1800" dirty="0" err="1">
                <a:solidFill>
                  <a:schemeClr val="tx1"/>
                </a:solidFill>
              </a:rPr>
              <a:t>matter</a:t>
            </a:r>
            <a:r>
              <a:rPr lang="fi-FI" sz="1800" dirty="0">
                <a:solidFill>
                  <a:schemeClr val="tx1"/>
                </a:solidFill>
              </a:rPr>
              <a:t>!</a:t>
            </a:r>
            <a:br>
              <a:rPr lang="fi-FI" sz="1800" dirty="0">
                <a:solidFill>
                  <a:schemeClr val="tx1"/>
                </a:solidFill>
              </a:rPr>
            </a:br>
            <a:r>
              <a:rPr lang="fi-FI" sz="1800" dirty="0" err="1">
                <a:solidFill>
                  <a:schemeClr val="tx1"/>
                </a:solidFill>
              </a:rPr>
              <a:t>Empowering</a:t>
            </a:r>
            <a:r>
              <a:rPr lang="fi-FI" sz="1800" dirty="0">
                <a:solidFill>
                  <a:schemeClr val="tx1"/>
                </a:solidFill>
              </a:rPr>
              <a:t> </a:t>
            </a:r>
            <a:r>
              <a:rPr lang="fi-FI" sz="1800" dirty="0" err="1">
                <a:solidFill>
                  <a:schemeClr val="tx1"/>
                </a:solidFill>
              </a:rPr>
              <a:t>all</a:t>
            </a:r>
            <a:r>
              <a:rPr lang="fi-FI" sz="1800" dirty="0">
                <a:solidFill>
                  <a:schemeClr val="tx1"/>
                </a:solidFill>
              </a:rPr>
              <a:t> </a:t>
            </a:r>
            <a:r>
              <a:rPr lang="fi-FI" sz="1800" dirty="0" err="1">
                <a:solidFill>
                  <a:schemeClr val="tx1"/>
                </a:solidFill>
              </a:rPr>
              <a:t>kinds</a:t>
            </a:r>
            <a:r>
              <a:rPr lang="fi-FI" sz="1800" dirty="0">
                <a:solidFill>
                  <a:schemeClr val="tx1"/>
                </a:solidFill>
              </a:rPr>
              <a:t> of </a:t>
            </a:r>
            <a:r>
              <a:rPr lang="fi-FI" sz="1800" dirty="0" err="1">
                <a:solidFill>
                  <a:schemeClr val="tx1"/>
                </a:solidFill>
              </a:rPr>
              <a:t>families</a:t>
            </a:r>
            <a:r>
              <a:rPr lang="fi-FI" sz="1800" dirty="0"/>
              <a:t>.</a:t>
            </a:r>
            <a:br>
              <a:rPr lang="fi-FI" sz="1800" dirty="0"/>
            </a:br>
            <a:r>
              <a:rPr lang="fi-FI" sz="1800" dirty="0">
                <a:solidFill>
                  <a:schemeClr val="tx1"/>
                </a:solidFill>
              </a:rPr>
              <a:t>Child </a:t>
            </a:r>
            <a:r>
              <a:rPr lang="fi-FI" sz="1800" dirty="0" err="1">
                <a:solidFill>
                  <a:schemeClr val="tx1"/>
                </a:solidFill>
              </a:rPr>
              <a:t>rights</a:t>
            </a:r>
            <a:r>
              <a:rPr lang="fi-FI" sz="1800" dirty="0">
                <a:solidFill>
                  <a:schemeClr val="tx1"/>
                </a:solidFill>
              </a:rPr>
              <a:t> </a:t>
            </a:r>
            <a:r>
              <a:rPr lang="fi-FI" sz="1800" dirty="0" err="1">
                <a:solidFill>
                  <a:schemeClr val="tx1"/>
                </a:solidFill>
              </a:rPr>
              <a:t>based</a:t>
            </a:r>
            <a:br>
              <a:rPr lang="fi-FI" sz="1800" dirty="0"/>
            </a:br>
            <a:endParaRPr lang="fi-FI" sz="1800" dirty="0"/>
          </a:p>
        </p:txBody>
      </p:sp>
      <p:sp>
        <p:nvSpPr>
          <p:cNvPr id="7" name="Päivämäärän paikkamerkki 6">
            <a:extLst>
              <a:ext uri="{FF2B5EF4-FFF2-40B4-BE49-F238E27FC236}">
                <a16:creationId xmlns:a16="http://schemas.microsoft.com/office/drawing/2014/main" id="{DD54991D-D1AE-1332-BF7D-B496689D80DA}"/>
              </a:ext>
            </a:extLst>
          </p:cNvPr>
          <p:cNvSpPr>
            <a:spLocks noGrp="1"/>
          </p:cNvSpPr>
          <p:nvPr>
            <p:ph type="dt" sz="half" idx="10"/>
          </p:nvPr>
        </p:nvSpPr>
        <p:spPr/>
        <p:txBody>
          <a:bodyPr/>
          <a:lstStyle/>
          <a:p>
            <a:fld id="{7543A2C5-3C68-4C15-B04F-E325283184C4}" type="datetime1">
              <a:rPr lang="fi-FI" smtClean="0"/>
              <a:pPr/>
              <a:t>25.9.2025</a:t>
            </a:fld>
            <a:endParaRPr lang="fi-FI"/>
          </a:p>
        </p:txBody>
      </p:sp>
      <p:sp>
        <p:nvSpPr>
          <p:cNvPr id="8" name="Alatunnisteen paikkamerkki 7">
            <a:extLst>
              <a:ext uri="{FF2B5EF4-FFF2-40B4-BE49-F238E27FC236}">
                <a16:creationId xmlns:a16="http://schemas.microsoft.com/office/drawing/2014/main" id="{49242BB9-9ACF-711A-72CA-940BCF3110BF}"/>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398A1A31-96A4-DB17-CA59-95F7CC33F0A8}"/>
              </a:ext>
            </a:extLst>
          </p:cNvPr>
          <p:cNvSpPr>
            <a:spLocks noGrp="1"/>
          </p:cNvSpPr>
          <p:nvPr>
            <p:ph type="sldNum" sz="quarter" idx="12"/>
          </p:nvPr>
        </p:nvSpPr>
        <p:spPr/>
        <p:txBody>
          <a:bodyPr/>
          <a:lstStyle/>
          <a:p>
            <a:fld id="{31160B98-140E-4345-B1A3-2A7247C42973}" type="slidenum">
              <a:rPr lang="fi-FI" smtClean="0"/>
              <a:pPr/>
              <a:t>3</a:t>
            </a:fld>
            <a:endParaRPr lang="fi-FI"/>
          </a:p>
        </p:txBody>
      </p:sp>
      <p:pic>
        <p:nvPicPr>
          <p:cNvPr id="27" name="Kuvan paikkamerkki 11" descr="lape juliste.jpg">
            <a:extLst>
              <a:ext uri="{FF2B5EF4-FFF2-40B4-BE49-F238E27FC236}">
                <a16:creationId xmlns:a16="http://schemas.microsoft.com/office/drawing/2014/main" id="{86AD7285-52C7-57CE-53E9-1D3673FE9811}"/>
              </a:ext>
            </a:extLst>
          </p:cNvPr>
          <p:cNvPicPr>
            <a:picLocks noChangeAspect="1"/>
          </p:cNvPicPr>
          <p:nvPr/>
        </p:nvPicPr>
        <p:blipFill>
          <a:blip r:embed="rId2"/>
          <a:srcRect t="3717" b="3717"/>
          <a:stretch>
            <a:fillRect/>
          </a:stretch>
        </p:blipFill>
        <p:spPr>
          <a:xfrm>
            <a:off x="510988" y="170799"/>
            <a:ext cx="6889679" cy="6378758"/>
          </a:xfrm>
          <a:prstGeom prst="rect">
            <a:avLst/>
          </a:prstGeom>
        </p:spPr>
      </p:pic>
    </p:spTree>
    <p:extLst>
      <p:ext uri="{BB962C8B-B14F-4D97-AF65-F5344CB8AC3E}">
        <p14:creationId xmlns:p14="http://schemas.microsoft.com/office/powerpoint/2010/main" val="354660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082865-3A37-8B00-22C5-D3DA161A24D0}"/>
              </a:ext>
            </a:extLst>
          </p:cNvPr>
          <p:cNvSpPr>
            <a:spLocks noGrp="1"/>
          </p:cNvSpPr>
          <p:nvPr>
            <p:ph type="ctrTitle"/>
          </p:nvPr>
        </p:nvSpPr>
        <p:spPr>
          <a:xfrm>
            <a:off x="1094232" y="-802450"/>
            <a:ext cx="8973312" cy="3591369"/>
          </a:xfrm>
        </p:spPr>
        <p:txBody>
          <a:bodyPr/>
          <a:lstStyle/>
          <a:p>
            <a:r>
              <a:rPr lang="fi-FI" b="0" dirty="0">
                <a:effectLst/>
              </a:rPr>
              <a:t> </a:t>
            </a:r>
            <a:endParaRPr lang="fi-FI" dirty="0"/>
          </a:p>
        </p:txBody>
      </p:sp>
      <p:sp>
        <p:nvSpPr>
          <p:cNvPr id="3" name="Päivämäärän paikkamerkki 2">
            <a:extLst>
              <a:ext uri="{FF2B5EF4-FFF2-40B4-BE49-F238E27FC236}">
                <a16:creationId xmlns:a16="http://schemas.microsoft.com/office/drawing/2014/main" id="{58DB0C7F-B896-BF69-5FF1-29EF85E5970F}"/>
              </a:ext>
            </a:extLst>
          </p:cNvPr>
          <p:cNvSpPr>
            <a:spLocks noGrp="1"/>
          </p:cNvSpPr>
          <p:nvPr>
            <p:ph type="dt" sz="half" idx="10"/>
          </p:nvPr>
        </p:nvSpPr>
        <p:spPr/>
        <p:txBody>
          <a:bodyPr/>
          <a:lstStyle/>
          <a:p>
            <a:fld id="{DDC89562-7E35-428F-8FAE-6A9A6BD59787}" type="datetime1">
              <a:rPr lang="fi-FI" smtClean="0"/>
              <a:t>25.9.2025</a:t>
            </a:fld>
            <a:endParaRPr lang="fi-FI"/>
          </a:p>
        </p:txBody>
      </p:sp>
      <p:sp>
        <p:nvSpPr>
          <p:cNvPr id="4" name="Alatunnisteen paikkamerkki 3">
            <a:extLst>
              <a:ext uri="{FF2B5EF4-FFF2-40B4-BE49-F238E27FC236}">
                <a16:creationId xmlns:a16="http://schemas.microsoft.com/office/drawing/2014/main" id="{A6BF473B-74EA-F671-AD12-88644035BE65}"/>
              </a:ext>
            </a:extLst>
          </p:cNvPr>
          <p:cNvSpPr>
            <a:spLocks noGrp="1"/>
          </p:cNvSpPr>
          <p:nvPr>
            <p:ph type="ftr" sz="quarter" idx="11"/>
          </p:nvPr>
        </p:nvSpPr>
        <p:spPr/>
        <p:txBody>
          <a:bodyPr/>
          <a:lstStyle/>
          <a:p>
            <a:endParaRPr lang="fi-FI" dirty="0"/>
          </a:p>
        </p:txBody>
      </p:sp>
      <p:sp>
        <p:nvSpPr>
          <p:cNvPr id="5" name="Dian numeron paikkamerkki 4">
            <a:extLst>
              <a:ext uri="{FF2B5EF4-FFF2-40B4-BE49-F238E27FC236}">
                <a16:creationId xmlns:a16="http://schemas.microsoft.com/office/drawing/2014/main" id="{1CA082BB-B4BD-D11D-E975-029463DEBCDB}"/>
              </a:ext>
            </a:extLst>
          </p:cNvPr>
          <p:cNvSpPr>
            <a:spLocks noGrp="1"/>
          </p:cNvSpPr>
          <p:nvPr>
            <p:ph type="sldNum" sz="quarter" idx="12"/>
          </p:nvPr>
        </p:nvSpPr>
        <p:spPr/>
        <p:txBody>
          <a:bodyPr/>
          <a:lstStyle/>
          <a:p>
            <a:fld id="{31160B98-140E-4345-B1A3-2A7247C42973}" type="slidenum">
              <a:rPr lang="fi-FI" smtClean="0"/>
              <a:t>4</a:t>
            </a:fld>
            <a:endParaRPr lang="fi-FI"/>
          </a:p>
        </p:txBody>
      </p:sp>
      <p:pic>
        <p:nvPicPr>
          <p:cNvPr id="7" name="Kuva 6" descr="Kuva, joka sisältää kohteen teksti, kartta&#10;&#10;Tekoälyllä luotu sisältö voi olla virheellistä.">
            <a:extLst>
              <a:ext uri="{FF2B5EF4-FFF2-40B4-BE49-F238E27FC236}">
                <a16:creationId xmlns:a16="http://schemas.microsoft.com/office/drawing/2014/main" id="{DFF7FA35-42AD-B62F-2685-4A82490AB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14" y="593830"/>
            <a:ext cx="4418421" cy="2409608"/>
          </a:xfrm>
          <a:prstGeom prst="rect">
            <a:avLst/>
          </a:prstGeom>
        </p:spPr>
      </p:pic>
      <p:pic>
        <p:nvPicPr>
          <p:cNvPr id="11" name="Kuva 10" descr="Kuva, joka sisältää kohteen teksti, kuvakaappaus, Fontti&#10;&#10;Tekoälyllä luotu sisältö voi olla virheellistä.">
            <a:extLst>
              <a:ext uri="{FF2B5EF4-FFF2-40B4-BE49-F238E27FC236}">
                <a16:creationId xmlns:a16="http://schemas.microsoft.com/office/drawing/2014/main" id="{7B3CC73A-361C-C4AF-2406-1AE8B9504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33" y="3087037"/>
            <a:ext cx="5265964" cy="2890508"/>
          </a:xfrm>
          <a:prstGeom prst="rect">
            <a:avLst/>
          </a:prstGeom>
        </p:spPr>
      </p:pic>
      <p:sp>
        <p:nvSpPr>
          <p:cNvPr id="12" name="Suorakulmio 11">
            <a:extLst>
              <a:ext uri="{FF2B5EF4-FFF2-40B4-BE49-F238E27FC236}">
                <a16:creationId xmlns:a16="http://schemas.microsoft.com/office/drawing/2014/main" id="{470659D3-C0AB-BF68-0CE7-313AC0641236}"/>
              </a:ext>
            </a:extLst>
          </p:cNvPr>
          <p:cNvSpPr/>
          <p:nvPr/>
        </p:nvSpPr>
        <p:spPr>
          <a:xfrm>
            <a:off x="7183120" y="3347814"/>
            <a:ext cx="3679952" cy="3087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solidFill>
                  <a:schemeClr val="tx1"/>
                </a:solidFill>
              </a:rPr>
              <a:t>Responsibilities</a:t>
            </a:r>
            <a:r>
              <a:rPr lang="fi-FI" dirty="0">
                <a:solidFill>
                  <a:schemeClr val="tx1"/>
                </a:solidFill>
              </a:rPr>
              <a:t> of </a:t>
            </a:r>
            <a:r>
              <a:rPr lang="fi-FI" dirty="0" err="1">
                <a:solidFill>
                  <a:schemeClr val="tx1"/>
                </a:solidFill>
              </a:rPr>
              <a:t>municipalities</a:t>
            </a:r>
            <a:endParaRPr lang="fi-FI" dirty="0">
              <a:solidFill>
                <a:schemeClr val="tx1"/>
              </a:solidFill>
            </a:endParaRPr>
          </a:p>
          <a:p>
            <a:pPr algn="ctr"/>
            <a:endParaRPr lang="fi-FI" dirty="0">
              <a:solidFill>
                <a:schemeClr val="tx1"/>
              </a:solidFill>
            </a:endParaRPr>
          </a:p>
          <a:p>
            <a:pPr marL="285750" indent="-285750" algn="ctr">
              <a:buFontTx/>
              <a:buChar char="-"/>
            </a:pPr>
            <a:r>
              <a:rPr lang="fi-FI" dirty="0" err="1">
                <a:solidFill>
                  <a:schemeClr val="tx1"/>
                </a:solidFill>
              </a:rPr>
              <a:t>Early</a:t>
            </a:r>
            <a:r>
              <a:rPr lang="fi-FI" dirty="0">
                <a:solidFill>
                  <a:schemeClr val="tx1"/>
                </a:solidFill>
              </a:rPr>
              <a:t> </a:t>
            </a:r>
            <a:r>
              <a:rPr lang="fi-FI" dirty="0" err="1">
                <a:solidFill>
                  <a:schemeClr val="tx1"/>
                </a:solidFill>
              </a:rPr>
              <a:t>education</a:t>
            </a:r>
            <a:r>
              <a:rPr lang="fi-FI" dirty="0">
                <a:solidFill>
                  <a:schemeClr val="tx1"/>
                </a:solidFill>
              </a:rPr>
              <a:t> and </a:t>
            </a:r>
            <a:r>
              <a:rPr lang="fi-FI" dirty="0" err="1">
                <a:solidFill>
                  <a:schemeClr val="tx1"/>
                </a:solidFill>
              </a:rPr>
              <a:t>care</a:t>
            </a:r>
            <a:endParaRPr lang="fi-FI" dirty="0">
              <a:solidFill>
                <a:schemeClr val="tx1"/>
              </a:solidFill>
            </a:endParaRPr>
          </a:p>
          <a:p>
            <a:pPr marL="285750" indent="-285750" algn="ctr">
              <a:buFontTx/>
              <a:buChar char="-"/>
            </a:pPr>
            <a:r>
              <a:rPr lang="fi-FI" dirty="0">
                <a:solidFill>
                  <a:schemeClr val="tx1"/>
                </a:solidFill>
              </a:rPr>
              <a:t>Comprehensive </a:t>
            </a:r>
            <a:r>
              <a:rPr lang="fi-FI" dirty="0" err="1">
                <a:solidFill>
                  <a:schemeClr val="tx1"/>
                </a:solidFill>
              </a:rPr>
              <a:t>school</a:t>
            </a:r>
            <a:endParaRPr lang="fi-FI" dirty="0">
              <a:solidFill>
                <a:schemeClr val="tx1"/>
              </a:solidFill>
            </a:endParaRPr>
          </a:p>
          <a:p>
            <a:pPr marL="285750" indent="-285750" algn="ctr">
              <a:buFontTx/>
              <a:buChar char="-"/>
            </a:pPr>
            <a:r>
              <a:rPr lang="fi-FI" dirty="0" err="1">
                <a:solidFill>
                  <a:schemeClr val="tx1"/>
                </a:solidFill>
              </a:rPr>
              <a:t>Youth</a:t>
            </a:r>
            <a:r>
              <a:rPr lang="fi-FI" dirty="0">
                <a:solidFill>
                  <a:schemeClr val="tx1"/>
                </a:solidFill>
              </a:rPr>
              <a:t> </a:t>
            </a:r>
            <a:r>
              <a:rPr lang="fi-FI" dirty="0" err="1">
                <a:solidFill>
                  <a:schemeClr val="tx1"/>
                </a:solidFill>
              </a:rPr>
              <a:t>work</a:t>
            </a:r>
            <a:r>
              <a:rPr lang="fi-FI" dirty="0">
                <a:solidFill>
                  <a:schemeClr val="tx1"/>
                </a:solidFill>
              </a:rPr>
              <a:t>, culture, </a:t>
            </a:r>
            <a:r>
              <a:rPr lang="fi-FI" dirty="0" err="1">
                <a:solidFill>
                  <a:schemeClr val="tx1"/>
                </a:solidFill>
              </a:rPr>
              <a:t>sports</a:t>
            </a:r>
            <a:endParaRPr lang="fi-FI" dirty="0">
              <a:solidFill>
                <a:schemeClr val="tx1"/>
              </a:solidFill>
            </a:endParaRPr>
          </a:p>
          <a:p>
            <a:pPr marL="285750" indent="-285750" algn="ctr">
              <a:buFontTx/>
              <a:buChar char="-"/>
            </a:pPr>
            <a:r>
              <a:rPr lang="fi-FI" dirty="0" err="1">
                <a:solidFill>
                  <a:schemeClr val="tx1"/>
                </a:solidFill>
              </a:rPr>
              <a:t>Promoting</a:t>
            </a:r>
            <a:r>
              <a:rPr lang="fi-FI" dirty="0">
                <a:solidFill>
                  <a:schemeClr val="tx1"/>
                </a:solidFill>
              </a:rPr>
              <a:t> of </a:t>
            </a:r>
            <a:r>
              <a:rPr lang="fi-FI" dirty="0" err="1">
                <a:solidFill>
                  <a:schemeClr val="tx1"/>
                </a:solidFill>
              </a:rPr>
              <a:t>health</a:t>
            </a:r>
            <a:r>
              <a:rPr lang="fi-FI" dirty="0">
                <a:solidFill>
                  <a:schemeClr val="tx1"/>
                </a:solidFill>
              </a:rPr>
              <a:t> and </a:t>
            </a:r>
            <a:r>
              <a:rPr lang="fi-FI" dirty="0" err="1">
                <a:solidFill>
                  <a:schemeClr val="tx1"/>
                </a:solidFill>
              </a:rPr>
              <a:t>wellbeing</a:t>
            </a:r>
            <a:endParaRPr lang="fi-FI" dirty="0">
              <a:solidFill>
                <a:schemeClr val="tx1"/>
              </a:solidFill>
            </a:endParaRPr>
          </a:p>
          <a:p>
            <a:pPr marL="285750" indent="-285750" algn="ctr">
              <a:buFontTx/>
              <a:buChar char="-"/>
            </a:pPr>
            <a:r>
              <a:rPr lang="fi-FI" dirty="0" err="1">
                <a:solidFill>
                  <a:schemeClr val="tx1"/>
                </a:solidFill>
              </a:rPr>
              <a:t>Housing</a:t>
            </a:r>
            <a:r>
              <a:rPr lang="fi-FI" dirty="0">
                <a:solidFill>
                  <a:schemeClr val="tx1"/>
                </a:solidFill>
              </a:rPr>
              <a:t> and </a:t>
            </a:r>
            <a:r>
              <a:rPr lang="fi-FI" dirty="0" err="1">
                <a:solidFill>
                  <a:schemeClr val="tx1"/>
                </a:solidFill>
              </a:rPr>
              <a:t>environment</a:t>
            </a:r>
            <a:endParaRPr lang="fi-FI" dirty="0">
              <a:solidFill>
                <a:schemeClr val="tx1"/>
              </a:solidFill>
            </a:endParaRPr>
          </a:p>
          <a:p>
            <a:pPr algn="ctr"/>
            <a:r>
              <a:rPr lang="fi-FI" dirty="0">
                <a:solidFill>
                  <a:schemeClr val="tx1"/>
                </a:solidFill>
              </a:rPr>
              <a:t>- </a:t>
            </a:r>
            <a:r>
              <a:rPr lang="fi-FI" dirty="0" err="1">
                <a:solidFill>
                  <a:schemeClr val="tx1"/>
                </a:solidFill>
              </a:rPr>
              <a:t>Adult</a:t>
            </a:r>
            <a:r>
              <a:rPr lang="fi-FI" dirty="0">
                <a:solidFill>
                  <a:schemeClr val="tx1"/>
                </a:solidFill>
              </a:rPr>
              <a:t> </a:t>
            </a:r>
            <a:r>
              <a:rPr lang="fi-FI" dirty="0" err="1">
                <a:solidFill>
                  <a:schemeClr val="tx1"/>
                </a:solidFill>
              </a:rPr>
              <a:t>education</a:t>
            </a:r>
            <a:r>
              <a:rPr lang="fi-FI" dirty="0">
                <a:solidFill>
                  <a:schemeClr val="tx1"/>
                </a:solidFill>
              </a:rPr>
              <a:t> </a:t>
            </a:r>
            <a:r>
              <a:rPr lang="fi-FI" dirty="0"/>
              <a:t> </a:t>
            </a:r>
          </a:p>
        </p:txBody>
      </p:sp>
      <p:sp>
        <p:nvSpPr>
          <p:cNvPr id="13" name="Ellipsi 12">
            <a:extLst>
              <a:ext uri="{FF2B5EF4-FFF2-40B4-BE49-F238E27FC236}">
                <a16:creationId xmlns:a16="http://schemas.microsoft.com/office/drawing/2014/main" id="{05B1085E-06FC-D863-FA5C-6CDD923C0FD9}"/>
              </a:ext>
            </a:extLst>
          </p:cNvPr>
          <p:cNvSpPr/>
          <p:nvPr/>
        </p:nvSpPr>
        <p:spPr>
          <a:xfrm>
            <a:off x="5456845" y="3347814"/>
            <a:ext cx="1858863" cy="80102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dirty="0" err="1">
                <a:solidFill>
                  <a:srgbClr val="225400"/>
                </a:solidFill>
              </a:rPr>
              <a:t>Participation</a:t>
            </a:r>
            <a:r>
              <a:rPr lang="fi-FI" sz="1600" b="1" dirty="0">
                <a:solidFill>
                  <a:srgbClr val="225400"/>
                </a:solidFill>
              </a:rPr>
              <a:t>  and </a:t>
            </a:r>
            <a:r>
              <a:rPr lang="fi-FI" sz="1600" b="1" dirty="0" err="1">
                <a:solidFill>
                  <a:srgbClr val="225400"/>
                </a:solidFill>
              </a:rPr>
              <a:t>democracy</a:t>
            </a:r>
            <a:endParaRPr lang="fi-FI" sz="1600" b="1" dirty="0">
              <a:solidFill>
                <a:srgbClr val="225400"/>
              </a:solidFill>
            </a:endParaRPr>
          </a:p>
        </p:txBody>
      </p:sp>
      <p:sp>
        <p:nvSpPr>
          <p:cNvPr id="23" name="Kuvaselite: Nuoli vasemmalle ja oikealle 22">
            <a:extLst>
              <a:ext uri="{FF2B5EF4-FFF2-40B4-BE49-F238E27FC236}">
                <a16:creationId xmlns:a16="http://schemas.microsoft.com/office/drawing/2014/main" id="{5B42AAB3-C57E-F959-3535-AF5B54CD25B5}"/>
              </a:ext>
            </a:extLst>
          </p:cNvPr>
          <p:cNvSpPr/>
          <p:nvPr/>
        </p:nvSpPr>
        <p:spPr>
          <a:xfrm>
            <a:off x="5428905" y="4148838"/>
            <a:ext cx="1858863" cy="2313809"/>
          </a:xfrm>
          <a:prstGeom prst="leftRightArrowCallout">
            <a:avLst>
              <a:gd name="adj1" fmla="val 25000"/>
              <a:gd name="adj2" fmla="val 25000"/>
              <a:gd name="adj3" fmla="val 25000"/>
              <a:gd name="adj4" fmla="val 5190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a:solidFill>
                  <a:srgbClr val="F3F6FB"/>
                </a:solidFill>
              </a:rPr>
              <a:t>INTER</a:t>
            </a:r>
          </a:p>
          <a:p>
            <a:pPr algn="ctr"/>
            <a:r>
              <a:rPr lang="fi-FI" sz="1400" b="1" dirty="0">
                <a:solidFill>
                  <a:srgbClr val="F3F6FB"/>
                </a:solidFill>
              </a:rPr>
              <a:t>FACE</a:t>
            </a:r>
          </a:p>
          <a:p>
            <a:pPr algn="ctr"/>
            <a:r>
              <a:rPr lang="fi-FI" sz="1400" b="1" dirty="0">
                <a:solidFill>
                  <a:srgbClr val="F3F6FB"/>
                </a:solidFill>
              </a:rPr>
              <a:t>of </a:t>
            </a:r>
            <a:r>
              <a:rPr lang="fi-FI" sz="1400" b="1" dirty="0" err="1">
                <a:solidFill>
                  <a:srgbClr val="F3F6FB"/>
                </a:solidFill>
              </a:rPr>
              <a:t>low</a:t>
            </a:r>
            <a:r>
              <a:rPr lang="fi-FI" sz="1400" b="1" dirty="0">
                <a:solidFill>
                  <a:srgbClr val="F3F6FB"/>
                </a:solidFill>
              </a:rPr>
              <a:t> </a:t>
            </a:r>
            <a:r>
              <a:rPr lang="fi-FI" sz="1400" b="1" dirty="0" err="1">
                <a:solidFill>
                  <a:srgbClr val="F3F6FB"/>
                </a:solidFill>
              </a:rPr>
              <a:t>threhold</a:t>
            </a:r>
            <a:r>
              <a:rPr lang="fi-FI" sz="1400" b="1" dirty="0">
                <a:solidFill>
                  <a:srgbClr val="F3F6FB"/>
                </a:solidFill>
              </a:rPr>
              <a:t> </a:t>
            </a:r>
            <a:r>
              <a:rPr lang="fi-FI" sz="1400" b="1" dirty="0" err="1">
                <a:solidFill>
                  <a:srgbClr val="F3F6FB"/>
                </a:solidFill>
              </a:rPr>
              <a:t>services</a:t>
            </a:r>
            <a:r>
              <a:rPr lang="fi-FI" sz="1400" b="1" dirty="0">
                <a:solidFill>
                  <a:srgbClr val="F3F6FB"/>
                </a:solidFill>
              </a:rPr>
              <a:t>:</a:t>
            </a:r>
          </a:p>
          <a:p>
            <a:pPr algn="ctr"/>
            <a:endParaRPr lang="fi-FI" sz="1400" b="1" dirty="0">
              <a:solidFill>
                <a:srgbClr val="F3F6FB"/>
              </a:solidFill>
            </a:endParaRPr>
          </a:p>
          <a:p>
            <a:pPr algn="ctr"/>
            <a:r>
              <a:rPr lang="fi-FI" sz="1600" dirty="0">
                <a:solidFill>
                  <a:srgbClr val="F3F6FB"/>
                </a:solidFill>
              </a:rPr>
              <a:t>FAMILY </a:t>
            </a:r>
            <a:br>
              <a:rPr lang="fi-FI" sz="1600" dirty="0">
                <a:solidFill>
                  <a:srgbClr val="F3F6FB"/>
                </a:solidFill>
              </a:rPr>
            </a:br>
            <a:r>
              <a:rPr lang="fi-FI" sz="1600" dirty="0">
                <a:solidFill>
                  <a:srgbClr val="F3F6FB"/>
                </a:solidFill>
              </a:rPr>
              <a:t>CENTER</a:t>
            </a:r>
          </a:p>
        </p:txBody>
      </p:sp>
      <p:sp>
        <p:nvSpPr>
          <p:cNvPr id="8" name="Tekstiruutu 7">
            <a:extLst>
              <a:ext uri="{FF2B5EF4-FFF2-40B4-BE49-F238E27FC236}">
                <a16:creationId xmlns:a16="http://schemas.microsoft.com/office/drawing/2014/main" id="{E531B3B3-EF45-80B0-CCFA-88E35BC94054}"/>
              </a:ext>
            </a:extLst>
          </p:cNvPr>
          <p:cNvSpPr txBox="1"/>
          <p:nvPr/>
        </p:nvSpPr>
        <p:spPr>
          <a:xfrm flipH="1">
            <a:off x="5267324" y="495300"/>
            <a:ext cx="5830442" cy="2554545"/>
          </a:xfrm>
          <a:prstGeom prst="rect">
            <a:avLst/>
          </a:prstGeom>
          <a:noFill/>
        </p:spPr>
        <p:txBody>
          <a:bodyPr wrap="square" rtlCol="0">
            <a:spAutoFit/>
          </a:bodyPr>
          <a:lstStyle/>
          <a:p>
            <a:pPr algn="l"/>
            <a:r>
              <a:rPr lang="fi-FI" sz="2000" dirty="0" err="1">
                <a:solidFill>
                  <a:schemeClr val="tx2"/>
                </a:solidFill>
              </a:rPr>
              <a:t>Social</a:t>
            </a:r>
            <a:r>
              <a:rPr lang="fi-FI" sz="2000" dirty="0">
                <a:solidFill>
                  <a:schemeClr val="tx2"/>
                </a:solidFill>
              </a:rPr>
              <a:t> and </a:t>
            </a:r>
            <a:r>
              <a:rPr lang="fi-FI" sz="2000" dirty="0" err="1">
                <a:solidFill>
                  <a:schemeClr val="tx2"/>
                </a:solidFill>
              </a:rPr>
              <a:t>health</a:t>
            </a:r>
            <a:r>
              <a:rPr lang="fi-FI" sz="2000" dirty="0">
                <a:solidFill>
                  <a:schemeClr val="tx2"/>
                </a:solidFill>
              </a:rPr>
              <a:t> </a:t>
            </a:r>
            <a:r>
              <a:rPr lang="fi-FI" sz="2000" dirty="0" err="1">
                <a:solidFill>
                  <a:schemeClr val="tx2"/>
                </a:solidFill>
              </a:rPr>
              <a:t>services</a:t>
            </a:r>
            <a:r>
              <a:rPr lang="fi-FI" sz="2000" dirty="0">
                <a:solidFill>
                  <a:schemeClr val="tx2"/>
                </a:solidFill>
              </a:rPr>
              <a:t> </a:t>
            </a:r>
            <a:r>
              <a:rPr lang="fi-FI" sz="2000" dirty="0" err="1">
                <a:solidFill>
                  <a:schemeClr val="tx2"/>
                </a:solidFill>
              </a:rPr>
              <a:t>reform</a:t>
            </a:r>
            <a:r>
              <a:rPr lang="fi-FI" sz="2000" dirty="0">
                <a:solidFill>
                  <a:schemeClr val="tx2"/>
                </a:solidFill>
              </a:rPr>
              <a:t> </a:t>
            </a:r>
            <a:r>
              <a:rPr lang="fi-FI" sz="2000" dirty="0" err="1">
                <a:solidFill>
                  <a:schemeClr val="tx2"/>
                </a:solidFill>
              </a:rPr>
              <a:t>introduced</a:t>
            </a:r>
            <a:r>
              <a:rPr lang="fi-FI" sz="2000" dirty="0">
                <a:solidFill>
                  <a:schemeClr val="tx2"/>
                </a:solidFill>
              </a:rPr>
              <a:t> </a:t>
            </a:r>
            <a:r>
              <a:rPr lang="fi-FI" sz="2000" dirty="0" err="1">
                <a:solidFill>
                  <a:schemeClr val="tx2"/>
                </a:solidFill>
              </a:rPr>
              <a:t>new</a:t>
            </a:r>
            <a:r>
              <a:rPr lang="fi-FI" sz="2000" dirty="0">
                <a:solidFill>
                  <a:schemeClr val="tx2"/>
                </a:solidFill>
              </a:rPr>
              <a:t> division of labour </a:t>
            </a:r>
            <a:r>
              <a:rPr lang="fi-FI" sz="2000" dirty="0" err="1">
                <a:solidFill>
                  <a:schemeClr val="tx2"/>
                </a:solidFill>
              </a:rPr>
              <a:t>between</a:t>
            </a:r>
            <a:r>
              <a:rPr lang="fi-FI" sz="2000" dirty="0">
                <a:solidFill>
                  <a:schemeClr val="tx2"/>
                </a:solidFill>
              </a:rPr>
              <a:t> </a:t>
            </a:r>
            <a:r>
              <a:rPr lang="fi-FI" sz="2000" dirty="0" err="1">
                <a:solidFill>
                  <a:schemeClr val="tx2"/>
                </a:solidFill>
              </a:rPr>
              <a:t>municipalties</a:t>
            </a:r>
            <a:r>
              <a:rPr lang="fi-FI" sz="2000" dirty="0">
                <a:solidFill>
                  <a:schemeClr val="tx2"/>
                </a:solidFill>
              </a:rPr>
              <a:t> and </a:t>
            </a:r>
            <a:r>
              <a:rPr lang="fi-FI" sz="2000" dirty="0" err="1">
                <a:solidFill>
                  <a:schemeClr val="tx2"/>
                </a:solidFill>
              </a:rPr>
              <a:t>counties</a:t>
            </a:r>
            <a:r>
              <a:rPr lang="fi-FI" sz="2000" dirty="0">
                <a:solidFill>
                  <a:schemeClr val="tx2"/>
                </a:solidFill>
              </a:rPr>
              <a:t>. </a:t>
            </a:r>
            <a:r>
              <a:rPr lang="fi-FI" sz="2000" dirty="0" err="1">
                <a:solidFill>
                  <a:schemeClr val="tx2"/>
                </a:solidFill>
              </a:rPr>
              <a:t>Before</a:t>
            </a:r>
            <a:r>
              <a:rPr lang="fi-FI" sz="2000" dirty="0">
                <a:solidFill>
                  <a:schemeClr val="tx2"/>
                </a:solidFill>
              </a:rPr>
              <a:t> 2023 </a:t>
            </a:r>
            <a:r>
              <a:rPr lang="fi-FI" sz="2000" dirty="0" err="1">
                <a:solidFill>
                  <a:schemeClr val="tx2"/>
                </a:solidFill>
              </a:rPr>
              <a:t>the</a:t>
            </a:r>
            <a:r>
              <a:rPr lang="fi-FI" sz="2000" dirty="0">
                <a:solidFill>
                  <a:schemeClr val="tx2"/>
                </a:solidFill>
              </a:rPr>
              <a:t> </a:t>
            </a:r>
            <a:r>
              <a:rPr lang="fi-FI" sz="2000" dirty="0" err="1">
                <a:solidFill>
                  <a:schemeClr val="tx2"/>
                </a:solidFill>
              </a:rPr>
              <a:t>municipalities</a:t>
            </a:r>
            <a:r>
              <a:rPr lang="fi-FI" sz="2000" dirty="0">
                <a:solidFill>
                  <a:schemeClr val="tx2"/>
                </a:solidFill>
              </a:rPr>
              <a:t> </a:t>
            </a:r>
            <a:r>
              <a:rPr lang="fi-FI" sz="2000" dirty="0" err="1">
                <a:solidFill>
                  <a:schemeClr val="tx2"/>
                </a:solidFill>
              </a:rPr>
              <a:t>organized</a:t>
            </a:r>
            <a:r>
              <a:rPr lang="fi-FI" sz="2000" dirty="0">
                <a:solidFill>
                  <a:schemeClr val="tx2"/>
                </a:solidFill>
              </a:rPr>
              <a:t> </a:t>
            </a:r>
            <a:r>
              <a:rPr lang="fi-FI" sz="2000" dirty="0" err="1">
                <a:solidFill>
                  <a:schemeClr val="tx2"/>
                </a:solidFill>
              </a:rPr>
              <a:t>both</a:t>
            </a:r>
            <a:r>
              <a:rPr lang="fi-FI" sz="2000" dirty="0">
                <a:solidFill>
                  <a:schemeClr val="tx2"/>
                </a:solidFill>
              </a:rPr>
              <a:t> </a:t>
            </a:r>
            <a:r>
              <a:rPr lang="fi-FI" sz="2000" dirty="0" err="1">
                <a:solidFill>
                  <a:schemeClr val="tx2"/>
                </a:solidFill>
              </a:rPr>
              <a:t>education</a:t>
            </a:r>
            <a:r>
              <a:rPr lang="fi-FI" sz="2000" dirty="0">
                <a:solidFill>
                  <a:schemeClr val="tx2"/>
                </a:solidFill>
              </a:rPr>
              <a:t> and </a:t>
            </a:r>
            <a:r>
              <a:rPr lang="fi-FI" sz="2000" dirty="0" err="1">
                <a:solidFill>
                  <a:schemeClr val="tx2"/>
                </a:solidFill>
              </a:rPr>
              <a:t>social</a:t>
            </a:r>
            <a:r>
              <a:rPr lang="fi-FI" sz="2000" dirty="0">
                <a:solidFill>
                  <a:schemeClr val="tx2"/>
                </a:solidFill>
              </a:rPr>
              <a:t> + </a:t>
            </a:r>
            <a:r>
              <a:rPr lang="fi-FI" sz="2000" dirty="0" err="1">
                <a:solidFill>
                  <a:schemeClr val="tx2"/>
                </a:solidFill>
              </a:rPr>
              <a:t>health</a:t>
            </a:r>
            <a:r>
              <a:rPr lang="fi-FI" sz="2000" dirty="0">
                <a:solidFill>
                  <a:schemeClr val="tx2"/>
                </a:solidFill>
              </a:rPr>
              <a:t>. </a:t>
            </a:r>
          </a:p>
          <a:p>
            <a:pPr algn="l"/>
            <a:endParaRPr lang="fi-FI" sz="2000" dirty="0">
              <a:solidFill>
                <a:schemeClr val="tx2"/>
              </a:solidFill>
            </a:endParaRPr>
          </a:p>
          <a:p>
            <a:pPr algn="l"/>
            <a:r>
              <a:rPr lang="fi-FI" sz="2000" dirty="0" err="1">
                <a:solidFill>
                  <a:schemeClr val="tx2"/>
                </a:solidFill>
              </a:rPr>
              <a:t>Reform</a:t>
            </a:r>
            <a:r>
              <a:rPr lang="fi-FI" sz="2000" dirty="0">
                <a:solidFill>
                  <a:schemeClr val="tx2"/>
                </a:solidFill>
              </a:rPr>
              <a:t> </a:t>
            </a:r>
            <a:r>
              <a:rPr lang="fi-FI" sz="2000" dirty="0" err="1">
                <a:solidFill>
                  <a:schemeClr val="tx2"/>
                </a:solidFill>
              </a:rPr>
              <a:t>has</a:t>
            </a:r>
            <a:r>
              <a:rPr lang="fi-FI" sz="2000" dirty="0">
                <a:solidFill>
                  <a:schemeClr val="tx2"/>
                </a:solidFill>
              </a:rPr>
              <a:t> </a:t>
            </a:r>
            <a:r>
              <a:rPr lang="fi-FI" sz="2000" dirty="0" err="1">
                <a:solidFill>
                  <a:schemeClr val="tx2"/>
                </a:solidFill>
              </a:rPr>
              <a:t>already</a:t>
            </a:r>
            <a:r>
              <a:rPr lang="fi-FI" sz="2000" dirty="0">
                <a:solidFill>
                  <a:schemeClr val="tx2"/>
                </a:solidFill>
              </a:rPr>
              <a:t> </a:t>
            </a:r>
            <a:r>
              <a:rPr lang="fi-FI" sz="2000" dirty="0" err="1">
                <a:solidFill>
                  <a:schemeClr val="tx2"/>
                </a:solidFill>
              </a:rPr>
              <a:t>had</a:t>
            </a:r>
            <a:r>
              <a:rPr lang="fi-FI" sz="2000" dirty="0">
                <a:solidFill>
                  <a:schemeClr val="tx2"/>
                </a:solidFill>
              </a:rPr>
              <a:t> </a:t>
            </a:r>
            <a:r>
              <a:rPr lang="fi-FI" sz="2000" dirty="0" err="1">
                <a:solidFill>
                  <a:schemeClr val="tx2"/>
                </a:solidFill>
              </a:rPr>
              <a:t>positive</a:t>
            </a:r>
            <a:r>
              <a:rPr lang="fi-FI" sz="2000" dirty="0">
                <a:solidFill>
                  <a:schemeClr val="tx2"/>
                </a:solidFill>
              </a:rPr>
              <a:t> </a:t>
            </a:r>
            <a:r>
              <a:rPr lang="fi-FI" sz="2000" dirty="0" err="1">
                <a:solidFill>
                  <a:schemeClr val="tx2"/>
                </a:solidFill>
              </a:rPr>
              <a:t>impact</a:t>
            </a:r>
            <a:r>
              <a:rPr lang="fi-FI" sz="2000" dirty="0">
                <a:solidFill>
                  <a:schemeClr val="tx2"/>
                </a:solidFill>
              </a:rPr>
              <a:t> on </a:t>
            </a:r>
            <a:r>
              <a:rPr lang="fi-FI" sz="2000" dirty="0" err="1">
                <a:solidFill>
                  <a:schemeClr val="tx2"/>
                </a:solidFill>
              </a:rPr>
              <a:t>equality</a:t>
            </a:r>
            <a:r>
              <a:rPr lang="fi-FI" sz="2000" dirty="0">
                <a:solidFill>
                  <a:schemeClr val="tx2"/>
                </a:solidFill>
              </a:rPr>
              <a:t>. </a:t>
            </a:r>
          </a:p>
          <a:p>
            <a:pPr algn="l"/>
            <a:r>
              <a:rPr lang="fi-FI" sz="2000" dirty="0">
                <a:solidFill>
                  <a:schemeClr val="tx2"/>
                </a:solidFill>
              </a:rPr>
              <a:t>How to </a:t>
            </a:r>
            <a:r>
              <a:rPr lang="fi-FI" sz="2000" dirty="0" err="1">
                <a:solidFill>
                  <a:schemeClr val="tx2"/>
                </a:solidFill>
              </a:rPr>
              <a:t>ensure</a:t>
            </a:r>
            <a:r>
              <a:rPr lang="fi-FI" sz="2000" dirty="0">
                <a:solidFill>
                  <a:schemeClr val="tx2"/>
                </a:solidFill>
              </a:rPr>
              <a:t> </a:t>
            </a:r>
            <a:r>
              <a:rPr lang="fi-FI" sz="2000" dirty="0" err="1">
                <a:solidFill>
                  <a:schemeClr val="tx2"/>
                </a:solidFill>
              </a:rPr>
              <a:t>integration</a:t>
            </a:r>
            <a:r>
              <a:rPr lang="fi-FI" sz="2000" dirty="0">
                <a:solidFill>
                  <a:schemeClr val="tx2"/>
                </a:solidFill>
              </a:rPr>
              <a:t> in </a:t>
            </a:r>
            <a:r>
              <a:rPr lang="fi-FI" sz="2000" dirty="0" err="1">
                <a:solidFill>
                  <a:schemeClr val="tx2"/>
                </a:solidFill>
              </a:rPr>
              <a:t>child</a:t>
            </a:r>
            <a:r>
              <a:rPr lang="fi-FI" sz="2000" dirty="0">
                <a:solidFill>
                  <a:schemeClr val="tx2"/>
                </a:solidFill>
              </a:rPr>
              <a:t>, </a:t>
            </a:r>
            <a:r>
              <a:rPr lang="fi-FI" sz="2000" dirty="0" err="1">
                <a:solidFill>
                  <a:schemeClr val="tx2"/>
                </a:solidFill>
              </a:rPr>
              <a:t>youth</a:t>
            </a:r>
            <a:r>
              <a:rPr lang="fi-FI" sz="2000" dirty="0">
                <a:solidFill>
                  <a:schemeClr val="tx2"/>
                </a:solidFill>
              </a:rPr>
              <a:t> and </a:t>
            </a:r>
            <a:r>
              <a:rPr lang="fi-FI" sz="2000" dirty="0" err="1">
                <a:solidFill>
                  <a:schemeClr val="tx2"/>
                </a:solidFill>
              </a:rPr>
              <a:t>family</a:t>
            </a:r>
            <a:r>
              <a:rPr lang="fi-FI" sz="2000" dirty="0">
                <a:solidFill>
                  <a:schemeClr val="tx2"/>
                </a:solidFill>
              </a:rPr>
              <a:t> </a:t>
            </a:r>
            <a:r>
              <a:rPr lang="fi-FI" sz="2000" dirty="0" err="1">
                <a:solidFill>
                  <a:schemeClr val="tx2"/>
                </a:solidFill>
              </a:rPr>
              <a:t>services</a:t>
            </a:r>
            <a:r>
              <a:rPr lang="fi-FI" sz="2000" dirty="0">
                <a:solidFill>
                  <a:schemeClr val="tx2"/>
                </a:solidFill>
              </a:rPr>
              <a:t> </a:t>
            </a:r>
            <a:r>
              <a:rPr lang="fi-FI" sz="2000" dirty="0" err="1">
                <a:solidFill>
                  <a:schemeClr val="tx2"/>
                </a:solidFill>
              </a:rPr>
              <a:t>with</a:t>
            </a:r>
            <a:r>
              <a:rPr lang="fi-FI" sz="2000" dirty="0">
                <a:solidFill>
                  <a:schemeClr val="tx2"/>
                </a:solidFill>
              </a:rPr>
              <a:t>  </a:t>
            </a:r>
            <a:r>
              <a:rPr lang="fi-FI" sz="2000" dirty="0" err="1">
                <a:solidFill>
                  <a:schemeClr val="tx2"/>
                </a:solidFill>
              </a:rPr>
              <a:t>divided</a:t>
            </a:r>
            <a:r>
              <a:rPr lang="fi-FI" sz="2000" dirty="0">
                <a:solidFill>
                  <a:schemeClr val="tx2"/>
                </a:solidFill>
              </a:rPr>
              <a:t> </a:t>
            </a:r>
            <a:r>
              <a:rPr lang="fi-FI" sz="2000" dirty="0" err="1">
                <a:solidFill>
                  <a:schemeClr val="tx2"/>
                </a:solidFill>
              </a:rPr>
              <a:t>responsibilities</a:t>
            </a:r>
            <a:r>
              <a:rPr lang="fi-FI" sz="2000" dirty="0">
                <a:solidFill>
                  <a:schemeClr val="tx2"/>
                </a:solidFill>
              </a:rPr>
              <a:t>?</a:t>
            </a:r>
          </a:p>
        </p:txBody>
      </p:sp>
      <p:sp>
        <p:nvSpPr>
          <p:cNvPr id="10" name="Tekstiruutu 9">
            <a:extLst>
              <a:ext uri="{FF2B5EF4-FFF2-40B4-BE49-F238E27FC236}">
                <a16:creationId xmlns:a16="http://schemas.microsoft.com/office/drawing/2014/main" id="{33837E84-7B3A-4E6F-C3EC-DB3B23B020E6}"/>
              </a:ext>
            </a:extLst>
          </p:cNvPr>
          <p:cNvSpPr txBox="1"/>
          <p:nvPr/>
        </p:nvSpPr>
        <p:spPr>
          <a:xfrm>
            <a:off x="3639312" y="5305742"/>
            <a:ext cx="1820819" cy="923330"/>
          </a:xfrm>
          <a:prstGeom prst="rect">
            <a:avLst/>
          </a:prstGeom>
          <a:noFill/>
        </p:spPr>
        <p:txBody>
          <a:bodyPr wrap="none" rtlCol="0">
            <a:spAutoFit/>
          </a:bodyPr>
          <a:lstStyle/>
          <a:p>
            <a:pPr algn="l"/>
            <a:r>
              <a:rPr lang="fi-FI" dirty="0" err="1">
                <a:solidFill>
                  <a:schemeClr val="tx2"/>
                </a:solidFill>
              </a:rPr>
              <a:t>Promoting</a:t>
            </a:r>
            <a:r>
              <a:rPr lang="fi-FI" dirty="0">
                <a:solidFill>
                  <a:schemeClr val="tx2"/>
                </a:solidFill>
              </a:rPr>
              <a:t> </a:t>
            </a:r>
            <a:r>
              <a:rPr lang="fi-FI" dirty="0" err="1">
                <a:solidFill>
                  <a:schemeClr val="tx2"/>
                </a:solidFill>
              </a:rPr>
              <a:t>health</a:t>
            </a:r>
            <a:endParaRPr lang="fi-FI" dirty="0">
              <a:solidFill>
                <a:schemeClr val="tx2"/>
              </a:solidFill>
            </a:endParaRPr>
          </a:p>
          <a:p>
            <a:pPr algn="l"/>
            <a:r>
              <a:rPr lang="fi-FI" dirty="0">
                <a:solidFill>
                  <a:schemeClr val="tx2"/>
                </a:solidFill>
              </a:rPr>
              <a:t>and </a:t>
            </a:r>
            <a:r>
              <a:rPr lang="fi-FI" dirty="0" err="1">
                <a:solidFill>
                  <a:schemeClr val="tx2"/>
                </a:solidFill>
              </a:rPr>
              <a:t>wellbeing</a:t>
            </a:r>
            <a:endParaRPr lang="fi-FI" dirty="0">
              <a:solidFill>
                <a:schemeClr val="tx2"/>
              </a:solidFill>
            </a:endParaRPr>
          </a:p>
          <a:p>
            <a:pPr algn="l"/>
            <a:r>
              <a:rPr lang="fi-FI" dirty="0" err="1">
                <a:solidFill>
                  <a:schemeClr val="tx2"/>
                </a:solidFill>
              </a:rPr>
              <a:t>Coordination</a:t>
            </a:r>
            <a:r>
              <a:rPr lang="fi-FI" dirty="0">
                <a:solidFill>
                  <a:schemeClr val="tx2"/>
                </a:solidFill>
              </a:rPr>
              <a:t> </a:t>
            </a:r>
          </a:p>
        </p:txBody>
      </p:sp>
    </p:spTree>
    <p:extLst>
      <p:ext uri="{BB962C8B-B14F-4D97-AF65-F5344CB8AC3E}">
        <p14:creationId xmlns:p14="http://schemas.microsoft.com/office/powerpoint/2010/main" val="11777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3"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1877D2-0EE7-7B5B-029B-7AA5F71A2751}"/>
              </a:ext>
            </a:extLst>
          </p:cNvPr>
          <p:cNvSpPr>
            <a:spLocks noGrp="1"/>
          </p:cNvSpPr>
          <p:nvPr>
            <p:ph type="title"/>
          </p:nvPr>
        </p:nvSpPr>
        <p:spPr>
          <a:xfrm>
            <a:off x="510987" y="388619"/>
            <a:ext cx="11169009" cy="750723"/>
          </a:xfrm>
        </p:spPr>
        <p:txBody>
          <a:bodyPr/>
          <a:lstStyle/>
          <a:p>
            <a:r>
              <a:rPr lang="fi-FI" dirty="0"/>
              <a:t>How </a:t>
            </a:r>
            <a:r>
              <a:rPr lang="fi-FI" dirty="0" err="1"/>
              <a:t>do</a:t>
            </a:r>
            <a:r>
              <a:rPr lang="fi-FI" dirty="0"/>
              <a:t> </a:t>
            </a:r>
            <a:r>
              <a:rPr lang="fi-FI" dirty="0" err="1"/>
              <a:t>we</a:t>
            </a:r>
            <a:r>
              <a:rPr lang="fi-FI" dirty="0"/>
              <a:t> </a:t>
            </a:r>
            <a:r>
              <a:rPr lang="fi-FI" dirty="0" err="1"/>
              <a:t>integrate</a:t>
            </a:r>
            <a:r>
              <a:rPr lang="fi-FI" dirty="0"/>
              <a:t> </a:t>
            </a:r>
            <a:r>
              <a:rPr lang="fi-FI" dirty="0" err="1"/>
              <a:t>child</a:t>
            </a:r>
            <a:r>
              <a:rPr lang="fi-FI" dirty="0"/>
              <a:t> and </a:t>
            </a:r>
            <a:r>
              <a:rPr lang="fi-FI" dirty="0" err="1"/>
              <a:t>family</a:t>
            </a:r>
            <a:r>
              <a:rPr lang="fi-FI" dirty="0"/>
              <a:t> </a:t>
            </a:r>
            <a:r>
              <a:rPr lang="fi-FI" dirty="0" err="1"/>
              <a:t>services</a:t>
            </a:r>
            <a:r>
              <a:rPr lang="fi-FI" dirty="0"/>
              <a:t>?</a:t>
            </a:r>
          </a:p>
        </p:txBody>
      </p:sp>
      <p:sp>
        <p:nvSpPr>
          <p:cNvPr id="5" name="Päivämäärän paikkamerkki 4">
            <a:extLst>
              <a:ext uri="{FF2B5EF4-FFF2-40B4-BE49-F238E27FC236}">
                <a16:creationId xmlns:a16="http://schemas.microsoft.com/office/drawing/2014/main" id="{597CA35F-6B30-0743-B548-CACC2F1CF77F}"/>
              </a:ext>
            </a:extLst>
          </p:cNvPr>
          <p:cNvSpPr>
            <a:spLocks noGrp="1"/>
          </p:cNvSpPr>
          <p:nvPr>
            <p:ph type="dt" sz="half" idx="15"/>
          </p:nvPr>
        </p:nvSpPr>
        <p:spPr/>
        <p:txBody>
          <a:bodyPr/>
          <a:lstStyle/>
          <a:p>
            <a:fld id="{1A156DE9-96EB-440A-816A-A6DE38CB8E02}" type="datetime1">
              <a:rPr lang="fi-FI" smtClean="0"/>
              <a:t>25.9.2025</a:t>
            </a:fld>
            <a:endParaRPr lang="fi-FI"/>
          </a:p>
        </p:txBody>
      </p:sp>
      <p:sp>
        <p:nvSpPr>
          <p:cNvPr id="6" name="Alatunnisteen paikkamerkki 5">
            <a:extLst>
              <a:ext uri="{FF2B5EF4-FFF2-40B4-BE49-F238E27FC236}">
                <a16:creationId xmlns:a16="http://schemas.microsoft.com/office/drawing/2014/main" id="{196377E7-6AE7-15BE-A504-2EE6BF30D07F}"/>
              </a:ext>
            </a:extLst>
          </p:cNvPr>
          <p:cNvSpPr>
            <a:spLocks noGrp="1"/>
          </p:cNvSpPr>
          <p:nvPr>
            <p:ph type="ftr" sz="quarter" idx="16"/>
          </p:nvPr>
        </p:nvSpPr>
        <p:spPr/>
        <p:txBody>
          <a:bodyPr/>
          <a:lstStyle/>
          <a:p>
            <a:endParaRPr lang="fi-FI"/>
          </a:p>
        </p:txBody>
      </p:sp>
      <p:sp>
        <p:nvSpPr>
          <p:cNvPr id="7" name="Dian numeron paikkamerkki 6">
            <a:extLst>
              <a:ext uri="{FF2B5EF4-FFF2-40B4-BE49-F238E27FC236}">
                <a16:creationId xmlns:a16="http://schemas.microsoft.com/office/drawing/2014/main" id="{AA45A127-C25F-A57C-069A-CD953FB11FCE}"/>
              </a:ext>
            </a:extLst>
          </p:cNvPr>
          <p:cNvSpPr>
            <a:spLocks noGrp="1"/>
          </p:cNvSpPr>
          <p:nvPr>
            <p:ph type="sldNum" sz="quarter" idx="17"/>
          </p:nvPr>
        </p:nvSpPr>
        <p:spPr/>
        <p:txBody>
          <a:bodyPr/>
          <a:lstStyle/>
          <a:p>
            <a:fld id="{31160B98-140E-4345-B1A3-2A7247C42973}" type="slidenum">
              <a:rPr lang="fi-FI" smtClean="0"/>
              <a:t>5</a:t>
            </a:fld>
            <a:endParaRPr lang="fi-FI"/>
          </a:p>
        </p:txBody>
      </p:sp>
      <p:pic>
        <p:nvPicPr>
          <p:cNvPr id="11" name="Kuva 10" descr="Kuva, joka sisältää kohteen Grafiikka, Fontti, symboli, logo&#10;&#10;Tekoälyllä luotu sisältö voi olla virheellistä.">
            <a:extLst>
              <a:ext uri="{FF2B5EF4-FFF2-40B4-BE49-F238E27FC236}">
                <a16:creationId xmlns:a16="http://schemas.microsoft.com/office/drawing/2014/main" id="{32882F59-B79D-4963-24A2-786E164BA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458" y="2126332"/>
            <a:ext cx="3576250" cy="2851334"/>
          </a:xfrm>
          <a:prstGeom prst="rect">
            <a:avLst/>
          </a:prstGeom>
        </p:spPr>
      </p:pic>
      <p:sp>
        <p:nvSpPr>
          <p:cNvPr id="12" name="Tekstiruutu 11">
            <a:extLst>
              <a:ext uri="{FF2B5EF4-FFF2-40B4-BE49-F238E27FC236}">
                <a16:creationId xmlns:a16="http://schemas.microsoft.com/office/drawing/2014/main" id="{72D7A7C0-2E68-144E-563C-C05D8258CB89}"/>
              </a:ext>
            </a:extLst>
          </p:cNvPr>
          <p:cNvSpPr txBox="1"/>
          <p:nvPr/>
        </p:nvSpPr>
        <p:spPr>
          <a:xfrm>
            <a:off x="8441547" y="4420609"/>
            <a:ext cx="2167915" cy="557057"/>
          </a:xfrm>
          <a:prstGeom prst="rect">
            <a:avLst/>
          </a:prstGeom>
          <a:noFill/>
        </p:spPr>
        <p:txBody>
          <a:bodyPr wrap="square" rtlCol="0">
            <a:spAutoFit/>
          </a:bodyPr>
          <a:lstStyle/>
          <a:p>
            <a:pPr algn="l"/>
            <a:endParaRPr lang="fi-FI" dirty="0" err="1">
              <a:solidFill>
                <a:schemeClr val="tx2"/>
              </a:solidFill>
            </a:endParaRPr>
          </a:p>
        </p:txBody>
      </p:sp>
      <p:sp>
        <p:nvSpPr>
          <p:cNvPr id="15" name="Sisällön paikkamerkki 14">
            <a:extLst>
              <a:ext uri="{FF2B5EF4-FFF2-40B4-BE49-F238E27FC236}">
                <a16:creationId xmlns:a16="http://schemas.microsoft.com/office/drawing/2014/main" id="{F36BD4EE-F93D-550A-D198-2F07F1072B80}"/>
              </a:ext>
            </a:extLst>
          </p:cNvPr>
          <p:cNvSpPr>
            <a:spLocks noGrp="1"/>
          </p:cNvSpPr>
          <p:nvPr>
            <p:ph idx="1"/>
          </p:nvPr>
        </p:nvSpPr>
        <p:spPr>
          <a:xfrm>
            <a:off x="838200" y="1357745"/>
            <a:ext cx="5673436" cy="4819218"/>
          </a:xfrm>
        </p:spPr>
        <p:txBody>
          <a:bodyPr/>
          <a:lstStyle/>
          <a:p>
            <a:r>
              <a:rPr lang="fi-FI" dirty="0" err="1"/>
              <a:t>Family</a:t>
            </a:r>
            <a:r>
              <a:rPr lang="fi-FI" dirty="0"/>
              <a:t> Center – </a:t>
            </a:r>
            <a:r>
              <a:rPr lang="fi-FI" dirty="0" err="1"/>
              <a:t>structure</a:t>
            </a:r>
            <a:r>
              <a:rPr lang="fi-FI" dirty="0"/>
              <a:t> to </a:t>
            </a:r>
            <a:r>
              <a:rPr lang="fi-FI" dirty="0" err="1"/>
              <a:t>gather</a:t>
            </a:r>
            <a:r>
              <a:rPr lang="fi-FI" dirty="0"/>
              <a:t> </a:t>
            </a:r>
            <a:r>
              <a:rPr lang="fi-FI" dirty="0" err="1"/>
              <a:t>low</a:t>
            </a:r>
            <a:r>
              <a:rPr lang="fi-FI" dirty="0"/>
              <a:t> </a:t>
            </a:r>
            <a:r>
              <a:rPr lang="fi-FI" dirty="0" err="1"/>
              <a:t>threshold</a:t>
            </a:r>
            <a:r>
              <a:rPr lang="fi-FI" dirty="0"/>
              <a:t> </a:t>
            </a:r>
            <a:r>
              <a:rPr lang="fi-FI" dirty="0" err="1"/>
              <a:t>basic</a:t>
            </a:r>
            <a:r>
              <a:rPr lang="fi-FI" dirty="0"/>
              <a:t> </a:t>
            </a:r>
            <a:r>
              <a:rPr lang="fi-FI" dirty="0" err="1"/>
              <a:t>social</a:t>
            </a:r>
            <a:r>
              <a:rPr lang="fi-FI" dirty="0"/>
              <a:t> and </a:t>
            </a:r>
            <a:r>
              <a:rPr lang="fi-FI" dirty="0" err="1"/>
              <a:t>health</a:t>
            </a:r>
            <a:r>
              <a:rPr lang="fi-FI" dirty="0"/>
              <a:t> </a:t>
            </a:r>
            <a:r>
              <a:rPr lang="fi-FI" dirty="0" err="1"/>
              <a:t>services</a:t>
            </a:r>
            <a:r>
              <a:rPr lang="fi-FI" dirty="0"/>
              <a:t> for </a:t>
            </a:r>
            <a:r>
              <a:rPr lang="fi-FI" dirty="0" err="1"/>
              <a:t>children</a:t>
            </a:r>
            <a:r>
              <a:rPr lang="fi-FI" dirty="0"/>
              <a:t> and </a:t>
            </a:r>
            <a:r>
              <a:rPr lang="fi-FI" dirty="0" err="1"/>
              <a:t>families</a:t>
            </a:r>
            <a:r>
              <a:rPr lang="fi-FI" dirty="0"/>
              <a:t> – </a:t>
            </a:r>
            <a:r>
              <a:rPr lang="fi-FI" dirty="0" err="1"/>
              <a:t>collaboration</a:t>
            </a:r>
            <a:r>
              <a:rPr lang="fi-FI" dirty="0"/>
              <a:t> </a:t>
            </a:r>
            <a:r>
              <a:rPr lang="fi-FI" dirty="0" err="1"/>
              <a:t>with</a:t>
            </a:r>
            <a:r>
              <a:rPr lang="fi-FI" dirty="0"/>
              <a:t> ECEC, NGO, </a:t>
            </a:r>
            <a:r>
              <a:rPr lang="fi-FI" dirty="0" err="1"/>
              <a:t>parishes</a:t>
            </a:r>
            <a:r>
              <a:rPr lang="fi-FI" dirty="0"/>
              <a:t> </a:t>
            </a:r>
            <a:r>
              <a:rPr lang="fi-FI" dirty="0" err="1"/>
              <a:t>locally</a:t>
            </a:r>
            <a:r>
              <a:rPr lang="fi-FI" dirty="0"/>
              <a:t> </a:t>
            </a:r>
          </a:p>
          <a:p>
            <a:endParaRPr lang="fi-FI" dirty="0"/>
          </a:p>
          <a:p>
            <a:r>
              <a:rPr lang="fi-FI" dirty="0" err="1"/>
              <a:t>Ask</a:t>
            </a:r>
            <a:r>
              <a:rPr lang="fi-FI" dirty="0"/>
              <a:t> for help ! Digital ”</a:t>
            </a:r>
            <a:r>
              <a:rPr lang="fi-FI" dirty="0" err="1"/>
              <a:t>button</a:t>
            </a:r>
            <a:r>
              <a:rPr lang="fi-FI" dirty="0"/>
              <a:t>” </a:t>
            </a:r>
          </a:p>
          <a:p>
            <a:pPr lvl="1"/>
            <a:r>
              <a:rPr lang="fi-FI" dirty="0"/>
              <a:t> </a:t>
            </a:r>
            <a:r>
              <a:rPr lang="fi-FI" dirty="0" err="1"/>
              <a:t>you</a:t>
            </a:r>
            <a:r>
              <a:rPr lang="fi-FI" dirty="0"/>
              <a:t> </a:t>
            </a:r>
            <a:r>
              <a:rPr lang="fi-FI" dirty="0" err="1"/>
              <a:t>do</a:t>
            </a:r>
            <a:r>
              <a:rPr lang="fi-FI" dirty="0"/>
              <a:t> </a:t>
            </a:r>
            <a:r>
              <a:rPr lang="fi-FI" dirty="0" err="1"/>
              <a:t>not</a:t>
            </a:r>
            <a:r>
              <a:rPr lang="fi-FI" dirty="0"/>
              <a:t> </a:t>
            </a:r>
            <a:r>
              <a:rPr lang="fi-FI" dirty="0" err="1"/>
              <a:t>have</a:t>
            </a:r>
            <a:r>
              <a:rPr lang="fi-FI" dirty="0"/>
              <a:t> to </a:t>
            </a:r>
            <a:r>
              <a:rPr lang="fi-FI" dirty="0" err="1"/>
              <a:t>know</a:t>
            </a:r>
            <a:r>
              <a:rPr lang="fi-FI" dirty="0"/>
              <a:t> </a:t>
            </a:r>
            <a:r>
              <a:rPr lang="fi-FI" dirty="0" err="1"/>
              <a:t>which</a:t>
            </a:r>
            <a:r>
              <a:rPr lang="fi-FI" dirty="0"/>
              <a:t> </a:t>
            </a:r>
            <a:r>
              <a:rPr lang="fi-FI" dirty="0" err="1"/>
              <a:t>professional</a:t>
            </a:r>
            <a:r>
              <a:rPr lang="fi-FI" dirty="0"/>
              <a:t> </a:t>
            </a:r>
            <a:r>
              <a:rPr lang="fi-FI" dirty="0" err="1"/>
              <a:t>you</a:t>
            </a:r>
            <a:r>
              <a:rPr lang="fi-FI" dirty="0"/>
              <a:t> </a:t>
            </a:r>
            <a:r>
              <a:rPr lang="fi-FI" dirty="0" err="1"/>
              <a:t>would</a:t>
            </a:r>
            <a:r>
              <a:rPr lang="fi-FI" dirty="0"/>
              <a:t> </a:t>
            </a:r>
            <a:r>
              <a:rPr lang="fi-FI" dirty="0" err="1"/>
              <a:t>need</a:t>
            </a:r>
            <a:r>
              <a:rPr lang="fi-FI" dirty="0"/>
              <a:t> to </a:t>
            </a:r>
            <a:r>
              <a:rPr lang="fi-FI" dirty="0" err="1"/>
              <a:t>consult</a:t>
            </a:r>
            <a:r>
              <a:rPr lang="fi-FI" dirty="0"/>
              <a:t> – </a:t>
            </a:r>
            <a:r>
              <a:rPr lang="fi-FI" dirty="0" err="1"/>
              <a:t>we</a:t>
            </a:r>
            <a:r>
              <a:rPr lang="fi-FI" dirty="0"/>
              <a:t> </a:t>
            </a:r>
            <a:r>
              <a:rPr lang="fi-FI" dirty="0" err="1"/>
              <a:t>contact</a:t>
            </a:r>
            <a:r>
              <a:rPr lang="fi-FI" dirty="0"/>
              <a:t> </a:t>
            </a:r>
            <a:r>
              <a:rPr lang="fi-FI" dirty="0" err="1"/>
              <a:t>you</a:t>
            </a:r>
            <a:r>
              <a:rPr lang="fi-FI" dirty="0"/>
              <a:t>. </a:t>
            </a:r>
          </a:p>
          <a:p>
            <a:endParaRPr lang="fi-FI" dirty="0"/>
          </a:p>
          <a:p>
            <a:r>
              <a:rPr lang="fi-FI" dirty="0" err="1"/>
              <a:t>Evidence</a:t>
            </a:r>
            <a:r>
              <a:rPr lang="fi-FI" dirty="0"/>
              <a:t> </a:t>
            </a:r>
            <a:r>
              <a:rPr lang="fi-FI" dirty="0" err="1"/>
              <a:t>based</a:t>
            </a:r>
            <a:r>
              <a:rPr lang="fi-FI" dirty="0"/>
              <a:t> </a:t>
            </a:r>
            <a:r>
              <a:rPr lang="fi-FI" dirty="0" err="1"/>
              <a:t>methods</a:t>
            </a:r>
            <a:r>
              <a:rPr lang="fi-FI" dirty="0"/>
              <a:t> - </a:t>
            </a:r>
            <a:r>
              <a:rPr lang="fi-FI" dirty="0" err="1"/>
              <a:t>psychosocial</a:t>
            </a:r>
            <a:r>
              <a:rPr lang="fi-FI" dirty="0"/>
              <a:t> </a:t>
            </a:r>
            <a:r>
              <a:rPr lang="fi-FI" dirty="0" err="1"/>
              <a:t>work</a:t>
            </a:r>
            <a:r>
              <a:rPr lang="fi-FI" dirty="0"/>
              <a:t>, </a:t>
            </a:r>
            <a:r>
              <a:rPr lang="fi-FI" dirty="0" err="1"/>
              <a:t>mental</a:t>
            </a:r>
            <a:r>
              <a:rPr lang="fi-FI" dirty="0"/>
              <a:t> </a:t>
            </a:r>
            <a:r>
              <a:rPr lang="fi-FI" dirty="0" err="1"/>
              <a:t>health</a:t>
            </a:r>
            <a:r>
              <a:rPr lang="fi-FI" dirty="0"/>
              <a:t>, </a:t>
            </a:r>
            <a:r>
              <a:rPr lang="fi-FI" dirty="0" err="1"/>
              <a:t>parenting</a:t>
            </a:r>
            <a:endParaRPr lang="fi-FI" dirty="0"/>
          </a:p>
          <a:p>
            <a:pPr lvl="1"/>
            <a:r>
              <a:rPr lang="fi-FI" dirty="0" err="1"/>
              <a:t>implementation</a:t>
            </a:r>
            <a:r>
              <a:rPr lang="fi-FI" dirty="0"/>
              <a:t> </a:t>
            </a:r>
            <a:r>
              <a:rPr lang="fi-FI" dirty="0" err="1"/>
              <a:t>supported</a:t>
            </a:r>
            <a:r>
              <a:rPr lang="fi-FI" dirty="0"/>
              <a:t> </a:t>
            </a:r>
            <a:r>
              <a:rPr lang="fi-FI" dirty="0" err="1"/>
              <a:t>by</a:t>
            </a:r>
            <a:r>
              <a:rPr lang="fi-FI" dirty="0"/>
              <a:t> ITLA </a:t>
            </a:r>
            <a:r>
              <a:rPr lang="fi-FI" dirty="0" err="1"/>
              <a:t>foundation</a:t>
            </a:r>
            <a:endParaRPr lang="fi-FI" dirty="0"/>
          </a:p>
          <a:p>
            <a:pPr lvl="1"/>
            <a:r>
              <a:rPr lang="fi-FI" i="1" dirty="0" err="1"/>
              <a:t>Let´s</a:t>
            </a:r>
            <a:r>
              <a:rPr lang="fi-FI" i="1" dirty="0"/>
              <a:t> </a:t>
            </a:r>
            <a:r>
              <a:rPr lang="fi-FI" i="1" dirty="0" err="1"/>
              <a:t>talk</a:t>
            </a:r>
            <a:r>
              <a:rPr lang="fi-FI" i="1" dirty="0"/>
              <a:t> </a:t>
            </a:r>
            <a:r>
              <a:rPr lang="fi-FI" i="1" dirty="0" err="1"/>
              <a:t>about</a:t>
            </a:r>
            <a:r>
              <a:rPr lang="fi-FI" i="1" dirty="0"/>
              <a:t> </a:t>
            </a:r>
            <a:r>
              <a:rPr lang="fi-FI" i="1" dirty="0" err="1"/>
              <a:t>children</a:t>
            </a:r>
            <a:r>
              <a:rPr lang="fi-FI" i="1" dirty="0"/>
              <a:t>! </a:t>
            </a:r>
            <a:r>
              <a:rPr lang="fi-FI" dirty="0"/>
              <a:t>–  </a:t>
            </a:r>
            <a:r>
              <a:rPr lang="fi-FI" dirty="0" err="1"/>
              <a:t>Provides</a:t>
            </a:r>
            <a:r>
              <a:rPr lang="fi-FI" dirty="0"/>
              <a:t> </a:t>
            </a:r>
            <a:r>
              <a:rPr lang="fi-FI" dirty="0" err="1"/>
              <a:t>common</a:t>
            </a:r>
            <a:r>
              <a:rPr lang="fi-FI" dirty="0"/>
              <a:t> </a:t>
            </a:r>
            <a:r>
              <a:rPr lang="fi-FI" dirty="0" err="1"/>
              <a:t>language</a:t>
            </a:r>
            <a:r>
              <a:rPr lang="fi-FI" dirty="0"/>
              <a:t> and </a:t>
            </a:r>
            <a:r>
              <a:rPr lang="fi-FI" dirty="0" err="1"/>
              <a:t>evalution</a:t>
            </a:r>
            <a:r>
              <a:rPr lang="fi-FI" dirty="0"/>
              <a:t> for a </a:t>
            </a:r>
            <a:r>
              <a:rPr lang="fi-FI" dirty="0" err="1"/>
              <a:t>network</a:t>
            </a:r>
            <a:r>
              <a:rPr lang="fi-FI" dirty="0"/>
              <a:t> to </a:t>
            </a:r>
            <a:r>
              <a:rPr lang="fi-FI" dirty="0" err="1"/>
              <a:t>support</a:t>
            </a:r>
            <a:r>
              <a:rPr lang="fi-FI" dirty="0"/>
              <a:t> </a:t>
            </a:r>
            <a:r>
              <a:rPr lang="fi-FI" dirty="0" err="1"/>
              <a:t>children</a:t>
            </a:r>
            <a:r>
              <a:rPr lang="fi-FI" dirty="0"/>
              <a:t>. </a:t>
            </a:r>
            <a:r>
              <a:rPr lang="fi-FI" dirty="0" err="1"/>
              <a:t>Solurion</a:t>
            </a:r>
            <a:r>
              <a:rPr lang="fi-FI" dirty="0"/>
              <a:t> </a:t>
            </a:r>
            <a:r>
              <a:rPr lang="fi-FI" dirty="0" err="1"/>
              <a:t>oriented</a:t>
            </a:r>
            <a:r>
              <a:rPr lang="fi-FI" dirty="0"/>
              <a:t>. </a:t>
            </a:r>
            <a:r>
              <a:rPr lang="fi-FI" dirty="0" err="1"/>
              <a:t>Professionals</a:t>
            </a:r>
            <a:r>
              <a:rPr lang="fi-FI" dirty="0"/>
              <a:t> and </a:t>
            </a:r>
            <a:r>
              <a:rPr lang="fi-FI" dirty="0" err="1"/>
              <a:t>close</a:t>
            </a:r>
            <a:r>
              <a:rPr lang="fi-FI" dirty="0"/>
              <a:t> </a:t>
            </a:r>
            <a:r>
              <a:rPr lang="fi-FI" dirty="0" err="1"/>
              <a:t>ones</a:t>
            </a:r>
            <a:r>
              <a:rPr lang="fi-FI" dirty="0"/>
              <a:t>. </a:t>
            </a:r>
          </a:p>
          <a:p>
            <a:pPr lvl="1"/>
            <a:r>
              <a:rPr lang="fi-FI" i="1" dirty="0" err="1"/>
              <a:t>The</a:t>
            </a:r>
            <a:r>
              <a:rPr lang="fi-FI" i="1" dirty="0"/>
              <a:t> </a:t>
            </a:r>
            <a:r>
              <a:rPr lang="fi-FI" i="1" dirty="0" err="1"/>
              <a:t>Incredible</a:t>
            </a:r>
            <a:r>
              <a:rPr lang="fi-FI" i="1" dirty="0"/>
              <a:t> </a:t>
            </a:r>
            <a:r>
              <a:rPr lang="fi-FI" i="1" dirty="0" err="1"/>
              <a:t>Years</a:t>
            </a:r>
            <a:r>
              <a:rPr lang="fi-FI" i="1" dirty="0"/>
              <a:t> </a:t>
            </a:r>
            <a:r>
              <a:rPr lang="fi-FI" dirty="0"/>
              <a:t>(</a:t>
            </a:r>
            <a:r>
              <a:rPr lang="fi-FI" dirty="0" err="1"/>
              <a:t>parenting</a:t>
            </a:r>
            <a:r>
              <a:rPr lang="fi-FI" dirty="0"/>
              <a:t> </a:t>
            </a:r>
            <a:r>
              <a:rPr lang="fi-FI" dirty="0" err="1"/>
              <a:t>support</a:t>
            </a:r>
            <a:r>
              <a:rPr lang="fi-FI" dirty="0"/>
              <a:t>, </a:t>
            </a:r>
            <a:r>
              <a:rPr lang="fi-FI" dirty="0" err="1"/>
              <a:t>handling</a:t>
            </a:r>
            <a:r>
              <a:rPr lang="fi-FI" dirty="0"/>
              <a:t> </a:t>
            </a:r>
            <a:r>
              <a:rPr lang="fi-FI" dirty="0" err="1"/>
              <a:t>groups</a:t>
            </a:r>
            <a:r>
              <a:rPr lang="fi-FI" dirty="0"/>
              <a:t>)</a:t>
            </a:r>
          </a:p>
        </p:txBody>
      </p:sp>
    </p:spTree>
    <p:extLst>
      <p:ext uri="{BB962C8B-B14F-4D97-AF65-F5344CB8AC3E}">
        <p14:creationId xmlns:p14="http://schemas.microsoft.com/office/powerpoint/2010/main" val="488876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B17635E1-EC87-05A6-0A5B-154D05BEEEC3}"/>
              </a:ext>
            </a:extLst>
          </p:cNvPr>
          <p:cNvSpPr>
            <a:spLocks noGrp="1"/>
          </p:cNvSpPr>
          <p:nvPr>
            <p:ph type="title"/>
          </p:nvPr>
        </p:nvSpPr>
        <p:spPr/>
        <p:txBody>
          <a:bodyPr/>
          <a:lstStyle/>
          <a:p>
            <a:r>
              <a:rPr lang="fi-FI" dirty="0"/>
              <a:t>How </a:t>
            </a:r>
            <a:r>
              <a:rPr lang="fi-FI" dirty="0" err="1"/>
              <a:t>do</a:t>
            </a:r>
            <a:r>
              <a:rPr lang="fi-FI" dirty="0"/>
              <a:t> </a:t>
            </a:r>
            <a:r>
              <a:rPr lang="fi-FI" dirty="0" err="1"/>
              <a:t>we</a:t>
            </a:r>
            <a:r>
              <a:rPr lang="fi-FI" dirty="0"/>
              <a:t> </a:t>
            </a:r>
            <a:r>
              <a:rPr lang="fi-FI" dirty="0" err="1"/>
              <a:t>integrate</a:t>
            </a:r>
            <a:r>
              <a:rPr lang="fi-FI" dirty="0"/>
              <a:t> </a:t>
            </a:r>
            <a:r>
              <a:rPr lang="fi-FI" dirty="0" err="1"/>
              <a:t>child</a:t>
            </a:r>
            <a:r>
              <a:rPr lang="fi-FI" dirty="0"/>
              <a:t> and </a:t>
            </a:r>
            <a:r>
              <a:rPr lang="fi-FI" dirty="0" err="1"/>
              <a:t>family</a:t>
            </a:r>
            <a:r>
              <a:rPr lang="fi-FI" dirty="0"/>
              <a:t> </a:t>
            </a:r>
            <a:r>
              <a:rPr lang="fi-FI" dirty="0" err="1"/>
              <a:t>services</a:t>
            </a:r>
            <a:r>
              <a:rPr lang="fi-FI" dirty="0"/>
              <a:t>? </a:t>
            </a:r>
          </a:p>
        </p:txBody>
      </p:sp>
      <p:sp>
        <p:nvSpPr>
          <p:cNvPr id="11" name="Sisällön paikkamerkki 10">
            <a:extLst>
              <a:ext uri="{FF2B5EF4-FFF2-40B4-BE49-F238E27FC236}">
                <a16:creationId xmlns:a16="http://schemas.microsoft.com/office/drawing/2014/main" id="{6ECD9A16-D08B-D5E7-840A-DA1E9F7B9FE8}"/>
              </a:ext>
            </a:extLst>
          </p:cNvPr>
          <p:cNvSpPr>
            <a:spLocks noGrp="1"/>
          </p:cNvSpPr>
          <p:nvPr>
            <p:ph idx="1"/>
          </p:nvPr>
        </p:nvSpPr>
        <p:spPr>
          <a:xfrm>
            <a:off x="510987" y="1189704"/>
            <a:ext cx="6087213" cy="4987260"/>
          </a:xfrm>
        </p:spPr>
        <p:txBody>
          <a:bodyPr/>
          <a:lstStyle/>
          <a:p>
            <a:r>
              <a:rPr lang="fi-FI" dirty="0" err="1"/>
              <a:t>Preventive</a:t>
            </a:r>
            <a:r>
              <a:rPr lang="fi-FI" dirty="0"/>
              <a:t> </a:t>
            </a:r>
            <a:r>
              <a:rPr lang="fi-FI" dirty="0" err="1"/>
              <a:t>work</a:t>
            </a:r>
            <a:r>
              <a:rPr lang="fi-FI" dirty="0"/>
              <a:t> – </a:t>
            </a:r>
            <a:r>
              <a:rPr lang="fi-FI" dirty="0" err="1"/>
              <a:t>promoting</a:t>
            </a:r>
            <a:r>
              <a:rPr lang="fi-FI" dirty="0"/>
              <a:t> </a:t>
            </a:r>
            <a:r>
              <a:rPr lang="fi-FI" dirty="0" err="1"/>
              <a:t>wellbeing</a:t>
            </a:r>
            <a:r>
              <a:rPr lang="fi-FI" dirty="0"/>
              <a:t> and </a:t>
            </a:r>
            <a:r>
              <a:rPr lang="fi-FI" dirty="0" err="1"/>
              <a:t>health</a:t>
            </a:r>
            <a:r>
              <a:rPr lang="fi-FI" dirty="0"/>
              <a:t> .- </a:t>
            </a:r>
            <a:r>
              <a:rPr lang="fi-FI" dirty="0" err="1"/>
              <a:t>municipalties</a:t>
            </a:r>
            <a:r>
              <a:rPr lang="fi-FI" dirty="0"/>
              <a:t> and </a:t>
            </a:r>
            <a:r>
              <a:rPr lang="fi-FI" dirty="0" err="1"/>
              <a:t>counties</a:t>
            </a:r>
            <a:r>
              <a:rPr lang="fi-FI" dirty="0"/>
              <a:t> and </a:t>
            </a:r>
            <a:r>
              <a:rPr lang="fi-FI" dirty="0" err="1"/>
              <a:t>NGO´s</a:t>
            </a:r>
            <a:r>
              <a:rPr lang="fi-FI" dirty="0"/>
              <a:t> </a:t>
            </a:r>
            <a:r>
              <a:rPr lang="fi-FI" dirty="0" err="1"/>
              <a:t>together</a:t>
            </a:r>
            <a:endParaRPr lang="fi-FI" dirty="0"/>
          </a:p>
          <a:p>
            <a:pPr lvl="1"/>
            <a:r>
              <a:rPr lang="fi-FI" dirty="0" err="1"/>
              <a:t>Common</a:t>
            </a:r>
            <a:r>
              <a:rPr lang="fi-FI" dirty="0"/>
              <a:t> </a:t>
            </a:r>
            <a:r>
              <a:rPr lang="fi-FI" dirty="0" err="1"/>
              <a:t>plans</a:t>
            </a:r>
            <a:r>
              <a:rPr lang="fi-FI" dirty="0"/>
              <a:t> to </a:t>
            </a:r>
            <a:r>
              <a:rPr lang="fi-FI" dirty="0" err="1"/>
              <a:t>promote</a:t>
            </a:r>
            <a:r>
              <a:rPr lang="fi-FI" dirty="0"/>
              <a:t> </a:t>
            </a:r>
            <a:r>
              <a:rPr lang="fi-FI" dirty="0" err="1"/>
              <a:t>children</a:t>
            </a:r>
            <a:r>
              <a:rPr lang="fi-FI" dirty="0"/>
              <a:t> </a:t>
            </a:r>
            <a:r>
              <a:rPr lang="fi-FI" dirty="0" err="1"/>
              <a:t>wellbeing</a:t>
            </a:r>
            <a:r>
              <a:rPr lang="fi-FI" dirty="0"/>
              <a:t> (</a:t>
            </a:r>
            <a:r>
              <a:rPr lang="fi-FI" dirty="0" err="1"/>
              <a:t>legislative</a:t>
            </a:r>
            <a:r>
              <a:rPr lang="fi-FI" dirty="0"/>
              <a:t>)</a:t>
            </a:r>
          </a:p>
          <a:p>
            <a:pPr lvl="1"/>
            <a:r>
              <a:rPr lang="fi-FI" dirty="0" err="1"/>
              <a:t>Negotiations</a:t>
            </a:r>
            <a:r>
              <a:rPr lang="fi-FI" dirty="0"/>
              <a:t> </a:t>
            </a:r>
            <a:r>
              <a:rPr lang="fi-FI" dirty="0" err="1"/>
              <a:t>annually</a:t>
            </a:r>
            <a:r>
              <a:rPr lang="fi-FI" dirty="0"/>
              <a:t> </a:t>
            </a:r>
            <a:r>
              <a:rPr lang="fi-FI" dirty="0" err="1"/>
              <a:t>between</a:t>
            </a:r>
            <a:r>
              <a:rPr lang="fi-FI" dirty="0"/>
              <a:t> </a:t>
            </a:r>
            <a:r>
              <a:rPr lang="fi-FI" dirty="0" err="1"/>
              <a:t>municipalities</a:t>
            </a:r>
            <a:r>
              <a:rPr lang="fi-FI" dirty="0"/>
              <a:t> and </a:t>
            </a:r>
            <a:r>
              <a:rPr lang="fi-FI" dirty="0" err="1"/>
              <a:t>county</a:t>
            </a:r>
            <a:endParaRPr lang="fi-FI" dirty="0"/>
          </a:p>
          <a:p>
            <a:pPr lvl="1"/>
            <a:r>
              <a:rPr lang="fi-FI" dirty="0" err="1"/>
              <a:t>Agreements</a:t>
            </a:r>
            <a:r>
              <a:rPr lang="fi-FI" dirty="0"/>
              <a:t> on </a:t>
            </a:r>
            <a:r>
              <a:rPr lang="fi-FI" dirty="0" err="1"/>
              <a:t>networks</a:t>
            </a:r>
            <a:r>
              <a:rPr lang="fi-FI" dirty="0"/>
              <a:t> and </a:t>
            </a:r>
            <a:r>
              <a:rPr lang="fi-FI" dirty="0" err="1"/>
              <a:t>other</a:t>
            </a:r>
            <a:r>
              <a:rPr lang="fi-FI" dirty="0"/>
              <a:t> </a:t>
            </a:r>
            <a:r>
              <a:rPr lang="fi-FI" dirty="0" err="1"/>
              <a:t>structures</a:t>
            </a:r>
            <a:r>
              <a:rPr lang="fi-FI" dirty="0"/>
              <a:t> (</a:t>
            </a:r>
            <a:r>
              <a:rPr lang="fi-FI" dirty="0" err="1"/>
              <a:t>voluntary</a:t>
            </a:r>
            <a:r>
              <a:rPr lang="fi-FI" dirty="0"/>
              <a:t>)</a:t>
            </a:r>
          </a:p>
          <a:p>
            <a:endParaRPr lang="fi-FI" dirty="0"/>
          </a:p>
          <a:p>
            <a:r>
              <a:rPr lang="fi-FI" dirty="0" err="1"/>
              <a:t>Leadership</a:t>
            </a:r>
            <a:r>
              <a:rPr lang="fi-FI" dirty="0"/>
              <a:t> </a:t>
            </a:r>
            <a:r>
              <a:rPr lang="fi-FI" dirty="0" err="1"/>
              <a:t>training</a:t>
            </a:r>
            <a:r>
              <a:rPr lang="fi-FI" dirty="0"/>
              <a:t> </a:t>
            </a:r>
            <a:r>
              <a:rPr lang="fi-FI" dirty="0" err="1"/>
              <a:t>programs</a:t>
            </a:r>
            <a:r>
              <a:rPr lang="fi-FI" dirty="0"/>
              <a:t> </a:t>
            </a:r>
            <a:r>
              <a:rPr lang="fi-FI" dirty="0" err="1"/>
              <a:t>provided</a:t>
            </a:r>
            <a:r>
              <a:rPr lang="fi-FI" dirty="0"/>
              <a:t> </a:t>
            </a:r>
            <a:r>
              <a:rPr lang="fi-FI" dirty="0" err="1"/>
              <a:t>by</a:t>
            </a:r>
            <a:r>
              <a:rPr lang="fi-FI" dirty="0"/>
              <a:t> ITLA </a:t>
            </a:r>
            <a:r>
              <a:rPr lang="fi-FI" dirty="0" err="1"/>
              <a:t>foundation</a:t>
            </a:r>
            <a:r>
              <a:rPr lang="fi-FI" dirty="0"/>
              <a:t> (Building a </a:t>
            </a:r>
            <a:r>
              <a:rPr lang="fi-FI" dirty="0" err="1"/>
              <a:t>good</a:t>
            </a:r>
            <a:r>
              <a:rPr lang="fi-FI" dirty="0"/>
              <a:t> </a:t>
            </a:r>
            <a:r>
              <a:rPr lang="fi-FI" dirty="0" err="1"/>
              <a:t>childhood</a:t>
            </a:r>
            <a:r>
              <a:rPr lang="fi-FI" dirty="0"/>
              <a:t>  -</a:t>
            </a:r>
            <a:r>
              <a:rPr lang="fi-FI" dirty="0" err="1"/>
              <a:t>program</a:t>
            </a:r>
            <a:r>
              <a:rPr lang="fi-FI" dirty="0"/>
              <a:t>)</a:t>
            </a:r>
          </a:p>
          <a:p>
            <a:pPr marL="357188" lvl="1" indent="0">
              <a:buNone/>
            </a:pPr>
            <a:endParaRPr lang="fi-FI" dirty="0"/>
          </a:p>
          <a:p>
            <a:r>
              <a:rPr lang="fi-FI" dirty="0"/>
              <a:t>New </a:t>
            </a:r>
            <a:r>
              <a:rPr lang="fi-FI" dirty="0" err="1"/>
              <a:t>tools</a:t>
            </a:r>
            <a:r>
              <a:rPr lang="fi-FI" dirty="0"/>
              <a:t> for </a:t>
            </a:r>
            <a:r>
              <a:rPr lang="fi-FI" dirty="0" err="1"/>
              <a:t>plannning</a:t>
            </a:r>
            <a:r>
              <a:rPr lang="fi-FI" dirty="0"/>
              <a:t> and </a:t>
            </a:r>
            <a:r>
              <a:rPr lang="fi-FI" dirty="0" err="1"/>
              <a:t>budgeting</a:t>
            </a:r>
            <a:r>
              <a:rPr lang="fi-FI" dirty="0"/>
              <a:t>, </a:t>
            </a:r>
            <a:r>
              <a:rPr lang="fi-FI" dirty="0" err="1"/>
              <a:t>follow</a:t>
            </a:r>
            <a:r>
              <a:rPr lang="fi-FI" dirty="0"/>
              <a:t> </a:t>
            </a:r>
            <a:r>
              <a:rPr lang="fi-FI" dirty="0" err="1"/>
              <a:t>up</a:t>
            </a:r>
            <a:endParaRPr lang="fi-FI" dirty="0"/>
          </a:p>
          <a:p>
            <a:pPr lvl="1"/>
            <a:r>
              <a:rPr lang="fi-FI" dirty="0"/>
              <a:t>Child  </a:t>
            </a:r>
            <a:r>
              <a:rPr lang="fi-FI" dirty="0" err="1"/>
              <a:t>Budgeting</a:t>
            </a:r>
            <a:r>
              <a:rPr lang="fi-FI" dirty="0"/>
              <a:t> : </a:t>
            </a:r>
            <a:r>
              <a:rPr lang="fi-FI" dirty="0" err="1"/>
              <a:t>analyzing</a:t>
            </a:r>
            <a:r>
              <a:rPr lang="fi-FI" dirty="0"/>
              <a:t> </a:t>
            </a:r>
            <a:r>
              <a:rPr lang="fi-FI" dirty="0" err="1"/>
              <a:t>the</a:t>
            </a:r>
            <a:r>
              <a:rPr lang="fi-FI" dirty="0"/>
              <a:t> </a:t>
            </a:r>
            <a:r>
              <a:rPr lang="fi-FI" dirty="0" err="1"/>
              <a:t>use</a:t>
            </a:r>
            <a:r>
              <a:rPr lang="fi-FI" dirty="0"/>
              <a:t> of </a:t>
            </a:r>
            <a:r>
              <a:rPr lang="fi-FI" dirty="0" err="1"/>
              <a:t>resources</a:t>
            </a:r>
            <a:r>
              <a:rPr lang="fi-FI" dirty="0"/>
              <a:t> </a:t>
            </a:r>
            <a:r>
              <a:rPr lang="fi-FI" dirty="0" err="1"/>
              <a:t>across</a:t>
            </a:r>
            <a:r>
              <a:rPr lang="fi-FI" dirty="0"/>
              <a:t> t (e </a:t>
            </a:r>
            <a:r>
              <a:rPr lang="fi-FI" dirty="0" err="1"/>
              <a:t>budgets</a:t>
            </a:r>
            <a:r>
              <a:rPr lang="fi-FI" dirty="0"/>
              <a:t> of </a:t>
            </a:r>
            <a:r>
              <a:rPr lang="fi-FI" dirty="0" err="1"/>
              <a:t>municipalities</a:t>
            </a:r>
            <a:r>
              <a:rPr lang="fi-FI" dirty="0"/>
              <a:t> and </a:t>
            </a:r>
            <a:r>
              <a:rPr lang="fi-FI" dirty="0" err="1"/>
              <a:t>wellbeing</a:t>
            </a:r>
            <a:r>
              <a:rPr lang="fi-FI" dirty="0"/>
              <a:t> </a:t>
            </a:r>
            <a:r>
              <a:rPr lang="fi-FI" dirty="0" err="1"/>
              <a:t>service</a:t>
            </a:r>
            <a:r>
              <a:rPr lang="fi-FI" dirty="0"/>
              <a:t> </a:t>
            </a:r>
            <a:r>
              <a:rPr lang="fi-FI" dirty="0" err="1"/>
              <a:t>regions</a:t>
            </a:r>
            <a:r>
              <a:rPr lang="fi-FI" dirty="0"/>
              <a:t>, in a </a:t>
            </a:r>
            <a:r>
              <a:rPr lang="fi-FI" dirty="0" err="1"/>
              <a:t>previous</a:t>
            </a:r>
            <a:r>
              <a:rPr lang="fi-FI" dirty="0"/>
              <a:t>  </a:t>
            </a:r>
            <a:r>
              <a:rPr lang="fi-FI" dirty="0" err="1"/>
              <a:t>budget</a:t>
            </a:r>
            <a:r>
              <a:rPr lang="fi-FI" dirty="0"/>
              <a:t> </a:t>
            </a:r>
            <a:r>
              <a:rPr lang="fi-FI" dirty="0" err="1"/>
              <a:t>year</a:t>
            </a:r>
            <a:r>
              <a:rPr lang="fi-FI" dirty="0"/>
              <a:t>.</a:t>
            </a:r>
          </a:p>
          <a:p>
            <a:pPr lvl="1"/>
            <a:r>
              <a:rPr lang="fi-FI" dirty="0"/>
              <a:t>Child </a:t>
            </a:r>
            <a:r>
              <a:rPr lang="fi-FI" dirty="0" err="1"/>
              <a:t>impact</a:t>
            </a:r>
            <a:r>
              <a:rPr lang="fi-FI" dirty="0"/>
              <a:t> </a:t>
            </a:r>
            <a:r>
              <a:rPr lang="fi-FI" dirty="0" err="1"/>
              <a:t>assessment</a:t>
            </a:r>
            <a:r>
              <a:rPr lang="fi-FI" dirty="0"/>
              <a:t> of </a:t>
            </a:r>
            <a:r>
              <a:rPr lang="fi-FI" dirty="0" err="1"/>
              <a:t>decisions</a:t>
            </a:r>
            <a:r>
              <a:rPr lang="fi-FI" dirty="0"/>
              <a:t> 	</a:t>
            </a:r>
          </a:p>
          <a:p>
            <a:r>
              <a:rPr lang="fi-FI" dirty="0" err="1"/>
              <a:t>Children</a:t>
            </a:r>
            <a:r>
              <a:rPr lang="fi-FI" dirty="0"/>
              <a:t> and </a:t>
            </a:r>
            <a:r>
              <a:rPr lang="fi-FI" dirty="0" err="1"/>
              <a:t>young</a:t>
            </a:r>
            <a:r>
              <a:rPr lang="fi-FI" dirty="0"/>
              <a:t> </a:t>
            </a:r>
            <a:r>
              <a:rPr lang="fi-FI" dirty="0" err="1"/>
              <a:t>people</a:t>
            </a:r>
            <a:r>
              <a:rPr lang="fi-FI" dirty="0"/>
              <a:t> as </a:t>
            </a:r>
            <a:r>
              <a:rPr lang="fi-FI" dirty="0" err="1"/>
              <a:t>experts</a:t>
            </a:r>
            <a:r>
              <a:rPr lang="fi-FI" dirty="0"/>
              <a:t> of </a:t>
            </a:r>
            <a:r>
              <a:rPr lang="fi-FI" dirty="0" err="1"/>
              <a:t>experience</a:t>
            </a:r>
            <a:r>
              <a:rPr lang="fi-FI" dirty="0"/>
              <a:t>,</a:t>
            </a:r>
          </a:p>
          <a:p>
            <a:pPr marL="357188" lvl="1" indent="0">
              <a:buNone/>
            </a:pPr>
            <a:r>
              <a:rPr lang="fi-FI" dirty="0"/>
              <a:t> </a:t>
            </a:r>
            <a:r>
              <a:rPr lang="fi-FI" dirty="0" err="1"/>
              <a:t>Adults</a:t>
            </a:r>
            <a:r>
              <a:rPr lang="fi-FI" dirty="0"/>
              <a:t> </a:t>
            </a:r>
            <a:r>
              <a:rPr lang="fi-FI" dirty="0" err="1"/>
              <a:t>learning</a:t>
            </a:r>
            <a:r>
              <a:rPr lang="fi-FI" dirty="0"/>
              <a:t> </a:t>
            </a:r>
            <a:r>
              <a:rPr lang="fi-FI" dirty="0" err="1"/>
              <a:t>from</a:t>
            </a:r>
            <a:r>
              <a:rPr lang="fi-FI" dirty="0"/>
              <a:t> </a:t>
            </a:r>
            <a:r>
              <a:rPr lang="fi-FI" dirty="0" err="1"/>
              <a:t>children</a:t>
            </a:r>
            <a:r>
              <a:rPr lang="fi-FI" dirty="0"/>
              <a:t>, and </a:t>
            </a:r>
            <a:r>
              <a:rPr lang="fi-FI" dirty="0" err="1"/>
              <a:t>young</a:t>
            </a:r>
            <a:r>
              <a:rPr lang="fi-FI" dirty="0"/>
              <a:t> </a:t>
            </a:r>
            <a:r>
              <a:rPr lang="fi-FI"/>
              <a:t>people</a:t>
            </a:r>
            <a:endParaRPr lang="fi-FI" dirty="0"/>
          </a:p>
          <a:p>
            <a:pPr marL="357188" lvl="1" indent="0">
              <a:buNone/>
            </a:pPr>
            <a:endParaRPr lang="fi-FI" dirty="0"/>
          </a:p>
          <a:p>
            <a:pPr marL="357188" lvl="1" indent="0">
              <a:buNone/>
            </a:pPr>
            <a:endParaRPr lang="fi-FI" dirty="0"/>
          </a:p>
          <a:p>
            <a:pPr marL="357188" lvl="1" indent="0">
              <a:buNone/>
            </a:pPr>
            <a:endParaRPr lang="fi-FI" dirty="0"/>
          </a:p>
          <a:p>
            <a:pPr marL="357188" lvl="1" indent="0">
              <a:buNone/>
            </a:pPr>
            <a:endParaRPr lang="fi-FI" dirty="0"/>
          </a:p>
          <a:p>
            <a:pPr marL="357188" lvl="1" indent="0">
              <a:buNone/>
            </a:pPr>
            <a:endParaRPr lang="fi-FI" dirty="0"/>
          </a:p>
          <a:p>
            <a:pPr marL="357188" lvl="1" indent="0">
              <a:buNone/>
            </a:pPr>
            <a:endParaRPr lang="fi-FI" dirty="0"/>
          </a:p>
        </p:txBody>
      </p:sp>
      <p:sp>
        <p:nvSpPr>
          <p:cNvPr id="12" name="Tekstin paikkamerkki 11">
            <a:extLst>
              <a:ext uri="{FF2B5EF4-FFF2-40B4-BE49-F238E27FC236}">
                <a16:creationId xmlns:a16="http://schemas.microsoft.com/office/drawing/2014/main" id="{10931F2A-BEEE-EC3C-A89F-FC8C98757229}"/>
              </a:ext>
            </a:extLst>
          </p:cNvPr>
          <p:cNvSpPr>
            <a:spLocks noGrp="1"/>
          </p:cNvSpPr>
          <p:nvPr>
            <p:ph type="body" sz="quarter" idx="14"/>
          </p:nvPr>
        </p:nvSpPr>
        <p:spPr/>
        <p:txBody>
          <a:bodyPr/>
          <a:lstStyle/>
          <a:p>
            <a:endParaRPr lang="fi-FI"/>
          </a:p>
        </p:txBody>
      </p:sp>
      <p:sp>
        <p:nvSpPr>
          <p:cNvPr id="3" name="Päivämäärän paikkamerkki 2">
            <a:extLst>
              <a:ext uri="{FF2B5EF4-FFF2-40B4-BE49-F238E27FC236}">
                <a16:creationId xmlns:a16="http://schemas.microsoft.com/office/drawing/2014/main" id="{C0D49A58-58B7-1ED2-64B0-C4260F7F74D2}"/>
              </a:ext>
            </a:extLst>
          </p:cNvPr>
          <p:cNvSpPr>
            <a:spLocks noGrp="1"/>
          </p:cNvSpPr>
          <p:nvPr>
            <p:ph type="dt" sz="half" idx="15"/>
          </p:nvPr>
        </p:nvSpPr>
        <p:spPr/>
        <p:txBody>
          <a:bodyPr/>
          <a:lstStyle/>
          <a:p>
            <a:fld id="{DDC89562-7E35-428F-8FAE-6A9A6BD59787}" type="datetime1">
              <a:rPr lang="fi-FI" smtClean="0"/>
              <a:t>25.9.2025</a:t>
            </a:fld>
            <a:endParaRPr lang="fi-FI"/>
          </a:p>
        </p:txBody>
      </p:sp>
      <p:sp>
        <p:nvSpPr>
          <p:cNvPr id="4" name="Alatunnisteen paikkamerkki 3">
            <a:extLst>
              <a:ext uri="{FF2B5EF4-FFF2-40B4-BE49-F238E27FC236}">
                <a16:creationId xmlns:a16="http://schemas.microsoft.com/office/drawing/2014/main" id="{E74CDE19-440B-04C3-4D54-2F23863D05F1}"/>
              </a:ext>
            </a:extLst>
          </p:cNvPr>
          <p:cNvSpPr>
            <a:spLocks noGrp="1"/>
          </p:cNvSpPr>
          <p:nvPr>
            <p:ph type="ftr" sz="quarter" idx="16"/>
          </p:nvPr>
        </p:nvSpPr>
        <p:spPr/>
        <p:txBody>
          <a:bodyPr/>
          <a:lstStyle/>
          <a:p>
            <a:endParaRPr lang="fi-FI"/>
          </a:p>
        </p:txBody>
      </p:sp>
      <p:sp>
        <p:nvSpPr>
          <p:cNvPr id="5" name="Dian numeron paikkamerkki 4">
            <a:extLst>
              <a:ext uri="{FF2B5EF4-FFF2-40B4-BE49-F238E27FC236}">
                <a16:creationId xmlns:a16="http://schemas.microsoft.com/office/drawing/2014/main" id="{E5053F23-796B-C3A2-606C-2011CCDD4C84}"/>
              </a:ext>
            </a:extLst>
          </p:cNvPr>
          <p:cNvSpPr>
            <a:spLocks noGrp="1"/>
          </p:cNvSpPr>
          <p:nvPr>
            <p:ph type="sldNum" sz="quarter" idx="17"/>
          </p:nvPr>
        </p:nvSpPr>
        <p:spPr/>
        <p:txBody>
          <a:bodyPr/>
          <a:lstStyle/>
          <a:p>
            <a:fld id="{31160B98-140E-4345-B1A3-2A7247C42973}" type="slidenum">
              <a:rPr lang="fi-FI" smtClean="0"/>
              <a:t>6</a:t>
            </a:fld>
            <a:endParaRPr lang="fi-FI"/>
          </a:p>
        </p:txBody>
      </p:sp>
      <p:pic>
        <p:nvPicPr>
          <p:cNvPr id="6" name="Sisällön paikkamerkki 3">
            <a:extLst>
              <a:ext uri="{FF2B5EF4-FFF2-40B4-BE49-F238E27FC236}">
                <a16:creationId xmlns:a16="http://schemas.microsoft.com/office/drawing/2014/main" id="{430E1186-3911-7562-F469-8149AB59A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707" y="1449538"/>
            <a:ext cx="3361268" cy="4569493"/>
          </a:xfrm>
          <a:prstGeom prst="rect">
            <a:avLst/>
          </a:prstGeom>
        </p:spPr>
      </p:pic>
    </p:spTree>
    <p:extLst>
      <p:ext uri="{BB962C8B-B14F-4D97-AF65-F5344CB8AC3E}">
        <p14:creationId xmlns:p14="http://schemas.microsoft.com/office/powerpoint/2010/main" val="331934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04827A-9270-890C-F8DD-894938C0A063}"/>
              </a:ext>
            </a:extLst>
          </p:cNvPr>
          <p:cNvSpPr>
            <a:spLocks noGrp="1"/>
          </p:cNvSpPr>
          <p:nvPr>
            <p:ph type="title"/>
          </p:nvPr>
        </p:nvSpPr>
        <p:spPr/>
        <p:txBody>
          <a:bodyPr/>
          <a:lstStyle/>
          <a:p>
            <a:r>
              <a:rPr lang="fi-FI" sz="3600" dirty="0" err="1"/>
              <a:t>What</a:t>
            </a:r>
            <a:r>
              <a:rPr lang="fi-FI" sz="3600" dirty="0"/>
              <a:t> </a:t>
            </a:r>
            <a:r>
              <a:rPr lang="fi-FI" sz="3600" dirty="0" err="1"/>
              <a:t>did</a:t>
            </a:r>
            <a:r>
              <a:rPr lang="fi-FI" sz="3600" dirty="0"/>
              <a:t> </a:t>
            </a:r>
            <a:r>
              <a:rPr lang="fi-FI" sz="3600" dirty="0" err="1"/>
              <a:t>we</a:t>
            </a:r>
            <a:r>
              <a:rPr lang="fi-FI" sz="3600" dirty="0"/>
              <a:t> </a:t>
            </a:r>
            <a:r>
              <a:rPr lang="fi-FI" sz="3600" dirty="0" err="1"/>
              <a:t>learn</a:t>
            </a:r>
            <a:r>
              <a:rPr lang="fi-FI" sz="3600" dirty="0"/>
              <a:t>? </a:t>
            </a:r>
            <a:r>
              <a:rPr lang="fi-FI" sz="3600" dirty="0" err="1"/>
              <a:t>Integration</a:t>
            </a:r>
            <a:r>
              <a:rPr lang="fi-FI" sz="3600" dirty="0"/>
              <a:t>= </a:t>
            </a:r>
            <a:r>
              <a:rPr lang="fi-FI" sz="3600" dirty="0" err="1"/>
              <a:t>child</a:t>
            </a:r>
            <a:r>
              <a:rPr lang="fi-FI" sz="3600" dirty="0"/>
              <a:t> and </a:t>
            </a:r>
            <a:r>
              <a:rPr lang="fi-FI" sz="3600" dirty="0" err="1"/>
              <a:t>family</a:t>
            </a:r>
            <a:r>
              <a:rPr lang="fi-FI" sz="3600" dirty="0"/>
              <a:t> </a:t>
            </a:r>
            <a:r>
              <a:rPr lang="fi-FI" sz="3600" dirty="0" err="1"/>
              <a:t>friendly</a:t>
            </a:r>
            <a:br>
              <a:rPr lang="fi-FI" sz="3600" dirty="0"/>
            </a:br>
            <a:br>
              <a:rPr lang="fi-FI" sz="3600" dirty="0"/>
            </a:br>
            <a:br>
              <a:rPr lang="fi-FI" dirty="0"/>
            </a:br>
            <a:endParaRPr lang="fi-FI" dirty="0"/>
          </a:p>
        </p:txBody>
      </p:sp>
      <p:sp>
        <p:nvSpPr>
          <p:cNvPr id="3" name="Sisällön paikkamerkki 2">
            <a:extLst>
              <a:ext uri="{FF2B5EF4-FFF2-40B4-BE49-F238E27FC236}">
                <a16:creationId xmlns:a16="http://schemas.microsoft.com/office/drawing/2014/main" id="{8DAB47AA-BFA4-5CA3-EBF2-7C4691BB9738}"/>
              </a:ext>
            </a:extLst>
          </p:cNvPr>
          <p:cNvSpPr>
            <a:spLocks noGrp="1"/>
          </p:cNvSpPr>
          <p:nvPr>
            <p:ph idx="1"/>
          </p:nvPr>
        </p:nvSpPr>
        <p:spPr>
          <a:xfrm>
            <a:off x="510987" y="1225485"/>
            <a:ext cx="11169009" cy="5012986"/>
          </a:xfrm>
        </p:spPr>
        <p:txBody>
          <a:bodyPr/>
          <a:lstStyle/>
          <a:p>
            <a:r>
              <a:rPr lang="fi-FI" sz="2800" dirty="0" err="1"/>
              <a:t>Sometimes</a:t>
            </a:r>
            <a:r>
              <a:rPr lang="fi-FI" sz="2800" dirty="0"/>
              <a:t> </a:t>
            </a:r>
            <a:r>
              <a:rPr lang="fi-FI" sz="2800" dirty="0" err="1"/>
              <a:t>better</a:t>
            </a:r>
            <a:r>
              <a:rPr lang="fi-FI" sz="2800" dirty="0"/>
              <a:t> </a:t>
            </a:r>
            <a:r>
              <a:rPr lang="fi-FI" sz="2800" dirty="0" err="1"/>
              <a:t>integration</a:t>
            </a:r>
            <a:r>
              <a:rPr lang="fi-FI" sz="2800" dirty="0"/>
              <a:t> </a:t>
            </a:r>
            <a:r>
              <a:rPr lang="fi-FI" sz="2800" dirty="0" err="1"/>
              <a:t>needs</a:t>
            </a:r>
            <a:r>
              <a:rPr lang="fi-FI" sz="2800" dirty="0"/>
              <a:t> </a:t>
            </a:r>
            <a:r>
              <a:rPr lang="fi-FI" sz="2800" dirty="0" err="1"/>
              <a:t>reformed</a:t>
            </a:r>
            <a:r>
              <a:rPr lang="fi-FI" sz="2800" dirty="0"/>
              <a:t> </a:t>
            </a:r>
            <a:r>
              <a:rPr lang="fi-FI" sz="2800" dirty="0" err="1"/>
              <a:t>legislation</a:t>
            </a:r>
            <a:r>
              <a:rPr lang="fi-FI" sz="2800" dirty="0"/>
              <a:t> etc.</a:t>
            </a:r>
          </a:p>
          <a:p>
            <a:pPr lvl="1"/>
            <a:r>
              <a:rPr lang="fi-FI" sz="2400" dirty="0" err="1"/>
              <a:t>But</a:t>
            </a:r>
            <a:r>
              <a:rPr lang="fi-FI" sz="2400" dirty="0"/>
              <a:t> </a:t>
            </a:r>
            <a:r>
              <a:rPr lang="fi-FI" sz="2400" dirty="0" err="1"/>
              <a:t>more</a:t>
            </a:r>
            <a:r>
              <a:rPr lang="fi-FI" sz="2400" dirty="0"/>
              <a:t> </a:t>
            </a:r>
            <a:r>
              <a:rPr lang="fi-FI" sz="2400" dirty="0" err="1"/>
              <a:t>often</a:t>
            </a:r>
            <a:r>
              <a:rPr lang="fi-FI" sz="2400" dirty="0"/>
              <a:t> </a:t>
            </a:r>
            <a:r>
              <a:rPr lang="fi-FI" sz="2400" dirty="0" err="1"/>
              <a:t>the</a:t>
            </a:r>
            <a:r>
              <a:rPr lang="fi-FI" sz="2400" dirty="0"/>
              <a:t> </a:t>
            </a:r>
            <a:r>
              <a:rPr lang="fi-FI" sz="2400" dirty="0" err="1"/>
              <a:t>reason</a:t>
            </a:r>
            <a:r>
              <a:rPr lang="fi-FI" sz="2400" dirty="0"/>
              <a:t> for </a:t>
            </a:r>
            <a:r>
              <a:rPr lang="fi-FI" sz="2400" dirty="0" err="1"/>
              <a:t>lack</a:t>
            </a:r>
            <a:r>
              <a:rPr lang="fi-FI" sz="2400" dirty="0"/>
              <a:t> of </a:t>
            </a:r>
            <a:r>
              <a:rPr lang="fi-FI" sz="2400" dirty="0" err="1"/>
              <a:t>integration</a:t>
            </a:r>
            <a:r>
              <a:rPr lang="fi-FI" sz="2400" dirty="0"/>
              <a:t> is in </a:t>
            </a:r>
            <a:r>
              <a:rPr lang="fi-FI" sz="2400" b="1" dirty="0" err="1"/>
              <a:t>different</a:t>
            </a:r>
            <a:r>
              <a:rPr lang="fi-FI" sz="2400" b="1" dirty="0"/>
              <a:t> </a:t>
            </a:r>
            <a:r>
              <a:rPr lang="fi-FI" sz="2400" b="1" dirty="0" err="1"/>
              <a:t>working</a:t>
            </a:r>
            <a:r>
              <a:rPr lang="fi-FI" sz="2400" b="1" dirty="0"/>
              <a:t> </a:t>
            </a:r>
            <a:r>
              <a:rPr lang="fi-FI" sz="2400" b="1" dirty="0" err="1"/>
              <a:t>cultures</a:t>
            </a:r>
            <a:r>
              <a:rPr lang="fi-FI" sz="2400" dirty="0"/>
              <a:t>, </a:t>
            </a:r>
            <a:r>
              <a:rPr lang="fi-FI" sz="2400" dirty="0" err="1"/>
              <a:t>concepts</a:t>
            </a:r>
            <a:r>
              <a:rPr lang="fi-FI" sz="2400" dirty="0"/>
              <a:t> of </a:t>
            </a:r>
            <a:r>
              <a:rPr lang="fi-FI" sz="2400" dirty="0" err="1"/>
              <a:t>child</a:t>
            </a:r>
            <a:r>
              <a:rPr lang="fi-FI" sz="2400" dirty="0"/>
              <a:t> and </a:t>
            </a:r>
            <a:r>
              <a:rPr lang="fi-FI" sz="2400" dirty="0" err="1"/>
              <a:t>family</a:t>
            </a:r>
            <a:r>
              <a:rPr lang="fi-FI" sz="2400" dirty="0"/>
              <a:t> and </a:t>
            </a:r>
            <a:r>
              <a:rPr lang="fi-FI" sz="2400" dirty="0" err="1"/>
              <a:t>the</a:t>
            </a:r>
            <a:r>
              <a:rPr lang="fi-FI" sz="2400" dirty="0"/>
              <a:t> ”</a:t>
            </a:r>
            <a:r>
              <a:rPr lang="fi-FI" sz="2400" dirty="0" err="1"/>
              <a:t>way</a:t>
            </a:r>
            <a:r>
              <a:rPr lang="fi-FI" sz="2400" dirty="0"/>
              <a:t> </a:t>
            </a:r>
            <a:r>
              <a:rPr lang="fi-FI" sz="2400" dirty="0" err="1"/>
              <a:t>we</a:t>
            </a:r>
            <a:r>
              <a:rPr lang="fi-FI" sz="2400" dirty="0"/>
              <a:t> </a:t>
            </a:r>
            <a:r>
              <a:rPr lang="fi-FI" sz="2400" dirty="0" err="1"/>
              <a:t>always</a:t>
            </a:r>
            <a:r>
              <a:rPr lang="fi-FI" sz="2400" dirty="0"/>
              <a:t> </a:t>
            </a:r>
            <a:r>
              <a:rPr lang="fi-FI" sz="2400" dirty="0" err="1"/>
              <a:t>used</a:t>
            </a:r>
            <a:r>
              <a:rPr lang="fi-FI" sz="2400" dirty="0"/>
              <a:t> to </a:t>
            </a:r>
            <a:r>
              <a:rPr lang="fi-FI" sz="2400" dirty="0" err="1"/>
              <a:t>work</a:t>
            </a:r>
            <a:r>
              <a:rPr lang="fi-FI" sz="2400" dirty="0"/>
              <a:t>”</a:t>
            </a:r>
          </a:p>
          <a:p>
            <a:r>
              <a:rPr lang="fi-FI" sz="2800" dirty="0" err="1"/>
              <a:t>We</a:t>
            </a:r>
            <a:r>
              <a:rPr lang="fi-FI" sz="2800" dirty="0"/>
              <a:t> </a:t>
            </a:r>
            <a:r>
              <a:rPr lang="fi-FI" sz="2800" dirty="0" err="1"/>
              <a:t>need</a:t>
            </a:r>
            <a:r>
              <a:rPr lang="fi-FI" sz="2800" dirty="0"/>
              <a:t> to </a:t>
            </a:r>
            <a:r>
              <a:rPr lang="fi-FI" sz="2800" dirty="0" err="1"/>
              <a:t>reform</a:t>
            </a:r>
            <a:r>
              <a:rPr lang="fi-FI" sz="2800" dirty="0"/>
              <a:t> </a:t>
            </a:r>
            <a:r>
              <a:rPr lang="fi-FI" sz="2800" dirty="0" err="1"/>
              <a:t>the</a:t>
            </a:r>
            <a:r>
              <a:rPr lang="fi-FI" sz="2800" dirty="0"/>
              <a:t> </a:t>
            </a:r>
            <a:r>
              <a:rPr lang="fi-FI" sz="2800" dirty="0" err="1"/>
              <a:t>education</a:t>
            </a:r>
            <a:r>
              <a:rPr lang="fi-FI" sz="2800" dirty="0"/>
              <a:t> and </a:t>
            </a:r>
            <a:r>
              <a:rPr lang="fi-FI" sz="2800" dirty="0" err="1"/>
              <a:t>training</a:t>
            </a:r>
            <a:r>
              <a:rPr lang="fi-FI" sz="2800" dirty="0"/>
              <a:t> of </a:t>
            </a:r>
            <a:r>
              <a:rPr lang="fi-FI" sz="2800" dirty="0" err="1"/>
              <a:t>professionals</a:t>
            </a:r>
            <a:r>
              <a:rPr lang="fi-FI" sz="2800" dirty="0"/>
              <a:t> in </a:t>
            </a:r>
            <a:r>
              <a:rPr lang="fi-FI" sz="2800" dirty="0" err="1"/>
              <a:t>order</a:t>
            </a:r>
            <a:r>
              <a:rPr lang="fi-FI" sz="2800" dirty="0"/>
              <a:t> to </a:t>
            </a:r>
            <a:r>
              <a:rPr lang="fi-FI" sz="2800" dirty="0" err="1"/>
              <a:t>gain</a:t>
            </a:r>
            <a:r>
              <a:rPr lang="fi-FI" sz="2800" dirty="0"/>
              <a:t> </a:t>
            </a:r>
            <a:r>
              <a:rPr lang="fi-FI" sz="2800" dirty="0" err="1"/>
              <a:t>more</a:t>
            </a:r>
            <a:r>
              <a:rPr lang="fi-FI" sz="2800" dirty="0"/>
              <a:t> </a:t>
            </a:r>
            <a:r>
              <a:rPr lang="fi-FI" sz="2800" dirty="0" err="1"/>
              <a:t>child</a:t>
            </a:r>
            <a:r>
              <a:rPr lang="fi-FI" sz="2800" dirty="0"/>
              <a:t> – and </a:t>
            </a:r>
            <a:r>
              <a:rPr lang="fi-FI" sz="2800" dirty="0" err="1"/>
              <a:t>familycentered</a:t>
            </a:r>
            <a:r>
              <a:rPr lang="fi-FI" sz="2800" dirty="0"/>
              <a:t> </a:t>
            </a:r>
            <a:r>
              <a:rPr lang="fi-FI" sz="2800" dirty="0" err="1"/>
              <a:t>services</a:t>
            </a:r>
            <a:r>
              <a:rPr lang="fi-FI" sz="2800" dirty="0"/>
              <a:t> </a:t>
            </a:r>
          </a:p>
          <a:p>
            <a:pPr lvl="1"/>
            <a:r>
              <a:rPr lang="fi-FI" sz="2400" dirty="0" err="1"/>
              <a:t>universities</a:t>
            </a:r>
            <a:r>
              <a:rPr lang="fi-FI" sz="2400" dirty="0"/>
              <a:t> and </a:t>
            </a:r>
            <a:r>
              <a:rPr lang="fi-FI" sz="2400" dirty="0" err="1"/>
              <a:t>schools</a:t>
            </a:r>
            <a:r>
              <a:rPr lang="fi-FI" sz="2400" dirty="0"/>
              <a:t> of </a:t>
            </a:r>
            <a:r>
              <a:rPr lang="fi-FI" sz="2400" dirty="0" err="1"/>
              <a:t>applied</a:t>
            </a:r>
            <a:r>
              <a:rPr lang="fi-FI" sz="2400" dirty="0"/>
              <a:t> </a:t>
            </a:r>
            <a:r>
              <a:rPr lang="fi-FI" sz="2400" dirty="0" err="1"/>
              <a:t>sciences</a:t>
            </a:r>
            <a:r>
              <a:rPr lang="fi-FI" sz="2400" dirty="0"/>
              <a:t> </a:t>
            </a:r>
            <a:r>
              <a:rPr lang="fi-FI" sz="2400" dirty="0" err="1"/>
              <a:t>should</a:t>
            </a:r>
            <a:r>
              <a:rPr lang="fi-FI" sz="2400" dirty="0"/>
              <a:t> </a:t>
            </a:r>
            <a:r>
              <a:rPr lang="fi-FI" sz="2400" dirty="0" err="1"/>
              <a:t>integrate</a:t>
            </a:r>
            <a:r>
              <a:rPr lang="fi-FI" sz="2400" dirty="0"/>
              <a:t> </a:t>
            </a:r>
            <a:r>
              <a:rPr lang="fi-FI" sz="2400" dirty="0" err="1"/>
              <a:t>already</a:t>
            </a:r>
            <a:r>
              <a:rPr lang="fi-FI" sz="2400" dirty="0"/>
              <a:t> </a:t>
            </a:r>
            <a:r>
              <a:rPr lang="fi-FI" sz="2400" dirty="0" err="1"/>
              <a:t>during</a:t>
            </a:r>
            <a:r>
              <a:rPr lang="fi-FI" sz="2400" dirty="0"/>
              <a:t> </a:t>
            </a:r>
            <a:r>
              <a:rPr lang="fi-FI" sz="2400" dirty="0" err="1"/>
              <a:t>studies</a:t>
            </a:r>
            <a:r>
              <a:rPr lang="fi-FI" sz="2400" dirty="0"/>
              <a:t> of </a:t>
            </a:r>
            <a:r>
              <a:rPr lang="fi-FI" sz="2400" dirty="0" err="1"/>
              <a:t>teachers</a:t>
            </a:r>
            <a:r>
              <a:rPr lang="fi-FI" sz="2400" dirty="0"/>
              <a:t>, </a:t>
            </a:r>
            <a:r>
              <a:rPr lang="fi-FI" sz="2400" dirty="0" err="1"/>
              <a:t>nurses</a:t>
            </a:r>
            <a:r>
              <a:rPr lang="fi-FI" sz="2400" dirty="0"/>
              <a:t>. </a:t>
            </a:r>
            <a:r>
              <a:rPr lang="fi-FI" sz="2400" dirty="0" err="1"/>
              <a:t>Social</a:t>
            </a:r>
            <a:r>
              <a:rPr lang="fi-FI" sz="2400" dirty="0"/>
              <a:t> </a:t>
            </a:r>
            <a:r>
              <a:rPr lang="fi-FI" sz="2400" dirty="0" err="1"/>
              <a:t>workers</a:t>
            </a:r>
            <a:r>
              <a:rPr lang="fi-FI" sz="2400" dirty="0"/>
              <a:t>, </a:t>
            </a:r>
            <a:r>
              <a:rPr lang="fi-FI" sz="2400" dirty="0" err="1"/>
              <a:t>doctors</a:t>
            </a:r>
            <a:endParaRPr lang="fi-FI" sz="1600" dirty="0"/>
          </a:p>
          <a:p>
            <a:r>
              <a:rPr lang="fi-FI" sz="2800" dirty="0"/>
              <a:t>Hardware (</a:t>
            </a:r>
            <a:r>
              <a:rPr lang="fi-FI" sz="2800" dirty="0" err="1"/>
              <a:t>structures</a:t>
            </a:r>
            <a:r>
              <a:rPr lang="fi-FI" sz="2800" dirty="0"/>
              <a:t>) </a:t>
            </a:r>
            <a:r>
              <a:rPr lang="fi-FI" sz="2800" dirty="0" err="1"/>
              <a:t>are</a:t>
            </a:r>
            <a:r>
              <a:rPr lang="fi-FI" sz="2800" dirty="0"/>
              <a:t> </a:t>
            </a:r>
            <a:r>
              <a:rPr lang="fi-FI" sz="2800" dirty="0" err="1"/>
              <a:t>not</a:t>
            </a:r>
            <a:r>
              <a:rPr lang="fi-FI" sz="2800" dirty="0"/>
              <a:t> </a:t>
            </a:r>
            <a:r>
              <a:rPr lang="fi-FI" sz="2800" dirty="0" err="1"/>
              <a:t>enough</a:t>
            </a:r>
            <a:r>
              <a:rPr lang="fi-FI" sz="2800" dirty="0"/>
              <a:t> – </a:t>
            </a:r>
            <a:r>
              <a:rPr lang="fi-FI" sz="2800" dirty="0" err="1"/>
              <a:t>we</a:t>
            </a:r>
            <a:r>
              <a:rPr lang="fi-FI" sz="2800" dirty="0"/>
              <a:t> </a:t>
            </a:r>
            <a:r>
              <a:rPr lang="fi-FI" sz="2800" dirty="0" err="1"/>
              <a:t>need</a:t>
            </a:r>
            <a:r>
              <a:rPr lang="fi-FI" sz="2800" dirty="0"/>
              <a:t> software – </a:t>
            </a:r>
            <a:r>
              <a:rPr lang="fi-FI" sz="2800" dirty="0" err="1"/>
              <a:t>new</a:t>
            </a:r>
            <a:r>
              <a:rPr lang="fi-FI" sz="2800" dirty="0"/>
              <a:t> </a:t>
            </a:r>
            <a:r>
              <a:rPr lang="fi-FI" sz="2800" dirty="0" err="1"/>
              <a:t>ways</a:t>
            </a:r>
            <a:r>
              <a:rPr lang="fi-FI" sz="2800" dirty="0"/>
              <a:t> to </a:t>
            </a:r>
            <a:r>
              <a:rPr lang="fi-FI" sz="2800" dirty="0" err="1"/>
              <a:t>work</a:t>
            </a:r>
            <a:r>
              <a:rPr lang="fi-FI" sz="2800" dirty="0"/>
              <a:t>:  </a:t>
            </a:r>
            <a:r>
              <a:rPr lang="fi-FI" sz="2800" dirty="0" err="1"/>
              <a:t>re-educating</a:t>
            </a:r>
            <a:r>
              <a:rPr lang="fi-FI" sz="2800" dirty="0"/>
              <a:t> </a:t>
            </a:r>
            <a:r>
              <a:rPr lang="fi-FI" sz="2800" dirty="0" err="1"/>
              <a:t>both</a:t>
            </a:r>
            <a:r>
              <a:rPr lang="fi-FI" sz="2800" dirty="0"/>
              <a:t> </a:t>
            </a:r>
            <a:r>
              <a:rPr lang="fi-FI" sz="2800" dirty="0" err="1"/>
              <a:t>leaders</a:t>
            </a:r>
            <a:r>
              <a:rPr lang="fi-FI" sz="2800" dirty="0"/>
              <a:t> and </a:t>
            </a:r>
            <a:r>
              <a:rPr lang="fi-FI" sz="2800" dirty="0" err="1"/>
              <a:t>professionals</a:t>
            </a:r>
            <a:r>
              <a:rPr lang="fi-FI" sz="2800" dirty="0"/>
              <a:t> and </a:t>
            </a:r>
            <a:r>
              <a:rPr lang="fi-FI" sz="2800" dirty="0" err="1"/>
              <a:t>create</a:t>
            </a:r>
            <a:r>
              <a:rPr lang="fi-FI" sz="2800" dirty="0"/>
              <a:t> a </a:t>
            </a:r>
            <a:r>
              <a:rPr lang="fi-FI" sz="2800" b="1" dirty="0" err="1"/>
              <a:t>common</a:t>
            </a:r>
            <a:r>
              <a:rPr lang="fi-FI" sz="2800" b="1" dirty="0"/>
              <a:t> vision </a:t>
            </a:r>
            <a:r>
              <a:rPr lang="fi-FI" sz="2800" dirty="0"/>
              <a:t>on </a:t>
            </a:r>
            <a:r>
              <a:rPr lang="fi-FI" sz="2800" dirty="0" err="1"/>
              <a:t>child</a:t>
            </a:r>
            <a:r>
              <a:rPr lang="fi-FI" sz="2800" dirty="0"/>
              <a:t> and </a:t>
            </a:r>
            <a:r>
              <a:rPr lang="fi-FI" sz="2800" dirty="0" err="1"/>
              <a:t>family</a:t>
            </a:r>
            <a:r>
              <a:rPr lang="fi-FI" sz="2800" dirty="0"/>
              <a:t> </a:t>
            </a:r>
            <a:r>
              <a:rPr lang="fi-FI" sz="2800" dirty="0" err="1"/>
              <a:t>friendly</a:t>
            </a:r>
            <a:r>
              <a:rPr lang="fi-FI" sz="2800" dirty="0"/>
              <a:t> </a:t>
            </a:r>
            <a:r>
              <a:rPr lang="fi-FI" sz="2800" dirty="0" err="1"/>
              <a:t>municipality</a:t>
            </a:r>
            <a:r>
              <a:rPr lang="fi-FI" sz="2800" dirty="0"/>
              <a:t>, </a:t>
            </a:r>
            <a:r>
              <a:rPr lang="fi-FI" sz="2800" dirty="0" err="1"/>
              <a:t>region</a:t>
            </a:r>
            <a:r>
              <a:rPr lang="fi-FI" sz="2800" dirty="0"/>
              <a:t> and Finland.</a:t>
            </a:r>
          </a:p>
          <a:p>
            <a:r>
              <a:rPr lang="fi-FI" sz="2800" dirty="0" err="1"/>
              <a:t>Funding</a:t>
            </a:r>
            <a:r>
              <a:rPr lang="fi-FI" sz="2800" dirty="0"/>
              <a:t> </a:t>
            </a:r>
            <a:r>
              <a:rPr lang="fi-FI" sz="2800" dirty="0" err="1"/>
              <a:t>should</a:t>
            </a:r>
            <a:r>
              <a:rPr lang="fi-FI" sz="2800" dirty="0"/>
              <a:t> </a:t>
            </a:r>
            <a:r>
              <a:rPr lang="fi-FI" sz="2800" dirty="0" err="1"/>
              <a:t>promote</a:t>
            </a:r>
            <a:r>
              <a:rPr lang="fi-FI" sz="2800" dirty="0"/>
              <a:t> </a:t>
            </a:r>
            <a:r>
              <a:rPr lang="fi-FI" sz="2800" dirty="0" err="1"/>
              <a:t>integrations</a:t>
            </a:r>
            <a:r>
              <a:rPr lang="fi-FI" sz="2800" dirty="0"/>
              <a:t> – </a:t>
            </a:r>
            <a:r>
              <a:rPr lang="fi-FI" sz="2800" dirty="0" err="1"/>
              <a:t>risk</a:t>
            </a:r>
            <a:r>
              <a:rPr lang="fi-FI" sz="2800" dirty="0"/>
              <a:t> of </a:t>
            </a:r>
            <a:r>
              <a:rPr lang="fi-FI" sz="2800" dirty="0" err="1"/>
              <a:t>suboptimizing</a:t>
            </a:r>
            <a:r>
              <a:rPr lang="fi-FI" sz="2800" dirty="0"/>
              <a:t> </a:t>
            </a:r>
            <a:r>
              <a:rPr lang="fi-FI" sz="2800" dirty="0" err="1"/>
              <a:t>exists</a:t>
            </a:r>
            <a:r>
              <a:rPr lang="fi-FI" sz="2800" dirty="0"/>
              <a:t>. </a:t>
            </a:r>
            <a:r>
              <a:rPr lang="fi-FI" sz="2800" dirty="0" err="1"/>
              <a:t>Counties</a:t>
            </a:r>
            <a:r>
              <a:rPr lang="fi-FI" sz="2800" dirty="0"/>
              <a:t> </a:t>
            </a:r>
            <a:r>
              <a:rPr lang="fi-FI" sz="2800" dirty="0" err="1"/>
              <a:t>are</a:t>
            </a:r>
            <a:r>
              <a:rPr lang="fi-FI" sz="2800" dirty="0"/>
              <a:t> </a:t>
            </a:r>
            <a:r>
              <a:rPr lang="fi-FI" sz="2800" dirty="0" err="1"/>
              <a:t>funded</a:t>
            </a:r>
            <a:r>
              <a:rPr lang="fi-FI" sz="2800" dirty="0"/>
              <a:t> </a:t>
            </a:r>
            <a:r>
              <a:rPr lang="fi-FI" sz="2800" dirty="0" err="1"/>
              <a:t>by</a:t>
            </a:r>
            <a:r>
              <a:rPr lang="fi-FI" sz="2800" dirty="0"/>
              <a:t> </a:t>
            </a:r>
            <a:r>
              <a:rPr lang="fi-FI" sz="2800" dirty="0" err="1"/>
              <a:t>state</a:t>
            </a:r>
            <a:r>
              <a:rPr lang="fi-FI" sz="2800" dirty="0"/>
              <a:t> </a:t>
            </a:r>
            <a:r>
              <a:rPr lang="fi-FI" sz="2800" dirty="0" err="1"/>
              <a:t>taxes</a:t>
            </a:r>
            <a:r>
              <a:rPr lang="fi-FI" sz="2800" dirty="0"/>
              <a:t>. </a:t>
            </a:r>
            <a:r>
              <a:rPr lang="fi-FI" sz="2800" dirty="0" err="1"/>
              <a:t>Municipalities</a:t>
            </a:r>
            <a:r>
              <a:rPr lang="fi-FI" sz="2800" dirty="0"/>
              <a:t> </a:t>
            </a:r>
            <a:r>
              <a:rPr lang="fi-FI" sz="2800" dirty="0" err="1"/>
              <a:t>by</a:t>
            </a:r>
            <a:r>
              <a:rPr lang="fi-FI" sz="2800" dirty="0"/>
              <a:t> </a:t>
            </a:r>
            <a:r>
              <a:rPr lang="fi-FI" sz="2800" dirty="0" err="1"/>
              <a:t>local</a:t>
            </a:r>
            <a:r>
              <a:rPr lang="fi-FI" sz="2800" dirty="0"/>
              <a:t> </a:t>
            </a:r>
            <a:r>
              <a:rPr lang="fi-FI" sz="2800" dirty="0" err="1"/>
              <a:t>taxation</a:t>
            </a:r>
            <a:r>
              <a:rPr lang="fi-FI" sz="2800" dirty="0"/>
              <a:t>.</a:t>
            </a:r>
          </a:p>
        </p:txBody>
      </p:sp>
      <p:sp>
        <p:nvSpPr>
          <p:cNvPr id="4" name="Päivämäärän paikkamerkki 3">
            <a:extLst>
              <a:ext uri="{FF2B5EF4-FFF2-40B4-BE49-F238E27FC236}">
                <a16:creationId xmlns:a16="http://schemas.microsoft.com/office/drawing/2014/main" id="{601FF542-DC17-ED58-A020-A554C6FCC44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654EEE-8EBB-496C-8742-A10554CCC25D}" type="datetime1">
              <a:rPr kumimoji="0" lang="fi-FI" sz="1000" b="0" i="0" u="none" strike="noStrike" kern="1200" cap="none" spc="0" normalizeH="0" baseline="0" noProof="0" smtClean="0">
                <a:ln>
                  <a:noFill/>
                </a:ln>
                <a:solidFill>
                  <a:srgbClr val="255B92"/>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25.9.2025</a:t>
            </a:fld>
            <a:endParaRPr kumimoji="0" lang="fi-FI" sz="1000" b="0" i="0" u="none" strike="noStrike" kern="1200" cap="none" spc="0" normalizeH="0" baseline="0" noProof="0">
              <a:ln>
                <a:noFill/>
              </a:ln>
              <a:solidFill>
                <a:srgbClr val="255B92"/>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7971E135-8163-0283-D9B4-9B9292C40FB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1000" b="0" i="0" u="none" strike="noStrike" kern="1200" cap="none" spc="0" normalizeH="0" baseline="0" noProof="0" smtClean="0">
                <a:ln>
                  <a:noFill/>
                </a:ln>
                <a:solidFill>
                  <a:srgbClr val="255B9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fi-FI" sz="1000" b="0" i="0" u="none" strike="noStrike" kern="1200" cap="none" spc="0" normalizeH="0" baseline="0" noProof="0">
              <a:ln>
                <a:noFill/>
              </a:ln>
              <a:solidFill>
                <a:srgbClr val="255B9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334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C3327-9E0B-4DE7-51C2-283F8D714C9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4EE0D12B-2276-3C4E-4AB6-E524499EB927}"/>
              </a:ext>
            </a:extLst>
          </p:cNvPr>
          <p:cNvSpPr>
            <a:spLocks noGrp="1"/>
          </p:cNvSpPr>
          <p:nvPr>
            <p:ph type="title"/>
          </p:nvPr>
        </p:nvSpPr>
        <p:spPr>
          <a:xfrm>
            <a:off x="488953" y="422305"/>
            <a:ext cx="8763202" cy="686171"/>
          </a:xfrm>
        </p:spPr>
        <p:txBody>
          <a:bodyPr/>
          <a:lstStyle/>
          <a:p>
            <a:r>
              <a:rPr lang="fi-FI" sz="2400" dirty="0">
                <a:latin typeface="Raleway" pitchFamily="2" charset="0"/>
              </a:rPr>
              <a:t>NEXT: </a:t>
            </a:r>
            <a:r>
              <a:rPr lang="fi-FI" sz="2400" dirty="0" err="1">
                <a:latin typeface="Raleway" pitchFamily="2" charset="0"/>
              </a:rPr>
              <a:t>Middle</a:t>
            </a:r>
            <a:r>
              <a:rPr lang="fi-FI" sz="2400" dirty="0">
                <a:latin typeface="Raleway" pitchFamily="2" charset="0"/>
              </a:rPr>
              <a:t> Finland </a:t>
            </a:r>
            <a:r>
              <a:rPr lang="fi-FI" sz="2400" dirty="0" err="1">
                <a:latin typeface="Raleway" pitchFamily="2" charset="0"/>
              </a:rPr>
              <a:t>Wellbeing</a:t>
            </a:r>
            <a:r>
              <a:rPr lang="fi-FI" sz="2400" dirty="0">
                <a:latin typeface="Raleway" pitchFamily="2" charset="0"/>
              </a:rPr>
              <a:t> </a:t>
            </a:r>
            <a:r>
              <a:rPr lang="fi-FI" sz="2400" dirty="0" err="1">
                <a:latin typeface="Raleway" pitchFamily="2" charset="0"/>
              </a:rPr>
              <a:t>services</a:t>
            </a:r>
            <a:r>
              <a:rPr lang="fi-FI" sz="2400" dirty="0">
                <a:latin typeface="Raleway" pitchFamily="2" charset="0"/>
              </a:rPr>
              <a:t> </a:t>
            </a:r>
            <a:r>
              <a:rPr lang="fi-FI" sz="2400" dirty="0" err="1">
                <a:latin typeface="Raleway" pitchFamily="2" charset="0"/>
              </a:rPr>
              <a:t>county</a:t>
            </a:r>
            <a:r>
              <a:rPr lang="fi-FI" sz="2400" dirty="0">
                <a:latin typeface="Raleway" pitchFamily="2" charset="0"/>
              </a:rPr>
              <a:t> is </a:t>
            </a:r>
            <a:r>
              <a:rPr lang="fi-FI" sz="2400" dirty="0" err="1">
                <a:latin typeface="Raleway" pitchFamily="2" charset="0"/>
              </a:rPr>
              <a:t>partnering</a:t>
            </a:r>
            <a:r>
              <a:rPr lang="fi-FI" sz="2400" dirty="0">
                <a:latin typeface="Raleway" pitchFamily="2" charset="0"/>
              </a:rPr>
              <a:t> </a:t>
            </a:r>
            <a:r>
              <a:rPr lang="fi-FI" sz="2400" dirty="0" err="1">
                <a:latin typeface="Raleway" pitchFamily="2" charset="0"/>
              </a:rPr>
              <a:t>with</a:t>
            </a:r>
            <a:r>
              <a:rPr lang="fi-FI" sz="2400" dirty="0">
                <a:latin typeface="Raleway" pitchFamily="2" charset="0"/>
              </a:rPr>
              <a:t> ITLA – </a:t>
            </a:r>
            <a:r>
              <a:rPr lang="fi-FI" sz="2400" dirty="0" err="1">
                <a:latin typeface="Raleway" pitchFamily="2" charset="0"/>
              </a:rPr>
              <a:t>childrens</a:t>
            </a:r>
            <a:r>
              <a:rPr lang="fi-FI" sz="2400" dirty="0">
                <a:latin typeface="Raleway" pitchFamily="2" charset="0"/>
              </a:rPr>
              <a:t> </a:t>
            </a:r>
            <a:r>
              <a:rPr lang="fi-FI" sz="2400" dirty="0" err="1">
                <a:latin typeface="Raleway" pitchFamily="2" charset="0"/>
              </a:rPr>
              <a:t>foundation</a:t>
            </a:r>
            <a:r>
              <a:rPr lang="fi-FI" sz="2400" dirty="0">
                <a:latin typeface="Raleway" pitchFamily="2" charset="0"/>
              </a:rPr>
              <a:t> </a:t>
            </a:r>
            <a:r>
              <a:rPr lang="fi-FI" sz="2400" dirty="0" err="1">
                <a:latin typeface="Raleway" pitchFamily="2" charset="0"/>
              </a:rPr>
              <a:t>with</a:t>
            </a:r>
            <a:r>
              <a:rPr lang="fi-FI" sz="2400" dirty="0">
                <a:latin typeface="Raleway" pitchFamily="2" charset="0"/>
              </a:rPr>
              <a:t> </a:t>
            </a:r>
            <a:r>
              <a:rPr lang="fi-FI" sz="2400" dirty="0" err="1">
                <a:latin typeface="Raleway" pitchFamily="2" charset="0"/>
              </a:rPr>
              <a:t>place-based</a:t>
            </a:r>
            <a:r>
              <a:rPr lang="fi-FI" sz="2400" dirty="0">
                <a:latin typeface="Raleway" pitchFamily="2" charset="0"/>
              </a:rPr>
              <a:t>, </a:t>
            </a:r>
            <a:r>
              <a:rPr lang="fi-FI" sz="2400" dirty="0" err="1">
                <a:latin typeface="Raleway" pitchFamily="2" charset="0"/>
              </a:rPr>
              <a:t>community</a:t>
            </a:r>
            <a:r>
              <a:rPr lang="fi-FI" sz="2400" dirty="0">
                <a:latin typeface="Raleway" pitchFamily="2" charset="0"/>
              </a:rPr>
              <a:t> </a:t>
            </a:r>
            <a:r>
              <a:rPr lang="fi-FI" sz="2400" dirty="0" err="1">
                <a:latin typeface="Raleway" pitchFamily="2" charset="0"/>
              </a:rPr>
              <a:t>oriented</a:t>
            </a:r>
            <a:r>
              <a:rPr lang="fi-FI" sz="2400" dirty="0">
                <a:latin typeface="Raleway" pitchFamily="2" charset="0"/>
              </a:rPr>
              <a:t> </a:t>
            </a:r>
            <a:r>
              <a:rPr lang="fi-FI" sz="2400" dirty="0" err="1">
                <a:latin typeface="Raleway" pitchFamily="2" charset="0"/>
              </a:rPr>
              <a:t>reform</a:t>
            </a:r>
            <a:r>
              <a:rPr lang="fi-FI" sz="2400" dirty="0">
                <a:latin typeface="Raleway" pitchFamily="2" charset="0"/>
              </a:rPr>
              <a:t> </a:t>
            </a:r>
            <a:r>
              <a:rPr lang="fi-FI" sz="2400" dirty="0" err="1">
                <a:latin typeface="Raleway" pitchFamily="2" charset="0"/>
              </a:rPr>
              <a:t>process</a:t>
            </a:r>
            <a:r>
              <a:rPr lang="fi-FI" sz="2400" dirty="0">
                <a:latin typeface="Raleway" pitchFamily="2" charset="0"/>
              </a:rPr>
              <a:t> of </a:t>
            </a:r>
            <a:r>
              <a:rPr lang="fi-FI" sz="2400" dirty="0" err="1">
                <a:latin typeface="Raleway" pitchFamily="2" charset="0"/>
              </a:rPr>
              <a:t>services</a:t>
            </a:r>
            <a:r>
              <a:rPr lang="fi-FI" sz="2400" dirty="0">
                <a:latin typeface="Raleway" pitchFamily="2" charset="0"/>
              </a:rPr>
              <a:t> (</a:t>
            </a:r>
            <a:r>
              <a:rPr lang="fi-FI" sz="2400" dirty="0" err="1">
                <a:latin typeface="Raleway" pitchFamily="2" charset="0"/>
              </a:rPr>
              <a:t>bottom</a:t>
            </a:r>
            <a:r>
              <a:rPr lang="fi-FI" sz="2400" dirty="0">
                <a:latin typeface="Raleway" pitchFamily="2" charset="0"/>
              </a:rPr>
              <a:t> - </a:t>
            </a:r>
            <a:r>
              <a:rPr lang="fi-FI" sz="2400" dirty="0" err="1">
                <a:latin typeface="Raleway" pitchFamily="2" charset="0"/>
              </a:rPr>
              <a:t>up</a:t>
            </a:r>
            <a:r>
              <a:rPr lang="fi-FI" sz="2400" dirty="0">
                <a:latin typeface="Raleway" pitchFamily="2" charset="0"/>
              </a:rPr>
              <a:t>)</a:t>
            </a:r>
            <a:br>
              <a:rPr lang="fi-FI" sz="2400" dirty="0">
                <a:latin typeface="Raleway" pitchFamily="2" charset="0"/>
              </a:rPr>
            </a:br>
            <a:endParaRPr lang="fi-FI" sz="2400" dirty="0">
              <a:latin typeface="Raleway" pitchFamily="2" charset="0"/>
            </a:endParaRPr>
          </a:p>
        </p:txBody>
      </p:sp>
      <p:sp>
        <p:nvSpPr>
          <p:cNvPr id="6" name="Dian numeron paikkamerkki 5">
            <a:extLst>
              <a:ext uri="{FF2B5EF4-FFF2-40B4-BE49-F238E27FC236}">
                <a16:creationId xmlns:a16="http://schemas.microsoft.com/office/drawing/2014/main" id="{8601D0D9-B514-4EA4-D25D-1F75664E44EB}"/>
              </a:ext>
            </a:extLst>
          </p:cNvPr>
          <p:cNvSpPr>
            <a:spLocks noGrp="1"/>
          </p:cNvSpPr>
          <p:nvPr>
            <p:ph type="sldNum" sz="quarter" idx="12"/>
          </p:nvPr>
        </p:nvSpPr>
        <p:spPr/>
        <p:txBody>
          <a:bodyPr/>
          <a:lstStyle/>
          <a:p>
            <a:fld id="{31160B98-140E-4345-B1A3-2A7247C42973}" type="slidenum">
              <a:rPr lang="fi-FI" smtClean="0"/>
              <a:t>8</a:t>
            </a:fld>
            <a:endParaRPr lang="fi-FI"/>
          </a:p>
        </p:txBody>
      </p:sp>
      <p:sp>
        <p:nvSpPr>
          <p:cNvPr id="4" name="Päivämäärän paikkamerkki 3">
            <a:extLst>
              <a:ext uri="{FF2B5EF4-FFF2-40B4-BE49-F238E27FC236}">
                <a16:creationId xmlns:a16="http://schemas.microsoft.com/office/drawing/2014/main" id="{AE7B4943-2200-6F08-F758-42C56AA82087}"/>
              </a:ext>
            </a:extLst>
          </p:cNvPr>
          <p:cNvSpPr>
            <a:spLocks noGrp="1"/>
          </p:cNvSpPr>
          <p:nvPr>
            <p:ph type="dt" sz="half" idx="10"/>
          </p:nvPr>
        </p:nvSpPr>
        <p:spPr/>
        <p:txBody>
          <a:bodyPr/>
          <a:lstStyle/>
          <a:p>
            <a:r>
              <a:rPr lang="fi-FI"/>
              <a:t>24.9.2025</a:t>
            </a:r>
          </a:p>
        </p:txBody>
      </p:sp>
      <p:sp>
        <p:nvSpPr>
          <p:cNvPr id="5" name="Alatunnisteen paikkamerkki 4">
            <a:extLst>
              <a:ext uri="{FF2B5EF4-FFF2-40B4-BE49-F238E27FC236}">
                <a16:creationId xmlns:a16="http://schemas.microsoft.com/office/drawing/2014/main" id="{16539B5A-C158-4002-B24E-36D95E82A3A2}"/>
              </a:ext>
            </a:extLst>
          </p:cNvPr>
          <p:cNvSpPr>
            <a:spLocks noGrp="1"/>
          </p:cNvSpPr>
          <p:nvPr>
            <p:ph type="ftr" sz="quarter" idx="11"/>
          </p:nvPr>
        </p:nvSpPr>
        <p:spPr/>
        <p:txBody>
          <a:bodyPr/>
          <a:lstStyle/>
          <a:p>
            <a:endParaRPr lang="fi-FI" dirty="0"/>
          </a:p>
        </p:txBody>
      </p:sp>
      <p:sp>
        <p:nvSpPr>
          <p:cNvPr id="9" name="Vuokaaviosymboli: Rajoitin 8">
            <a:extLst>
              <a:ext uri="{FF2B5EF4-FFF2-40B4-BE49-F238E27FC236}">
                <a16:creationId xmlns:a16="http://schemas.microsoft.com/office/drawing/2014/main" id="{2EC99CEB-1D9E-D41D-7156-41F8CEF4460A}"/>
              </a:ext>
            </a:extLst>
          </p:cNvPr>
          <p:cNvSpPr>
            <a:spLocks noChangeAspect="1"/>
          </p:cNvSpPr>
          <p:nvPr/>
        </p:nvSpPr>
        <p:spPr>
          <a:xfrm>
            <a:off x="2880186" y="3788338"/>
            <a:ext cx="1885778" cy="1466599"/>
          </a:xfrm>
          <a:prstGeom prst="flowChartTerminator">
            <a:avLst/>
          </a:prstGeom>
          <a:solidFill>
            <a:srgbClr val="B3D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accent1"/>
                </a:solidFill>
              </a:rPr>
              <a:t>273 000 </a:t>
            </a:r>
            <a:r>
              <a:rPr lang="fi-FI" sz="1600" b="1" dirty="0" err="1">
                <a:solidFill>
                  <a:schemeClr val="accent1"/>
                </a:solidFill>
              </a:rPr>
              <a:t>inhabitants</a:t>
            </a:r>
            <a:r>
              <a:rPr lang="fi-FI" sz="1600" b="1" dirty="0">
                <a:solidFill>
                  <a:schemeClr val="accent1"/>
                </a:solidFill>
              </a:rPr>
              <a:t> in 22 </a:t>
            </a:r>
            <a:r>
              <a:rPr lang="fi-FI" sz="1600" b="1" dirty="0" err="1">
                <a:solidFill>
                  <a:schemeClr val="accent1"/>
                </a:solidFill>
              </a:rPr>
              <a:t>municipalities</a:t>
            </a:r>
            <a:endParaRPr lang="fi-FI" sz="1600" b="1" dirty="0">
              <a:solidFill>
                <a:schemeClr val="accent1"/>
              </a:solidFill>
            </a:endParaRPr>
          </a:p>
          <a:p>
            <a:pPr algn="ctr"/>
            <a:r>
              <a:rPr lang="fi-FI" sz="1600" b="1" dirty="0">
                <a:solidFill>
                  <a:schemeClr val="accent1"/>
                </a:solidFill>
              </a:rPr>
              <a:t>5200 </a:t>
            </a:r>
            <a:r>
              <a:rPr lang="fi-FI" sz="1600" b="1" dirty="0" err="1">
                <a:solidFill>
                  <a:schemeClr val="accent1"/>
                </a:solidFill>
              </a:rPr>
              <a:t>NGOs</a:t>
            </a:r>
            <a:r>
              <a:rPr lang="fi-FI" sz="1600" b="1" dirty="0">
                <a:solidFill>
                  <a:schemeClr val="accent1"/>
                </a:solidFill>
              </a:rPr>
              <a:t> </a:t>
            </a:r>
            <a:endParaRPr lang="fi-FI" sz="2000" b="1" dirty="0">
              <a:solidFill>
                <a:schemeClr val="accent1"/>
              </a:solidFill>
            </a:endParaRPr>
          </a:p>
        </p:txBody>
      </p:sp>
      <p:pic>
        <p:nvPicPr>
          <p:cNvPr id="13" name="Kuva 12" descr="Kuva, joka sisältää kohteen teksti, kartta, atlas&#10;&#10;Tekoälyllä luotu sisältö voi olla virheellistä.">
            <a:extLst>
              <a:ext uri="{FF2B5EF4-FFF2-40B4-BE49-F238E27FC236}">
                <a16:creationId xmlns:a16="http://schemas.microsoft.com/office/drawing/2014/main" id="{06F7CF59-59B7-A236-DCEB-74DA8DDC5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71" y="1908788"/>
            <a:ext cx="2173930" cy="3448827"/>
          </a:xfrm>
          <a:prstGeom prst="rect">
            <a:avLst/>
          </a:prstGeom>
        </p:spPr>
      </p:pic>
      <p:pic>
        <p:nvPicPr>
          <p:cNvPr id="30" name="Kuva 29" descr="Kuva, joka sisältää kohteen teksti, kuvakaappaus, muotoilu&#10;&#10;Tekoälyllä luotu sisältö voi olla virheellistä.">
            <a:extLst>
              <a:ext uri="{FF2B5EF4-FFF2-40B4-BE49-F238E27FC236}">
                <a16:creationId xmlns:a16="http://schemas.microsoft.com/office/drawing/2014/main" id="{DD4FD5ED-8D0C-B874-04C8-74512C269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259" y="1908787"/>
            <a:ext cx="4863173" cy="3448827"/>
          </a:xfrm>
          <a:prstGeom prst="rect">
            <a:avLst/>
          </a:prstGeom>
        </p:spPr>
      </p:pic>
      <p:pic>
        <p:nvPicPr>
          <p:cNvPr id="31" name="Kuvan paikkamerkki 15">
            <a:extLst>
              <a:ext uri="{FF2B5EF4-FFF2-40B4-BE49-F238E27FC236}">
                <a16:creationId xmlns:a16="http://schemas.microsoft.com/office/drawing/2014/main" id="{233DF9CE-8420-74EB-C825-1D47BD364C18}"/>
              </a:ext>
            </a:extLst>
          </p:cNvPr>
          <p:cNvPicPr>
            <a:picLocks noGrp="1" noChangeAspect="1"/>
          </p:cNvPicPr>
          <p:nvPr>
            <p:ph type="pic" sz="quarter" idx="13"/>
          </p:nvPr>
        </p:nvPicPr>
        <p:blipFill>
          <a:blip r:embed="rId5"/>
          <a:srcRect l="26348" r="26348"/>
          <a:stretch/>
        </p:blipFill>
        <p:spPr>
          <a:xfrm>
            <a:off x="2949676" y="1608964"/>
            <a:ext cx="1741397" cy="1972897"/>
          </a:xfrm>
        </p:spPr>
      </p:pic>
      <p:cxnSp>
        <p:nvCxnSpPr>
          <p:cNvPr id="33" name="Suora nuoliyhdysviiva 32">
            <a:extLst>
              <a:ext uri="{FF2B5EF4-FFF2-40B4-BE49-F238E27FC236}">
                <a16:creationId xmlns:a16="http://schemas.microsoft.com/office/drawing/2014/main" id="{9237CB33-EC91-A2EA-4281-45279B4A50C8}"/>
              </a:ext>
            </a:extLst>
          </p:cNvPr>
          <p:cNvCxnSpPr>
            <a:cxnSpLocks/>
          </p:cNvCxnSpPr>
          <p:nvPr/>
        </p:nvCxnSpPr>
        <p:spPr>
          <a:xfrm flipV="1">
            <a:off x="1564568" y="3205316"/>
            <a:ext cx="1503097" cy="1176857"/>
          </a:xfrm>
          <a:prstGeom prst="straightConnector1">
            <a:avLst/>
          </a:prstGeom>
          <a:ln w="25400" cap="rnd">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036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1CD6636F-6FD3-698B-CA44-E4C048D28171}"/>
              </a:ext>
            </a:extLst>
          </p:cNvPr>
          <p:cNvSpPr>
            <a:spLocks noGrp="1"/>
          </p:cNvSpPr>
          <p:nvPr>
            <p:ph type="ctrTitle"/>
          </p:nvPr>
        </p:nvSpPr>
        <p:spPr/>
        <p:txBody>
          <a:bodyPr/>
          <a:lstStyle/>
          <a:p>
            <a:endParaRPr lang="fi-FI" dirty="0"/>
          </a:p>
        </p:txBody>
      </p:sp>
      <p:sp>
        <p:nvSpPr>
          <p:cNvPr id="4" name="Päivämäärän paikkamerkki 3">
            <a:extLst>
              <a:ext uri="{FF2B5EF4-FFF2-40B4-BE49-F238E27FC236}">
                <a16:creationId xmlns:a16="http://schemas.microsoft.com/office/drawing/2014/main" id="{9CD6B8BA-92B2-7F4D-6325-0655697DE8D6}"/>
              </a:ext>
            </a:extLst>
          </p:cNvPr>
          <p:cNvSpPr>
            <a:spLocks noGrp="1"/>
          </p:cNvSpPr>
          <p:nvPr>
            <p:ph type="dt" sz="half" idx="10"/>
          </p:nvPr>
        </p:nvSpPr>
        <p:spPr/>
        <p:txBody>
          <a:bodyPr/>
          <a:lstStyle/>
          <a:p>
            <a:fld id="{7543A2C5-3C68-4C15-B04F-E325283184C4}" type="datetime1">
              <a:rPr lang="fi-FI" smtClean="0"/>
              <a:t>25.9.2025</a:t>
            </a:fld>
            <a:endParaRPr lang="fi-FI"/>
          </a:p>
        </p:txBody>
      </p:sp>
      <p:sp>
        <p:nvSpPr>
          <p:cNvPr id="5" name="Alatunnisteen paikkamerkki 4">
            <a:extLst>
              <a:ext uri="{FF2B5EF4-FFF2-40B4-BE49-F238E27FC236}">
                <a16:creationId xmlns:a16="http://schemas.microsoft.com/office/drawing/2014/main" id="{6C2F2F8B-840B-FFD4-CFEB-C8C79603960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5C81DD8-0254-B7C3-6A45-131466DED7C1}"/>
              </a:ext>
            </a:extLst>
          </p:cNvPr>
          <p:cNvSpPr>
            <a:spLocks noGrp="1"/>
          </p:cNvSpPr>
          <p:nvPr>
            <p:ph type="sldNum" sz="quarter" idx="12"/>
          </p:nvPr>
        </p:nvSpPr>
        <p:spPr/>
        <p:txBody>
          <a:bodyPr/>
          <a:lstStyle/>
          <a:p>
            <a:fld id="{31160B98-140E-4345-B1A3-2A7247C42973}" type="slidenum">
              <a:rPr lang="fi-FI" smtClean="0"/>
              <a:t>9</a:t>
            </a:fld>
            <a:endParaRPr lang="fi-FI"/>
          </a:p>
        </p:txBody>
      </p:sp>
      <p:pic>
        <p:nvPicPr>
          <p:cNvPr id="12" name="Kuva 11" descr="Kuva, joka sisältää kohteen teksti, vaate, takki, Ihmisen kasvot&#10;&#10;Tekoälyllä luotu sisältö voi olla virheellistä.">
            <a:extLst>
              <a:ext uri="{FF2B5EF4-FFF2-40B4-BE49-F238E27FC236}">
                <a16:creationId xmlns:a16="http://schemas.microsoft.com/office/drawing/2014/main" id="{748AC649-306B-950D-14AD-AE62D47EE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8414"/>
            <a:ext cx="12107128" cy="6906414"/>
          </a:xfrm>
          <a:prstGeom prst="rect">
            <a:avLst/>
          </a:prstGeom>
        </p:spPr>
      </p:pic>
      <p:sp>
        <p:nvSpPr>
          <p:cNvPr id="13" name="Suorakulmio: Pyöristetyt kulmat 12">
            <a:extLst>
              <a:ext uri="{FF2B5EF4-FFF2-40B4-BE49-F238E27FC236}">
                <a16:creationId xmlns:a16="http://schemas.microsoft.com/office/drawing/2014/main" id="{1E3C92F2-0EDE-7C29-CAC3-24EE1F85B30D}"/>
              </a:ext>
            </a:extLst>
          </p:cNvPr>
          <p:cNvSpPr/>
          <p:nvPr/>
        </p:nvSpPr>
        <p:spPr>
          <a:xfrm>
            <a:off x="3953164" y="5209308"/>
            <a:ext cx="3556000" cy="1225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Continuity</a:t>
            </a:r>
            <a:r>
              <a:rPr lang="fi-FI" dirty="0"/>
              <a:t>: </a:t>
            </a:r>
            <a:r>
              <a:rPr lang="fi-FI" dirty="0" err="1"/>
              <a:t>Family</a:t>
            </a:r>
            <a:r>
              <a:rPr lang="fi-FI" dirty="0"/>
              <a:t> Center is </a:t>
            </a:r>
            <a:r>
              <a:rPr lang="fi-FI" dirty="0" err="1"/>
              <a:t>the</a:t>
            </a:r>
            <a:r>
              <a:rPr lang="fi-FI" dirty="0"/>
              <a:t> </a:t>
            </a:r>
            <a:r>
              <a:rPr lang="fi-FI" dirty="0" err="1"/>
              <a:t>key</a:t>
            </a:r>
            <a:r>
              <a:rPr lang="fi-FI" dirty="0"/>
              <a:t> </a:t>
            </a:r>
            <a:r>
              <a:rPr lang="fi-FI" dirty="0" err="1"/>
              <a:t>structure</a:t>
            </a:r>
            <a:r>
              <a:rPr lang="fi-FI" dirty="0"/>
              <a:t> in </a:t>
            </a:r>
            <a:r>
              <a:rPr lang="fi-FI" dirty="0" err="1"/>
              <a:t>collective</a:t>
            </a:r>
            <a:r>
              <a:rPr lang="fi-FI" dirty="0"/>
              <a:t> </a:t>
            </a:r>
            <a:r>
              <a:rPr lang="fi-FI" dirty="0" err="1"/>
              <a:t>impact</a:t>
            </a:r>
            <a:r>
              <a:rPr lang="fi-FI" dirty="0"/>
              <a:t> – </a:t>
            </a:r>
            <a:r>
              <a:rPr lang="fi-FI" dirty="0" err="1"/>
              <a:t>approach</a:t>
            </a:r>
            <a:r>
              <a:rPr lang="fi-FI" dirty="0"/>
              <a:t>.  </a:t>
            </a:r>
          </a:p>
        </p:txBody>
      </p:sp>
      <p:sp>
        <p:nvSpPr>
          <p:cNvPr id="16" name="Suorakulmio 15">
            <a:extLst>
              <a:ext uri="{FF2B5EF4-FFF2-40B4-BE49-F238E27FC236}">
                <a16:creationId xmlns:a16="http://schemas.microsoft.com/office/drawing/2014/main" id="{E2F452FD-70D1-9503-A002-343AFA3C0B08}"/>
              </a:ext>
            </a:extLst>
          </p:cNvPr>
          <p:cNvSpPr/>
          <p:nvPr/>
        </p:nvSpPr>
        <p:spPr>
          <a:xfrm>
            <a:off x="509017" y="73891"/>
            <a:ext cx="5965674" cy="5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ITLA FOUNDATION</a:t>
            </a:r>
          </a:p>
        </p:txBody>
      </p:sp>
      <p:sp>
        <p:nvSpPr>
          <p:cNvPr id="17" name="Suorakulmio 16">
            <a:extLst>
              <a:ext uri="{FF2B5EF4-FFF2-40B4-BE49-F238E27FC236}">
                <a16:creationId xmlns:a16="http://schemas.microsoft.com/office/drawing/2014/main" id="{33436E81-E26C-D158-E182-F85711D2DAFE}"/>
              </a:ext>
            </a:extLst>
          </p:cNvPr>
          <p:cNvSpPr/>
          <p:nvPr/>
        </p:nvSpPr>
        <p:spPr>
          <a:xfrm>
            <a:off x="768096" y="5532582"/>
            <a:ext cx="1855031" cy="10714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LONG ENOUGH</a:t>
            </a:r>
          </a:p>
          <a:p>
            <a:pPr algn="ctr"/>
            <a:r>
              <a:rPr lang="fi-FI" dirty="0"/>
              <a:t>EARLY ON</a:t>
            </a:r>
          </a:p>
          <a:p>
            <a:pPr algn="ctr"/>
            <a:r>
              <a:rPr lang="fi-FI" dirty="0"/>
              <a:t>ALLTOGETHER</a:t>
            </a:r>
          </a:p>
        </p:txBody>
      </p:sp>
    </p:spTree>
    <p:extLst>
      <p:ext uri="{BB962C8B-B14F-4D97-AF65-F5344CB8AC3E}">
        <p14:creationId xmlns:p14="http://schemas.microsoft.com/office/powerpoint/2010/main" val="4502889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14020ce-dbcb-4b18-a8eb-0b2bac282483&quot; IsConsolidated=&quot;False&quot; IsTopLevel=&quot;False&quot; Layer=&quot;Harvey 4&quot; Source=&quot;Harvey 4&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14020ce-dbcb-4b18-a8eb-0b2bac282483&quot; IsConsolidated=&quot;False&quot; IsTopLevel=&quot;False&quot; Layer=&quot;Harvey 1/4 [1]&quot; Source=&quot;Harvey 4&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heme/theme1.xml><?xml version="1.0" encoding="utf-8"?>
<a:theme xmlns:a="http://schemas.openxmlformats.org/drawingml/2006/main" name="Hyvaks-teema">
  <a:themeElements>
    <a:clrScheme name="Hyvaks">
      <a:dk1>
        <a:sysClr val="windowText" lastClr="000000"/>
      </a:dk1>
      <a:lt1>
        <a:sysClr val="window" lastClr="FFFFFF"/>
      </a:lt1>
      <a:dk2>
        <a:srgbClr val="255B92"/>
      </a:dk2>
      <a:lt2>
        <a:srgbClr val="EBDCA6"/>
      </a:lt2>
      <a:accent1>
        <a:srgbClr val="255B92"/>
      </a:accent1>
      <a:accent2>
        <a:srgbClr val="B3D384"/>
      </a:accent2>
      <a:accent3>
        <a:srgbClr val="FFCCCC"/>
      </a:accent3>
      <a:accent4>
        <a:srgbClr val="B8CCEA"/>
      </a:accent4>
      <a:accent5>
        <a:srgbClr val="225400"/>
      </a:accent5>
      <a:accent6>
        <a:srgbClr val="F28A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Hyvaks_esitysmallipohja.potx" id="{A4E4BBEE-799B-4E39-963A-DD77604D4A83}" vid="{E11BDC50-E0E8-4F71-A1F7-D4A0E0BFD117}"/>
    </a:ext>
  </a:extLst>
</a:theme>
</file>

<file path=ppt/theme/theme2.xml><?xml version="1.0" encoding="utf-8"?>
<a:theme xmlns:a="http://schemas.openxmlformats.org/drawingml/2006/main" name="4_Hyvaks-teema">
  <a:themeElements>
    <a:clrScheme name="Hyvaks">
      <a:dk1>
        <a:sysClr val="windowText" lastClr="000000"/>
      </a:dk1>
      <a:lt1>
        <a:sysClr val="window" lastClr="FFFFFF"/>
      </a:lt1>
      <a:dk2>
        <a:srgbClr val="255B92"/>
      </a:dk2>
      <a:lt2>
        <a:srgbClr val="EBDCA6"/>
      </a:lt2>
      <a:accent1>
        <a:srgbClr val="255B92"/>
      </a:accent1>
      <a:accent2>
        <a:srgbClr val="B3D384"/>
      </a:accent2>
      <a:accent3>
        <a:srgbClr val="FFCCCC"/>
      </a:accent3>
      <a:accent4>
        <a:srgbClr val="B8CCEA"/>
      </a:accent4>
      <a:accent5>
        <a:srgbClr val="225400"/>
      </a:accent5>
      <a:accent6>
        <a:srgbClr val="F28A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Hyvaks_esitysmallipohja.potx" id="{A4E4BBEE-799B-4E39-963A-DD77604D4A83}" vid="{E11BDC50-E0E8-4F71-A1F7-D4A0E0BFD117}"/>
    </a:ext>
  </a:extLst>
</a:theme>
</file>

<file path=ppt/theme/theme3.xml><?xml version="1.0" encoding="utf-8"?>
<a:theme xmlns:a="http://schemas.openxmlformats.org/drawingml/2006/main" name="1_Hyvaks-teema">
  <a:themeElements>
    <a:clrScheme name="Hyvaks">
      <a:dk1>
        <a:sysClr val="windowText" lastClr="000000"/>
      </a:dk1>
      <a:lt1>
        <a:sysClr val="window" lastClr="FFFFFF"/>
      </a:lt1>
      <a:dk2>
        <a:srgbClr val="255B92"/>
      </a:dk2>
      <a:lt2>
        <a:srgbClr val="EBDCA6"/>
      </a:lt2>
      <a:accent1>
        <a:srgbClr val="255B92"/>
      </a:accent1>
      <a:accent2>
        <a:srgbClr val="B3D384"/>
      </a:accent2>
      <a:accent3>
        <a:srgbClr val="FFCCCC"/>
      </a:accent3>
      <a:accent4>
        <a:srgbClr val="B8CCEA"/>
      </a:accent4>
      <a:accent5>
        <a:srgbClr val="225400"/>
      </a:accent5>
      <a:accent6>
        <a:srgbClr val="F28A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Hyvaks_esitysmallipohja.potx" id="{A4E4BBEE-799B-4E39-963A-DD77604D4A83}" vid="{E11BDC50-E0E8-4F71-A1F7-D4A0E0BFD117}"/>
    </a:ext>
  </a:extLst>
</a:theme>
</file>

<file path=ppt/theme/theme4.xml><?xml version="1.0" encoding="utf-8"?>
<a:theme xmlns:a="http://schemas.openxmlformats.org/drawingml/2006/main" name="8_Hyvaks-teema">
  <a:themeElements>
    <a:clrScheme name="Hyvaks">
      <a:dk1>
        <a:sysClr val="windowText" lastClr="000000"/>
      </a:dk1>
      <a:lt1>
        <a:sysClr val="window" lastClr="FFFFFF"/>
      </a:lt1>
      <a:dk2>
        <a:srgbClr val="255B92"/>
      </a:dk2>
      <a:lt2>
        <a:srgbClr val="EBDCA6"/>
      </a:lt2>
      <a:accent1>
        <a:srgbClr val="255B92"/>
      </a:accent1>
      <a:accent2>
        <a:srgbClr val="B3D384"/>
      </a:accent2>
      <a:accent3>
        <a:srgbClr val="FFCCCC"/>
      </a:accent3>
      <a:accent4>
        <a:srgbClr val="B8CCEA"/>
      </a:accent4>
      <a:accent5>
        <a:srgbClr val="225400"/>
      </a:accent5>
      <a:accent6>
        <a:srgbClr val="F28A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Hyvaks_esitysmallipohja.potx" id="{A4E4BBEE-799B-4E39-963A-DD77604D4A83}" vid="{E11BDC50-E0E8-4F71-A1F7-D4A0E0BFD117}"/>
    </a:ext>
  </a:extLst>
</a:theme>
</file>

<file path=ppt/theme/theme5.xml><?xml version="1.0" encoding="utf-8"?>
<a:theme xmlns:a="http://schemas.openxmlformats.org/drawingml/2006/main" name="5_Hyvaks-teema">
  <a:themeElements>
    <a:clrScheme name="Hyvaks">
      <a:dk1>
        <a:sysClr val="windowText" lastClr="000000"/>
      </a:dk1>
      <a:lt1>
        <a:sysClr val="window" lastClr="FFFFFF"/>
      </a:lt1>
      <a:dk2>
        <a:srgbClr val="255B92"/>
      </a:dk2>
      <a:lt2>
        <a:srgbClr val="EBDCA6"/>
      </a:lt2>
      <a:accent1>
        <a:srgbClr val="255B92"/>
      </a:accent1>
      <a:accent2>
        <a:srgbClr val="B3D384"/>
      </a:accent2>
      <a:accent3>
        <a:srgbClr val="FFCCCC"/>
      </a:accent3>
      <a:accent4>
        <a:srgbClr val="B8CCEA"/>
      </a:accent4>
      <a:accent5>
        <a:srgbClr val="225400"/>
      </a:accent5>
      <a:accent6>
        <a:srgbClr val="F28A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Powerpoint_Keski-Suomen_hyvinvointialue_30052023_oikea.pptx" id="{33D9ED33-22FF-4F9C-A49C-AF48D5871742}" vid="{2288655A-6517-4DD0-9C95-A8986147DE2B}"/>
    </a:ext>
  </a:extLst>
</a:theme>
</file>

<file path=ppt/theme/theme6.xml><?xml version="1.0" encoding="utf-8"?>
<a:theme xmlns:a="http://schemas.openxmlformats.org/drawingml/2006/main" name="3_Hyvaks-teema">
  <a:themeElements>
    <a:clrScheme name="Hyvaks">
      <a:dk1>
        <a:sysClr val="windowText" lastClr="000000"/>
      </a:dk1>
      <a:lt1>
        <a:sysClr val="window" lastClr="FFFFFF"/>
      </a:lt1>
      <a:dk2>
        <a:srgbClr val="255B92"/>
      </a:dk2>
      <a:lt2>
        <a:srgbClr val="EBDCA6"/>
      </a:lt2>
      <a:accent1>
        <a:srgbClr val="255B92"/>
      </a:accent1>
      <a:accent2>
        <a:srgbClr val="B3D384"/>
      </a:accent2>
      <a:accent3>
        <a:srgbClr val="FFCCCC"/>
      </a:accent3>
      <a:accent4>
        <a:srgbClr val="B8CCEA"/>
      </a:accent4>
      <a:accent5>
        <a:srgbClr val="225400"/>
      </a:accent5>
      <a:accent6>
        <a:srgbClr val="F28A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Powerpoint_Keski-Suomen_hyvinvointialue_30052023_oikea.pptx" id="{33D9ED33-22FF-4F9C-A49C-AF48D5871742}" vid="{2288655A-6517-4DD0-9C95-A8986147DE2B}"/>
    </a:ext>
  </a:extLst>
</a:theme>
</file>

<file path=ppt/theme/theme7.xml><?xml version="1.0" encoding="utf-8"?>
<a:theme xmlns:a="http://schemas.openxmlformats.org/drawingml/2006/main" name="6_Hyvaks-teema">
  <a:themeElements>
    <a:clrScheme name="Hyvaks">
      <a:dk1>
        <a:sysClr val="windowText" lastClr="000000"/>
      </a:dk1>
      <a:lt1>
        <a:sysClr val="window" lastClr="FFFFFF"/>
      </a:lt1>
      <a:dk2>
        <a:srgbClr val="255B92"/>
      </a:dk2>
      <a:lt2>
        <a:srgbClr val="EBDCA6"/>
      </a:lt2>
      <a:accent1>
        <a:srgbClr val="255B92"/>
      </a:accent1>
      <a:accent2>
        <a:srgbClr val="B3D384"/>
      </a:accent2>
      <a:accent3>
        <a:srgbClr val="FFCCCC"/>
      </a:accent3>
      <a:accent4>
        <a:srgbClr val="B8CCEA"/>
      </a:accent4>
      <a:accent5>
        <a:srgbClr val="225400"/>
      </a:accent5>
      <a:accent6>
        <a:srgbClr val="F28A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Powerpoint_Keski-Suomen_hyvinvointialue 13042023_pienennetty.potx" id="{DAAD4013-A8E9-48C5-BF93-6F9CCB81C89B}" vid="{B44C82A6-539B-4128-9363-3BE6458AD37A}"/>
    </a:ext>
  </a:extLst>
</a:theme>
</file>

<file path=ppt/theme/theme8.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58F7979E00BA48AE1122FC0FE048E5" ma:contentTypeVersion="14" ma:contentTypeDescription="Create a new document." ma:contentTypeScope="" ma:versionID="1cfa05c114b6d3c2018e3b0977d096e7">
  <xsd:schema xmlns:xsd="http://www.w3.org/2001/XMLSchema" xmlns:xs="http://www.w3.org/2001/XMLSchema" xmlns:p="http://schemas.microsoft.com/office/2006/metadata/properties" xmlns:ns2="461d6b92-a401-45b5-8184-99016de358d1" xmlns:ns3="5200e469-5b7b-4b9b-85b9-962f9698d994" targetNamespace="http://schemas.microsoft.com/office/2006/metadata/properties" ma:root="true" ma:fieldsID="a750664786ab0d8d8eadb4c737f06b3d" ns2:_="" ns3:_="">
    <xsd:import namespace="461d6b92-a401-45b5-8184-99016de358d1"/>
    <xsd:import namespace="5200e469-5b7b-4b9b-85b9-962f9698d99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1d6b92-a401-45b5-8184-99016de358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44da484-3d94-41e9-bcfe-1d6e31fc83c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00e469-5b7b-4b9b-85b9-962f9698d99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bd49e1a-2cad-4938-946d-b872ae929c6d}" ma:internalName="TaxCatchAll" ma:showField="CatchAllData" ma:web="5200e469-5b7b-4b9b-85b9-962f9698d9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200e469-5b7b-4b9b-85b9-962f9698d994" xsi:nil="true"/>
    <lcf76f155ced4ddcb4097134ff3c332f xmlns="461d6b92-a401-45b5-8184-99016de358d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DD8649-6F9D-46EA-B2D7-646443E7BEAF}"/>
</file>

<file path=customXml/itemProps2.xml><?xml version="1.0" encoding="utf-8"?>
<ds:datastoreItem xmlns:ds="http://schemas.openxmlformats.org/officeDocument/2006/customXml" ds:itemID="{50EC56B3-FA60-49DD-B39B-5ECC7A1A4980}">
  <ds:schemaRefs>
    <ds:schemaRef ds:uri="http://schemas.microsoft.com/sharepoint/v3/contenttype/forms"/>
  </ds:schemaRefs>
</ds:datastoreItem>
</file>

<file path=customXml/itemProps3.xml><?xml version="1.0" encoding="utf-8"?>
<ds:datastoreItem xmlns:ds="http://schemas.openxmlformats.org/officeDocument/2006/customXml" ds:itemID="{4D75223C-D9D9-4204-978B-BB849A863827}">
  <ds:schemaRefs>
    <ds:schemaRef ds:uri="http://www.w3.org/XML/1998/namespace"/>
    <ds:schemaRef ds:uri="http://purl.org/dc/elements/1.1/"/>
    <ds:schemaRef ds:uri="http://schemas.microsoft.com/office/2006/documentManagement/types"/>
    <ds:schemaRef ds:uri="a6ce099e-3f17-4331-a310-14733a6ceda2"/>
    <ds:schemaRef ds:uri="http://purl.org/dc/dcmitype/"/>
    <ds:schemaRef ds:uri="http://purl.org/dc/terms/"/>
    <ds:schemaRef ds:uri="http://schemas.microsoft.com/office/2006/metadata/properties"/>
    <ds:schemaRef ds:uri="http://schemas.microsoft.com/office/infopath/2007/PartnerControls"/>
    <ds:schemaRef ds:uri="e38ec466-b662-4408-b916-5ebd9906c815"/>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2062</TotalTime>
  <Words>896</Words>
  <Application>Microsoft Office PowerPoint</Application>
  <PresentationFormat>Laajakuva</PresentationFormat>
  <Paragraphs>107</Paragraphs>
  <Slides>11</Slides>
  <Notes>1</Notes>
  <HiddenSlides>0</HiddenSlides>
  <MMClips>0</MMClips>
  <ScaleCrop>false</ScaleCrop>
  <HeadingPairs>
    <vt:vector size="8" baseType="variant">
      <vt:variant>
        <vt:lpstr>Käytetyt fontit</vt:lpstr>
      </vt:variant>
      <vt:variant>
        <vt:i4>3</vt:i4>
      </vt:variant>
      <vt:variant>
        <vt:lpstr>Teema</vt:lpstr>
      </vt:variant>
      <vt:variant>
        <vt:i4>7</vt:i4>
      </vt:variant>
      <vt:variant>
        <vt:lpstr>Upotetut OLE-palvelimet</vt:lpstr>
      </vt:variant>
      <vt:variant>
        <vt:i4>1</vt:i4>
      </vt:variant>
      <vt:variant>
        <vt:lpstr>Dian otsikot</vt:lpstr>
      </vt:variant>
      <vt:variant>
        <vt:i4>11</vt:i4>
      </vt:variant>
    </vt:vector>
  </HeadingPairs>
  <TitlesOfParts>
    <vt:vector size="22" baseType="lpstr">
      <vt:lpstr>Arial</vt:lpstr>
      <vt:lpstr>Calibri</vt:lpstr>
      <vt:lpstr>Raleway</vt:lpstr>
      <vt:lpstr>Hyvaks-teema</vt:lpstr>
      <vt:lpstr>4_Hyvaks-teema</vt:lpstr>
      <vt:lpstr>1_Hyvaks-teema</vt:lpstr>
      <vt:lpstr>8_Hyvaks-teema</vt:lpstr>
      <vt:lpstr>5_Hyvaks-teema</vt:lpstr>
      <vt:lpstr>3_Hyvaks-teema</vt:lpstr>
      <vt:lpstr>6_Hyvaks-teema</vt:lpstr>
      <vt:lpstr>think-cell Slide</vt:lpstr>
      <vt:lpstr>Innovations for equality of child, youth and families in Finland  Breaking Silos and Building Futures  Coface –conference 25.9.2025  Maria K. Aula Chair of the Board, Central Finland Wellbeing County  Vice Chair – ITLA childrens foundation </vt:lpstr>
      <vt:lpstr>What kind of inequalities?</vt:lpstr>
      <vt:lpstr>Broad integrative child and family services reform program was implemted nationally, regionally  and locally in Finland during 2015 – 2023 (LAPE)  Both social and health and education + youth ministries quided the program of 50 mill euro  Implementation by municipalities an regions in whole Finland + NGOs and parishes. - Holistic approach – focus on improving the growth environment of children by integrative means  Close human relationships matter! Empowering all kinds of families. Child rights based </vt:lpstr>
      <vt:lpstr> </vt:lpstr>
      <vt:lpstr>How do we integrate child and family services?</vt:lpstr>
      <vt:lpstr>How do we integrate child and family services? </vt:lpstr>
      <vt:lpstr>What did we learn? Integration= child and family friendly   </vt:lpstr>
      <vt:lpstr>NEXT: Middle Finland Wellbeing services county is partnering with ITLA – childrens foundation with place-based, community oriented reform process of services (bottom - up) </vt:lpstr>
      <vt:lpstr>PowerPoint-esitys</vt:lpstr>
      <vt:lpstr>PowerPoint-esitys</vt:lpstr>
      <vt:lpstr>Thank you! mariakaisa.aula (at) hyvaks.fi @mariasgarden (instagram) also at Linked 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ju vi</dc:creator>
  <cp:lastModifiedBy>Aula Maria Kaisa EXT</cp:lastModifiedBy>
  <cp:revision>30</cp:revision>
  <dcterms:created xsi:type="dcterms:W3CDTF">2022-11-02T06:46:42Z</dcterms:created>
  <dcterms:modified xsi:type="dcterms:W3CDTF">2025-09-24T22:29:01Z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0x0101005058F7979E00BA48AE1122FC0FE048E5</vt:lpwstr>
  </property>
  <property fmtid="{D5CDD505-2E9C-101B-9397-08002B2CF9AE}" pid="3" name="MediaServiceImageTags">
    <vt:lpwstr/>
  </property>
</Properties>
</file>