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303" r:id="rId6"/>
    <p:sldId id="273" r:id="rId7"/>
    <p:sldId id="6161" r:id="rId8"/>
    <p:sldId id="6163" r:id="rId9"/>
    <p:sldId id="411" r:id="rId10"/>
    <p:sldId id="6166" r:id="rId11"/>
    <p:sldId id="320" r:id="rId12"/>
  </p:sldIdLst>
  <p:sldSz cx="12192000" cy="6858000"/>
  <p:notesSz cx="6858000" cy="9144000"/>
  <p:embeddedFontLst>
    <p:embeddedFont>
      <p:font typeface="Arial Black" panose="020B06040202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SemiBold" panose="020B0604020202020204" pitchFamily="34" charset="0"/>
      <p:regular r:id="rId24"/>
      <p:bold r:id="rId25"/>
      <p:boldItalic r:id="rId26"/>
    </p:embeddedFont>
    <p:embeddedFont>
      <p:font typeface="Work Sans Light" panose="020F0302020204030204" pitchFamily="34" charset="0"/>
      <p:regular r:id="rId27"/>
      <p:italic r:id="rId2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574">
          <p15:clr>
            <a:srgbClr val="A4A3A4"/>
          </p15:clr>
        </p15:guide>
        <p15:guide id="7" pos="7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0633F-3CE3-4F16-90E5-CCF5FC1F387C}" v="131" dt="2025-09-24T17:11:19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184" y="320"/>
      </p:cViewPr>
      <p:guideLst>
        <p:guide orient="horz" pos="2160"/>
        <p:guide pos="3840"/>
        <p:guide orient="horz" pos="2024"/>
        <p:guide orient="horz" pos="1026"/>
        <p:guide orient="horz" pos="3748"/>
        <p:guide pos="574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99D5-867F-4652-81CB-FD835C0F9B88}" type="datetimeFigureOut">
              <a:rPr lang="fi-FI" sz="800" smtClean="0"/>
              <a:t>24.9.2025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2310-280E-43A5-B527-8C5995915C3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7563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7B7FBEE-A248-4C24-BD89-73A892529AE3}" type="datetimeFigureOut">
              <a:rPr lang="fi-FI" smtClean="0"/>
              <a:pPr/>
              <a:t>24.9.2025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04BCD17-4A0F-4093-B54A-6D64D0C234E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3E96-9D27-4BC0-B9E9-84B30F1DCE57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7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DE523-A307-4B2F-81C9-4FC02EDDF682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551384" y="836712"/>
            <a:ext cx="1296144" cy="12961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 userDrawn="1"/>
        </p:nvSpPr>
        <p:spPr>
          <a:xfrm>
            <a:off x="403994" y="404664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415480" y="764704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Oval 19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9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1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2300-3866-426F-9F20-810C39FAEDAE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1055440" y="4869160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Oval 11"/>
          <p:cNvSpPr/>
          <p:nvPr userDrawn="1"/>
        </p:nvSpPr>
        <p:spPr>
          <a:xfrm>
            <a:off x="3935760" y="1700808"/>
            <a:ext cx="1224136" cy="1224136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95400" y="1556792"/>
            <a:ext cx="4175125" cy="4176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268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2889299"/>
            <a:ext cx="4824536" cy="1079401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C77-0B7B-4384-88D9-55C13617FC5C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6240016" y="800235"/>
            <a:ext cx="5255534" cy="52575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10488488" y="1124744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5951984" y="4437112"/>
            <a:ext cx="1296144" cy="1296144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479376" y="764704"/>
            <a:ext cx="1008112" cy="1008112"/>
          </a:xfrm>
          <a:prstGeom prst="ellipse">
            <a:avLst/>
          </a:prstGeom>
          <a:solidFill>
            <a:srgbClr val="6A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12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20" y="2889299"/>
            <a:ext cx="4104656" cy="1079401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6974-8A92-45EF-9400-A8272DEEA002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623392" y="800235"/>
            <a:ext cx="5255534" cy="52575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10848502" y="764679"/>
            <a:ext cx="720105" cy="720105"/>
          </a:xfrm>
          <a:prstGeom prst="ellipse">
            <a:avLst/>
          </a:prstGeom>
          <a:solidFill>
            <a:srgbClr val="6A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5159896" y="4077072"/>
            <a:ext cx="1512168" cy="1512168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767532" y="980728"/>
            <a:ext cx="1008112" cy="1008112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72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2451-38DC-4871-8429-274480058245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25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F593-2AB9-4175-8640-65F9540DBC10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524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225" y="2636912"/>
            <a:ext cx="10369550" cy="1584176"/>
          </a:xfrm>
        </p:spPr>
        <p:txBody>
          <a:bodyPr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Add your thank you message.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58E7F3-ED2B-4610-AB80-0547464BE2EA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839416" y="548680"/>
            <a:ext cx="1224136" cy="1224136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 userDrawn="1"/>
        </p:nvSpPr>
        <p:spPr>
          <a:xfrm>
            <a:off x="403994" y="404664"/>
            <a:ext cx="435422" cy="435422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487488" y="1556792"/>
            <a:ext cx="648072" cy="64807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1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81D52C-2802-4247-B4EE-E16AAAA4C98F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2712000" y="2411125"/>
            <a:ext cx="6768000" cy="1603950"/>
            <a:chOff x="2782888" y="828676"/>
            <a:chExt cx="6772275" cy="1604963"/>
          </a:xfrm>
        </p:grpSpPr>
        <p:sp>
          <p:nvSpPr>
            <p:cNvPr id="38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50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1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2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3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4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24/09/2025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6977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blocks - gre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Page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4"/>
            <a:endParaRPr lang="en-GB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4"/>
            <a:endParaRPr lang="en-GB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962A9-7C67-4023-B3A1-37C8113D91B9}" type="datetime1">
              <a:rPr lang="en-GB" noProof="0" smtClean="0"/>
              <a:pPr/>
              <a:t>24/09/2025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75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Page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943DCB-A928-42D0-B0F7-24875B9BBC05}" type="datetime1">
              <a:rPr lang="en-GB" noProof="0" smtClean="0"/>
              <a:pPr/>
              <a:t>24/09/2025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894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EAA7-B093-481C-A4F1-5A375EC29DD8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533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C4280BEA-AFEC-47C3-2DD9-1C996ABDA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893FD898-413A-62BF-C891-484F2871559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525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0FEA34F4-9B4C-B4D3-C900-E25F557AB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69850"/>
            <a:ext cx="31003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2E2BB0-8ADE-D5DB-3114-83B185F0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E0AA0F-6007-FB4D-AA60-E3C66C4AE5C1}" type="datetime1">
              <a:rPr lang="fi-FI"/>
              <a:pPr>
                <a:defRPr/>
              </a:pPr>
              <a:t>24.9.2025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45D60B-2379-0BA9-61F3-D9DB86A5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93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_turkoosi">
    <p:bg>
      <p:bgPr>
        <a:solidFill>
          <a:srgbClr val="FC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F43BE849-06AB-1635-9202-5A8477F88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8FB6191E-DFB3-33D8-0152-EFDD115E7B97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52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3BEAD08B-6987-3749-969E-EA85DCFA1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69850"/>
            <a:ext cx="31003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ED8B3C-D78F-C99F-E3A5-0DF974DF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E0AA0F-6007-FB4D-AA60-E3C66C4AE5C1}" type="datetime1">
              <a:rPr lang="fi-FI"/>
              <a:pPr>
                <a:defRPr/>
              </a:pPr>
              <a:t>24.9.2025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FF8B79-C4FE-A072-E3B3-F8CF51CB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3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_turkoosi">
    <p:bg>
      <p:bgPr>
        <a:solidFill>
          <a:srgbClr val="FF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3D3BC5C1-83DB-DB73-C210-D25F5BED7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E6453DF7-DD0D-21A9-ABF7-C8028138D70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52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AE8CDEAF-32BF-3E95-7A3D-A848EE521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69850"/>
            <a:ext cx="31003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10967-1003-3C9D-8C74-07142166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E0AA0F-6007-FB4D-AA60-E3C66C4AE5C1}" type="datetime1">
              <a:rPr lang="fi-FI"/>
              <a:pPr>
                <a:defRPr/>
              </a:pPr>
              <a:t>24.9.2025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B004B6-31BC-4115-B7A4-DDD8CBA0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931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_turkoosi">
    <p:bg>
      <p:bgPr>
        <a:solidFill>
          <a:srgbClr val="D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01802B68-CD76-0F58-1169-9DD8D7ED3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58479C89-A9BA-94CB-EB16-A7323BC218A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52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CB6C93B2-5B28-FA30-A637-BACDBD9B4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69850"/>
            <a:ext cx="31003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34486-841F-EE33-677E-41468E0D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E0AA0F-6007-FB4D-AA60-E3C66C4AE5C1}" type="datetime1">
              <a:rPr lang="fi-FI"/>
              <a:pPr>
                <a:defRPr/>
              </a:pPr>
              <a:t>24.9.2025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00160-B690-DB8E-16EF-085D8E17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99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5FB5A22E-49E4-BD1D-B217-3EDC07343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53D4AF-62E4-AF06-1712-4CF60996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4B86D-12C7-87EE-E421-E6AE39EC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332893-32D9-75D3-DCCD-B37B06E3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C80134-DD7B-4646-B067-2E29171EFBF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146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72B386D7-8F93-3114-A5B0-D79FFC43B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3642F0-E21B-9A37-30EE-BDD0EB5F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E1CE55-CD8E-6C0C-E427-280CE1A3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4AC92B-7E42-4814-4E35-A776BE2E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63320A-6310-4A53-9E30-9DEA393A08F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875F9C2D-FAB8-54C3-8846-990745FE62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93A7B-9037-A272-F6B9-A1BD4CE0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FB1B22-B959-E4DF-2DAE-39F68193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42314C-6EEA-1E8A-2833-8E76B70B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D43B2-02B1-41E2-86DA-010B874D0A2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675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B1650B41-1399-9B98-F819-B224E0BBB9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3D7E25-6E0C-DF9A-2586-B32F914C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4ED949-18C4-3D47-058E-028B6B4B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68C472-23DA-D092-70B5-6F817F82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1E86F4-59E5-480D-A098-E8205EFE467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5263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089E6B4-B1E7-D9DF-CF4C-9F9B25315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71474" y="728662"/>
            <a:ext cx="5734423" cy="5393677"/>
          </a:xfrm>
          <a:prstGeom prst="rect">
            <a:avLst/>
          </a:prstGeom>
          <a:solidFill>
            <a:srgbClr val="D4ECFF"/>
          </a:solidFill>
        </p:spPr>
        <p:txBody>
          <a:bodyPr lIns="720000" tIns="720000" rIns="90000" rtl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456363" y="743053"/>
            <a:ext cx="5040312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456362" y="2188333"/>
            <a:ext cx="5040313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E69155-DC26-6455-1F55-33DA0E854DD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77703A-74AF-1C9F-949A-CD5407E19D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6DC480-A5D4-1712-1B5B-EA52B297084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DA34CD-5128-4E01-8E32-865C422D45B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640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E826BD4-AF31-F6AE-1740-19E7055A7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71474" y="728662"/>
            <a:ext cx="5734423" cy="5393677"/>
          </a:xfrm>
          <a:prstGeom prst="rect">
            <a:avLst/>
          </a:prstGeom>
          <a:solidFill>
            <a:srgbClr val="D4ECFF"/>
          </a:solidFill>
        </p:spPr>
        <p:txBody>
          <a:bodyPr lIns="720000" tIns="720000" rtl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C65551-7805-FAEA-FB24-B6DC276B49E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E4704-62F1-6CCD-4D41-32CF5D526A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564E22-A175-C683-CF42-24701831D2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9BC9BE-69D7-4118-8984-61161A7027B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75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3086F-7539-441D-954F-D27B5F2ED811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10559877" y="476672"/>
            <a:ext cx="1224136" cy="1224136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0992544" y="2348880"/>
            <a:ext cx="432048" cy="43204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10488488" y="1412776"/>
            <a:ext cx="648072" cy="64807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3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359443F-3F72-EBDA-91E4-66D51094B8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31838" y="735013"/>
            <a:ext cx="5364162" cy="5387975"/>
          </a:xfrm>
        </p:spPr>
        <p:txBody>
          <a:bodyPr lIns="720000" tIns="1260000" rIns="720000" bIns="1080000" anchor="ctr"/>
          <a:lstStyle>
            <a:lvl1pPr marL="0" indent="0" algn="l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FA1C-7E4A-65E6-33F8-6A4FFD726C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683A-D82F-8E65-9CF0-025BC67C5E6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98964-6EF1-FC01-05D0-519A4603DCB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90A4A0-D1CD-4496-8378-B02245E0976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75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988DA4-DD56-B53A-F900-B97F3EEF1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31838" y="735013"/>
            <a:ext cx="5364162" cy="5387975"/>
          </a:xfrm>
        </p:spPr>
        <p:txBody>
          <a:bodyPr lIns="720000" tIns="126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77B6-21D7-ABA5-5860-6A350D9FBCB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398C3-4661-EC49-8DFA-F01BF839D1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301B-C779-A561-9348-DCD85887B1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E8357F-CE92-494C-A678-B1D542BD5BF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50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32AF9D1-3DE9-317C-D9A1-20B5A4157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31838" y="735013"/>
            <a:ext cx="5364162" cy="5387975"/>
          </a:xfrm>
        </p:spPr>
        <p:txBody>
          <a:bodyPr lIns="720000" tIns="126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8761-AB9E-3D1B-2ECF-BEFA3BAD3E6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B879-6BED-9EB0-404D-C215D004D6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5873-F6C1-C6A2-6214-08A4F7F15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3B387-F040-458C-86DE-7A81EC75CA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946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DA2E577-4B4A-E2D8-8036-542B94B1B4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33424" y="743053"/>
            <a:ext cx="5002215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31839" y="2188333"/>
            <a:ext cx="50038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6080175" y="739112"/>
            <a:ext cx="5740350" cy="5386286"/>
          </a:xfrm>
          <a:prstGeom prst="rect">
            <a:avLst/>
          </a:prstGeom>
          <a:solidFill>
            <a:srgbClr val="D4ECFF"/>
          </a:solidFill>
          <a:ln>
            <a:noFill/>
          </a:ln>
        </p:spPr>
        <p:txBody>
          <a:bodyPr lIns="720000" tIns="720000" rIns="720000" bIns="720000" rtlCol="0">
            <a:noAutofit/>
          </a:bodyPr>
          <a:lstStyle>
            <a:lvl1pPr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F1D11E-A3F1-5AE8-4855-B1D14757F36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988707-81A3-8195-3406-C5C0101618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53994C-DB38-4173-E20B-7266E1D3735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E7642D-8D3C-49D1-9D9B-4392FB903C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50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96B0ABF-06B0-E1F4-FE57-A5B48F4F74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6080175" y="739112"/>
            <a:ext cx="5740350" cy="5386286"/>
          </a:xfrm>
          <a:prstGeom prst="rect">
            <a:avLst/>
          </a:prstGeom>
          <a:solidFill>
            <a:srgbClr val="D4ECFF"/>
          </a:solidFill>
          <a:ln>
            <a:noFill/>
          </a:ln>
        </p:spPr>
        <p:txBody>
          <a:bodyPr lIns="720000" tIns="720000" rIns="720000" bIns="720000" rtlCol="0">
            <a:noAutofit/>
          </a:bodyPr>
          <a:lstStyle>
            <a:lvl1pPr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7FFAE3-FF82-F650-42C8-3A0B9950F0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11F66A-8157-97F3-5A76-7CCAA9E272E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4D912-3EB6-C75F-F48E-3622D15324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CF3E06-8F19-4CA7-8EA8-186BD3D3711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348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5FBBE67-BAE2-9167-00FA-2421DB717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5949" b="15161"/>
          <a:stretch>
            <a:fillRect/>
          </a:stretch>
        </p:blipFill>
        <p:spPr bwMode="auto">
          <a:xfrm>
            <a:off x="4919663" y="277813"/>
            <a:ext cx="6923087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84253" y="735858"/>
            <a:ext cx="5364162" cy="5387975"/>
          </a:xfrm>
        </p:spPr>
        <p:txBody>
          <a:bodyPr lIns="1080000" tIns="1260000" rIns="720000" bIns="1080000" anchor="ctr"/>
          <a:lstStyle>
            <a:lvl1pPr marL="0" indent="0" algn="r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B83CA0-D404-F167-3986-D356D11DA05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24F08B-A3F6-5238-0361-1A809C4DB1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ECF1F5-F91A-2747-103F-F9783D811D2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DEB05A-4813-4746-A113-4C90AAF6D7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082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9EC6AFC-AE54-6358-7D03-C1D7BBB98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5949" b="15161"/>
          <a:stretch>
            <a:fillRect/>
          </a:stretch>
        </p:blipFill>
        <p:spPr bwMode="auto">
          <a:xfrm>
            <a:off x="4919663" y="277813"/>
            <a:ext cx="6923087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84253" y="735858"/>
            <a:ext cx="5364162" cy="5387975"/>
          </a:xfrm>
        </p:spPr>
        <p:txBody>
          <a:bodyPr lIns="1080000" tIns="1260000" rIns="720000" bIns="1080000" anchor="ctr"/>
          <a:lstStyle>
            <a:lvl1pPr marL="0" indent="0" algn="r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8618F6-D90C-EE34-E6AD-2F57F34802B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593537-FA8C-651E-A3C4-53AEC4522E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D6698E-A231-6534-BAE0-2A861FD604D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0BB62D-4FAF-43A4-BF6A-FFCE9AF684B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847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7300F67-1C7D-333D-F14A-093C6981C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5949" b="15161"/>
          <a:stretch>
            <a:fillRect/>
          </a:stretch>
        </p:blipFill>
        <p:spPr bwMode="auto">
          <a:xfrm>
            <a:off x="4919663" y="277813"/>
            <a:ext cx="6923087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84253" y="735858"/>
            <a:ext cx="5364162" cy="5387975"/>
          </a:xfrm>
        </p:spPr>
        <p:txBody>
          <a:bodyPr lIns="1080000" tIns="1260000" rIns="720000" bIns="1080000" anchor="ctr"/>
          <a:lstStyle>
            <a:lvl1pPr marL="0" indent="0" algn="r">
              <a:buFontTx/>
              <a:buNone/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5DA377-EE41-1E98-9D43-71813A2B61D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C38CD1-ADF1-EBF3-64A0-98C6CF4CA69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74BF6-B90E-3AB8-AE12-469CE462C2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E143D4-74DC-4854-95E9-4B524D03DE1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85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305AEE0-E219-E877-48E8-1E683E7566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00125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8961" y="1894516"/>
            <a:ext cx="6064471" cy="3139258"/>
          </a:xfrm>
        </p:spPr>
        <p:txBody>
          <a:bodyPr lIns="0" tIns="0" rIns="0" bIns="0" anchor="ctr">
            <a:normAutofit/>
          </a:bodyPr>
          <a:lstStyle>
            <a:lvl1pPr marL="0" indent="0" algn="l">
              <a:buFontTx/>
              <a:buNone/>
              <a:defRPr sz="34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F454E-18DD-0340-FD6B-52B6CF6D650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AC1C-C783-13A1-4C8B-1B49562680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76D2-819D-BCCD-7A71-C7B2760966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48876C-672F-4D95-8D88-9AEFB2A40DD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233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dia">
    <p:bg>
      <p:bgPr>
        <a:solidFill>
          <a:srgbClr val="F7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D830A62-507F-E93C-8FD7-63761689B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00125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8961" y="1894516"/>
            <a:ext cx="6064471" cy="3139258"/>
          </a:xfrm>
        </p:spPr>
        <p:txBody>
          <a:bodyPr lIns="0" tIns="0" rIns="0" bIns="0" anchor="ctr">
            <a:normAutofit/>
          </a:bodyPr>
          <a:lstStyle>
            <a:lvl1pPr marL="0" indent="0" algn="l">
              <a:buFontTx/>
              <a:buNone/>
              <a:defRPr sz="3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BE996-89D0-4104-1BE0-B083414EFA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8E5F-729B-C4E8-908D-2C15E2ED14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09EF-A039-2492-4392-7BA21705C5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DB8D99-E15B-4077-B34D-55D17E49FEB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07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C6C7B-5FB8-4398-A985-A24F1DCEAF6E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6228000"/>
            <a:ext cx="12600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fi-FI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9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dia">
    <p:bg>
      <p:bgPr>
        <a:solidFill>
          <a:srgbClr val="FF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8A56689-8F81-7028-7082-0A451D22A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00125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8961" y="1894516"/>
            <a:ext cx="6064471" cy="3139258"/>
          </a:xfrm>
        </p:spPr>
        <p:txBody>
          <a:bodyPr lIns="0" tIns="0" rIns="0" bIns="0" anchor="ctr">
            <a:normAutofit/>
          </a:bodyPr>
          <a:lstStyle>
            <a:lvl1pPr marL="0" indent="0" algn="l">
              <a:buFontTx/>
              <a:buNone/>
              <a:defRPr sz="3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F1E6-50B3-A4DD-0F1E-A19315D4256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74CE-D9EA-CBE5-5B2A-DE20875535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6BA8-9E21-B503-4810-2027BDF1AC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80CAAE-3462-4C3A-97FB-0FF16ABB154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8974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dia">
    <p:bg>
      <p:bgPr>
        <a:solidFill>
          <a:srgbClr val="D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455DDFB-94E8-4174-0BAD-0FE9A8C5F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00125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8961" y="1894516"/>
            <a:ext cx="6064471" cy="3139258"/>
          </a:xfrm>
        </p:spPr>
        <p:txBody>
          <a:bodyPr lIns="0" tIns="0" rIns="0" bIns="0" anchor="ctr">
            <a:normAutofit/>
          </a:bodyPr>
          <a:lstStyle>
            <a:lvl1pPr marL="0" indent="0" algn="l">
              <a:buFontTx/>
              <a:buNone/>
              <a:defRPr sz="3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B0A39-8351-B28C-5B58-882584BF2ED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5CA0-930F-7624-A507-13551FD87B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5AB8-9892-BE3D-A977-538AAC50ACE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540D5A-ADF1-486C-921F-83CA20D75F1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9548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_numeroin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4BDC9BD-8586-A0B4-3556-AA1BA8B09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2">
            <a:extLst>
              <a:ext uri="{FF2B5EF4-FFF2-40B4-BE49-F238E27FC236}">
                <a16:creationId xmlns:a16="http://schemas.microsoft.com/office/drawing/2014/main" id="{084B89F6-3F44-B3A6-08B7-92F7661AC2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07939" y="1998268"/>
            <a:ext cx="3761771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2BB326-9F37-182C-71E1-2C0CC2FD737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BAD9A5-6764-F9F7-19BC-0AC7E074D3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19F783-D013-F2C2-0353-01896DA9452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C923EF-11EB-4E09-87BF-815B832B167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4223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_numerointi">
    <p:bg>
      <p:bgPr>
        <a:solidFill>
          <a:srgbClr val="FC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1B1170A-77E5-E7C6-B1A3-0F92DD3B4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FFDB09A-B954-45B7-77EF-E2434870EE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07939" y="1998268"/>
            <a:ext cx="3761771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02D7-BD60-ECFE-A49B-E629DE7A612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D1288-DF39-C2F0-8B8D-1F6794C9E7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F5B22-721E-67F0-C1EA-3AE7BF8C38D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524F9D-D393-4194-B5FD-46C5CC46A2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742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_numerointi">
    <p:bg>
      <p:bgPr>
        <a:solidFill>
          <a:srgbClr val="FF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0E5C423-0666-FEB5-960B-9BFADE56F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72A2EF5-376E-49EB-25FF-F5187BFA6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07939" y="1998268"/>
            <a:ext cx="3761771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0AE4-5817-56EB-1A3C-006D2EF1EDC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7D5B1-9C81-9C96-5D35-66EBBA8D412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B5980-1196-0AF2-0249-AEF42DCB330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719CA0-8928-42EB-9AA3-6803124A33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435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dia_numerointi">
    <p:bg>
      <p:bgPr>
        <a:solidFill>
          <a:srgbClr val="D4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5E72444-0548-0DF1-1E50-2FCBAF1E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5949" b="15161"/>
          <a:stretch>
            <a:fillRect/>
          </a:stretch>
        </p:blipFill>
        <p:spPr bwMode="auto">
          <a:xfrm>
            <a:off x="0" y="277813"/>
            <a:ext cx="61071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78BEA06-E623-93B6-253C-09C40F856C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07939" y="1998268"/>
            <a:ext cx="3761771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B850-AC84-B9A7-F9EB-1B2EA7FA14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C0F1F8-0272-F042-98DD-D3CDBAB4D5E1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11EB-534D-7A4C-0315-F81F0715449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9476-19EE-67BA-B78E-AAB10748B16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FD80-5EC7-4540-BDAC-16F7ECFA97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335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2300F874-930C-52CC-ADD2-4C9674827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5406F4E6-6FC4-AFB0-8F7B-C99CA0A0C0F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63"/>
            <a:ext cx="0" cy="248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125D2945-5634-E7D8-48C4-F619FDAEC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089024"/>
            <a:ext cx="3636962" cy="5040313"/>
          </a:xfrm>
        </p:spPr>
        <p:txBody>
          <a:bodyPr/>
          <a:lstStyle>
            <a:lvl1pPr algn="r">
              <a:defRPr sz="3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C5DC59-83D2-81F0-D56B-7F7EC40F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92E4-4515-8D4E-9E56-58424819A3FB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6AA9E4-3616-C62A-D04C-5CE8174D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A739F1-D29F-101D-3C9D-6802A8C5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E82E486-0889-4DEC-9673-DDB39C084D7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4279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328CBB88-4B6E-3C38-0D88-451229013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F6D5A918-BC73-FEA8-9056-0A3563BE8361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63"/>
            <a:ext cx="0" cy="248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C6025C79-29C5-6A69-DE6B-40ABD5859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089024"/>
            <a:ext cx="3636962" cy="5040313"/>
          </a:xfrm>
        </p:spPr>
        <p:txBody>
          <a:bodyPr/>
          <a:lstStyle>
            <a:lvl1pPr algn="r">
              <a:defRPr sz="3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55A525-6B20-AFF6-B698-E7F4DAB9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92E4-4515-8D4E-9E56-58424819A3FB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23A1AA-0CB8-F2A3-F2BA-0B7192EF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910881-2D23-A90F-CAE2-BE3CDA4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09B03-F48B-40A1-ABCC-A549E8B7175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434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>
            <a:extLst>
              <a:ext uri="{FF2B5EF4-FFF2-40B4-BE49-F238E27FC236}">
                <a16:creationId xmlns:a16="http://schemas.microsoft.com/office/drawing/2014/main" id="{84B2DCCE-554A-D43D-F20F-0A1A69CEA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15161"/>
          <a:stretch>
            <a:fillRect/>
          </a:stretch>
        </p:blipFill>
        <p:spPr bwMode="auto">
          <a:xfrm>
            <a:off x="8299450" y="3313113"/>
            <a:ext cx="38925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D56E4CEC-0932-2B1E-6ECC-5075844D9C7F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63"/>
            <a:ext cx="0" cy="248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>
            <a:extLst>
              <a:ext uri="{FF2B5EF4-FFF2-40B4-BE49-F238E27FC236}">
                <a16:creationId xmlns:a16="http://schemas.microsoft.com/office/drawing/2014/main" id="{3D7501AF-7B20-3B39-81A3-F31369288A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089024"/>
            <a:ext cx="3636962" cy="5040313"/>
          </a:xfrm>
        </p:spPr>
        <p:txBody>
          <a:bodyPr/>
          <a:lstStyle>
            <a:lvl1pPr algn="r">
              <a:defRPr sz="3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89F9D2-2B72-5FFE-B410-3289B547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92E4-4515-8D4E-9E56-58424819A3FB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B3B7AA-7699-9DD3-AC81-DB009AF8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7A84BC-6222-473C-730D-06044416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646A50-6B49-4AD4-A1E9-25A6F7A727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931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>
            <a:extLst>
              <a:ext uri="{FF2B5EF4-FFF2-40B4-BE49-F238E27FC236}">
                <a16:creationId xmlns:a16="http://schemas.microsoft.com/office/drawing/2014/main" id="{6DD43632-3EFA-63AF-6091-35FDAD732CEF}"/>
              </a:ext>
            </a:extLst>
          </p:cNvPr>
          <p:cNvSpPr/>
          <p:nvPr userDrawn="1"/>
        </p:nvSpPr>
        <p:spPr>
          <a:xfrm>
            <a:off x="11099800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4" name="Straight Connector 41">
            <a:extLst>
              <a:ext uri="{FF2B5EF4-FFF2-40B4-BE49-F238E27FC236}">
                <a16:creationId xmlns:a16="http://schemas.microsoft.com/office/drawing/2014/main" id="{96D8143B-64AA-C5A5-6641-DA49C820AF8C}"/>
              </a:ext>
            </a:extLst>
          </p:cNvPr>
          <p:cNvCxnSpPr>
            <a:cxnSpLocks/>
          </p:cNvCxnSpPr>
          <p:nvPr userDrawn="1"/>
        </p:nvCxnSpPr>
        <p:spPr>
          <a:xfrm>
            <a:off x="731838" y="4000500"/>
            <a:ext cx="10728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1AA0B06E-4677-35B4-14B6-58CC740421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34050" y="1865313"/>
            <a:ext cx="720725" cy="4267200"/>
            <a:chOff x="5729992" y="1865299"/>
            <a:chExt cx="720000" cy="4267205"/>
          </a:xfrm>
        </p:grpSpPr>
        <p:cxnSp>
          <p:nvCxnSpPr>
            <p:cNvPr id="6" name="Straight Connector 38">
              <a:extLst>
                <a:ext uri="{FF2B5EF4-FFF2-40B4-BE49-F238E27FC236}">
                  <a16:creationId xmlns:a16="http://schemas.microsoft.com/office/drawing/2014/main" id="{7C7F8B4C-AAEF-4C85-B7FA-502D8C733C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45">
              <a:extLst>
                <a:ext uri="{FF2B5EF4-FFF2-40B4-BE49-F238E27FC236}">
                  <a16:creationId xmlns:a16="http://schemas.microsoft.com/office/drawing/2014/main" id="{0ABDAD2F-4497-D55B-6268-2479CA7E78B2}"/>
                </a:ext>
              </a:extLst>
            </p:cNvPr>
            <p:cNvSpPr/>
            <p:nvPr userDrawn="1"/>
          </p:nvSpPr>
          <p:spPr>
            <a:xfrm>
              <a:off x="5729992" y="3644888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sp>
        <p:nvSpPr>
          <p:cNvPr id="8" name="Oval 47">
            <a:extLst>
              <a:ext uri="{FF2B5EF4-FFF2-40B4-BE49-F238E27FC236}">
                <a16:creationId xmlns:a16="http://schemas.microsoft.com/office/drawing/2014/main" id="{8B96C6A5-4B8B-7D2E-4FDD-901D29EB1A2F}"/>
              </a:ext>
            </a:extLst>
          </p:cNvPr>
          <p:cNvSpPr/>
          <p:nvPr userDrawn="1"/>
        </p:nvSpPr>
        <p:spPr>
          <a:xfrm>
            <a:off x="11099800" y="3644900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4BC878C3-FF90-8948-903D-19BFEEF1A18D}"/>
              </a:ext>
            </a:extLst>
          </p:cNvPr>
          <p:cNvSpPr/>
          <p:nvPr userDrawn="1"/>
        </p:nvSpPr>
        <p:spPr>
          <a:xfrm>
            <a:off x="368300" y="3644900"/>
            <a:ext cx="719138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0" name="Kuva 11">
            <a:extLst>
              <a:ext uri="{FF2B5EF4-FFF2-40B4-BE49-F238E27FC236}">
                <a16:creationId xmlns:a16="http://schemas.microsoft.com/office/drawing/2014/main" id="{657FEB4B-908D-EE24-C3B3-81D801543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31474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102371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31474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102371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EC8A505-E034-CCB5-A662-0AE041E414A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32095B6-E027-F1F8-4FF6-6EED86EDD42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BE5130-BBCD-6409-5582-D5F4ED5027F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403DC3-0E52-48FA-A74F-03D2BDE43DB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31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628775"/>
            <a:ext cx="5040759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A3F-E1D8-4E08-BB64-AD4C4125ED26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16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>
            <a:extLst>
              <a:ext uri="{FF2B5EF4-FFF2-40B4-BE49-F238E27FC236}">
                <a16:creationId xmlns:a16="http://schemas.microsoft.com/office/drawing/2014/main" id="{40F425A9-A2B5-C163-3B2D-D472E0824218}"/>
              </a:ext>
            </a:extLst>
          </p:cNvPr>
          <p:cNvSpPr/>
          <p:nvPr userDrawn="1"/>
        </p:nvSpPr>
        <p:spPr>
          <a:xfrm>
            <a:off x="11099800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4" name="Straight Connector 41">
            <a:extLst>
              <a:ext uri="{FF2B5EF4-FFF2-40B4-BE49-F238E27FC236}">
                <a16:creationId xmlns:a16="http://schemas.microsoft.com/office/drawing/2014/main" id="{83695EB5-1D61-D3A3-3298-C9D264046E17}"/>
              </a:ext>
            </a:extLst>
          </p:cNvPr>
          <p:cNvCxnSpPr>
            <a:cxnSpLocks/>
          </p:cNvCxnSpPr>
          <p:nvPr userDrawn="1"/>
        </p:nvCxnSpPr>
        <p:spPr>
          <a:xfrm>
            <a:off x="731838" y="4000500"/>
            <a:ext cx="10728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031348D9-B99D-1B3D-578D-45464013375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8113" y="1865313"/>
            <a:ext cx="720725" cy="4267200"/>
            <a:chOff x="5729992" y="1865299"/>
            <a:chExt cx="720000" cy="4267205"/>
          </a:xfrm>
        </p:grpSpPr>
        <p:cxnSp>
          <p:nvCxnSpPr>
            <p:cNvPr id="6" name="Straight Connector 38">
              <a:extLst>
                <a:ext uri="{FF2B5EF4-FFF2-40B4-BE49-F238E27FC236}">
                  <a16:creationId xmlns:a16="http://schemas.microsoft.com/office/drawing/2014/main" id="{4CB4B6CD-3E28-5D4C-B322-C6AC22F035C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45">
              <a:extLst>
                <a:ext uri="{FF2B5EF4-FFF2-40B4-BE49-F238E27FC236}">
                  <a16:creationId xmlns:a16="http://schemas.microsoft.com/office/drawing/2014/main" id="{CAC06A26-8728-6106-3996-E3B2D9406246}"/>
                </a:ext>
              </a:extLst>
            </p:cNvPr>
            <p:cNvSpPr/>
            <p:nvPr userDrawn="1"/>
          </p:nvSpPr>
          <p:spPr>
            <a:xfrm>
              <a:off x="5729992" y="3644888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BBD2D252-7CC8-76FE-7883-20F0D8BAC1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523163" y="1865313"/>
            <a:ext cx="719137" cy="4267200"/>
            <a:chOff x="8415441" y="1865299"/>
            <a:chExt cx="720000" cy="4267205"/>
          </a:xfrm>
        </p:grpSpPr>
        <p:cxnSp>
          <p:nvCxnSpPr>
            <p:cNvPr id="9" name="Straight Connector 39">
              <a:extLst>
                <a:ext uri="{FF2B5EF4-FFF2-40B4-BE49-F238E27FC236}">
                  <a16:creationId xmlns:a16="http://schemas.microsoft.com/office/drawing/2014/main" id="{7D7906BA-D320-C2B3-315D-5F55F470FF6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77623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9E7204DD-414D-0CEC-3013-57B5F09F50C7}"/>
                </a:ext>
              </a:extLst>
            </p:cNvPr>
            <p:cNvSpPr/>
            <p:nvPr userDrawn="1"/>
          </p:nvSpPr>
          <p:spPr>
            <a:xfrm>
              <a:off x="8415441" y="3644888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sp>
        <p:nvSpPr>
          <p:cNvPr id="11" name="Oval 54">
            <a:extLst>
              <a:ext uri="{FF2B5EF4-FFF2-40B4-BE49-F238E27FC236}">
                <a16:creationId xmlns:a16="http://schemas.microsoft.com/office/drawing/2014/main" id="{EEC787E6-5004-09BC-A49D-CF1343306E0E}"/>
              </a:ext>
            </a:extLst>
          </p:cNvPr>
          <p:cNvSpPr/>
          <p:nvPr userDrawn="1"/>
        </p:nvSpPr>
        <p:spPr>
          <a:xfrm>
            <a:off x="368300" y="3644900"/>
            <a:ext cx="719138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C33FB92A-369E-6441-65A8-C1260B61E895}"/>
              </a:ext>
            </a:extLst>
          </p:cNvPr>
          <p:cNvSpPr/>
          <p:nvPr userDrawn="1"/>
        </p:nvSpPr>
        <p:spPr>
          <a:xfrm>
            <a:off x="11102975" y="3644900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3" name="Kuva 14">
            <a:extLst>
              <a:ext uri="{FF2B5EF4-FFF2-40B4-BE49-F238E27FC236}">
                <a16:creationId xmlns:a16="http://schemas.microsoft.com/office/drawing/2014/main" id="{2C36360F-BCBD-8807-C690-51A3B2934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31474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321696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892668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731474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321696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7892668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25B6B9C-94BE-4E58-2943-0471D8A1493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429CBD6-A42E-37A0-6D36-0B31F824F96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6989C0-B808-F572-9031-C2D8B6CFE36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C3866BD-892A-472D-8719-FA6052F354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306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C3757D4C-3C15-3170-444E-B177D0B7DC4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650" y="1865313"/>
            <a:ext cx="0" cy="426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9">
            <a:extLst>
              <a:ext uri="{FF2B5EF4-FFF2-40B4-BE49-F238E27FC236}">
                <a16:creationId xmlns:a16="http://schemas.microsoft.com/office/drawing/2014/main" id="{1065A35F-BFBF-7148-960D-B4A7136CFD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5700" y="1865313"/>
            <a:ext cx="0" cy="426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34">
            <a:extLst>
              <a:ext uri="{FF2B5EF4-FFF2-40B4-BE49-F238E27FC236}">
                <a16:creationId xmlns:a16="http://schemas.microsoft.com/office/drawing/2014/main" id="{2FAAAA5C-4F7E-D513-8698-184D472A0E10}"/>
              </a:ext>
            </a:extLst>
          </p:cNvPr>
          <p:cNvSpPr/>
          <p:nvPr userDrawn="1"/>
        </p:nvSpPr>
        <p:spPr>
          <a:xfrm>
            <a:off x="11099800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6" name="Straight Connector 57">
            <a:extLst>
              <a:ext uri="{FF2B5EF4-FFF2-40B4-BE49-F238E27FC236}">
                <a16:creationId xmlns:a16="http://schemas.microsoft.com/office/drawing/2014/main" id="{F065DB0D-DA9D-75DC-302A-9935E2B12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5188" y="1865313"/>
            <a:ext cx="0" cy="426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0">
            <a:extLst>
              <a:ext uri="{FF2B5EF4-FFF2-40B4-BE49-F238E27FC236}">
                <a16:creationId xmlns:a16="http://schemas.microsoft.com/office/drawing/2014/main" id="{EA93885D-2DF4-E2E3-8F42-077DCD2CF9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8775" y="3644900"/>
            <a:ext cx="11461750" cy="720725"/>
            <a:chOff x="359094" y="4360034"/>
            <a:chExt cx="11461796" cy="720000"/>
          </a:xfrm>
        </p:grpSpPr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ADB5F9D9-BCAA-87E6-ECFE-61417397F6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2158" y="4715276"/>
              <a:ext cx="10728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C412FD3D-90E9-FA06-7C52-2C2D473A0994}"/>
                </a:ext>
              </a:extLst>
            </p:cNvPr>
            <p:cNvSpPr/>
            <p:nvPr userDrawn="1"/>
          </p:nvSpPr>
          <p:spPr>
            <a:xfrm>
              <a:off x="5729629" y="4360034"/>
              <a:ext cx="720728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25D31CC8-90BE-2252-F1BB-D1D32A9DEC73}"/>
                </a:ext>
              </a:extLst>
            </p:cNvPr>
            <p:cNvSpPr/>
            <p:nvPr userDrawn="1"/>
          </p:nvSpPr>
          <p:spPr>
            <a:xfrm>
              <a:off x="8415689" y="4360034"/>
              <a:ext cx="71914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1" name="Oval 48">
              <a:extLst>
                <a:ext uri="{FF2B5EF4-FFF2-40B4-BE49-F238E27FC236}">
                  <a16:creationId xmlns:a16="http://schemas.microsoft.com/office/drawing/2014/main" id="{B2A94478-5C10-64F2-873E-0B1B09C0931A}"/>
                </a:ext>
              </a:extLst>
            </p:cNvPr>
            <p:cNvSpPr/>
            <p:nvPr userDrawn="1"/>
          </p:nvSpPr>
          <p:spPr>
            <a:xfrm>
              <a:off x="359094" y="4360034"/>
              <a:ext cx="720728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2" name="Oval 51">
              <a:extLst>
                <a:ext uri="{FF2B5EF4-FFF2-40B4-BE49-F238E27FC236}">
                  <a16:creationId xmlns:a16="http://schemas.microsoft.com/office/drawing/2014/main" id="{B8DC15CD-8C97-58BE-A4AD-1E1E4F034AF1}"/>
                </a:ext>
              </a:extLst>
            </p:cNvPr>
            <p:cNvSpPr/>
            <p:nvPr userDrawn="1"/>
          </p:nvSpPr>
          <p:spPr>
            <a:xfrm>
              <a:off x="11100162" y="4360034"/>
              <a:ext cx="720728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3" name="Oval 52">
              <a:extLst>
                <a:ext uri="{FF2B5EF4-FFF2-40B4-BE49-F238E27FC236}">
                  <a16:creationId xmlns:a16="http://schemas.microsoft.com/office/drawing/2014/main" id="{A15F2A77-8285-1113-829B-0263B911970E}"/>
                </a:ext>
              </a:extLst>
            </p:cNvPr>
            <p:cNvSpPr/>
            <p:nvPr userDrawn="1"/>
          </p:nvSpPr>
          <p:spPr>
            <a:xfrm>
              <a:off x="3045155" y="4360034"/>
              <a:ext cx="719141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pic>
        <p:nvPicPr>
          <p:cNvPr id="15" name="Kuva 15">
            <a:extLst>
              <a:ext uri="{FF2B5EF4-FFF2-40B4-BE49-F238E27FC236}">
                <a16:creationId xmlns:a16="http://schemas.microsoft.com/office/drawing/2014/main" id="{B65B78E7-720F-4BEA-F5D6-CB06866FF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31475" y="1881188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414169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099617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794691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731475" y="4017995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14169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099617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8794691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44CC423-9FB8-139F-725C-31938EC2C08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1808A65-707A-1B09-09C3-7555622A0E7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D17E2E7-0AC2-3B05-DFCE-3BA87F7C46A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151A09-62D7-4865-9030-5E571A10279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856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366014E5-5585-ECBC-5FBC-B78C0839A798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838" y="3287713"/>
            <a:ext cx="1072832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3">
            <a:extLst>
              <a:ext uri="{FF2B5EF4-FFF2-40B4-BE49-F238E27FC236}">
                <a16:creationId xmlns:a16="http://schemas.microsoft.com/office/drawing/2014/main" id="{5011A4DF-EEFE-9E5C-15DE-DA0293B18498}"/>
              </a:ext>
            </a:extLst>
          </p:cNvPr>
          <p:cNvCxnSpPr>
            <a:cxnSpLocks/>
          </p:cNvCxnSpPr>
          <p:nvPr userDrawn="1"/>
        </p:nvCxnSpPr>
        <p:spPr>
          <a:xfrm>
            <a:off x="731838" y="4716463"/>
            <a:ext cx="10728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8">
            <a:extLst>
              <a:ext uri="{FF2B5EF4-FFF2-40B4-BE49-F238E27FC236}">
                <a16:creationId xmlns:a16="http://schemas.microsoft.com/office/drawing/2014/main" id="{0505EB56-E59F-1A7C-8726-64DA4D7E0ABA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350" y="1865313"/>
            <a:ext cx="0" cy="426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9">
            <a:extLst>
              <a:ext uri="{FF2B5EF4-FFF2-40B4-BE49-F238E27FC236}">
                <a16:creationId xmlns:a16="http://schemas.microsoft.com/office/drawing/2014/main" id="{C0FA48C5-ADD9-7DE3-BAA1-485FA62E6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2413" y="1865313"/>
            <a:ext cx="0" cy="426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3">
            <a:extLst>
              <a:ext uri="{FF2B5EF4-FFF2-40B4-BE49-F238E27FC236}">
                <a16:creationId xmlns:a16="http://schemas.microsoft.com/office/drawing/2014/main" id="{CAF7EE3E-0EE3-D01A-5FAD-0A3904060F23}"/>
              </a:ext>
            </a:extLst>
          </p:cNvPr>
          <p:cNvSpPr/>
          <p:nvPr userDrawn="1"/>
        </p:nvSpPr>
        <p:spPr>
          <a:xfrm>
            <a:off x="3978275" y="2925763"/>
            <a:ext cx="690563" cy="741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Oval 46">
            <a:extLst>
              <a:ext uri="{FF2B5EF4-FFF2-40B4-BE49-F238E27FC236}">
                <a16:creationId xmlns:a16="http://schemas.microsoft.com/office/drawing/2014/main" id="{DFCA3C8A-E367-28AA-DB22-7982C247416E}"/>
              </a:ext>
            </a:extLst>
          </p:cNvPr>
          <p:cNvSpPr/>
          <p:nvPr userDrawn="1"/>
        </p:nvSpPr>
        <p:spPr>
          <a:xfrm>
            <a:off x="3978275" y="4359275"/>
            <a:ext cx="719138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Oval 49">
            <a:extLst>
              <a:ext uri="{FF2B5EF4-FFF2-40B4-BE49-F238E27FC236}">
                <a16:creationId xmlns:a16="http://schemas.microsoft.com/office/drawing/2014/main" id="{9893A4F7-38ED-DC53-FA20-D7B794C099E4}"/>
              </a:ext>
            </a:extLst>
          </p:cNvPr>
          <p:cNvSpPr/>
          <p:nvPr userDrawn="1"/>
        </p:nvSpPr>
        <p:spPr>
          <a:xfrm>
            <a:off x="7539038" y="2925763"/>
            <a:ext cx="692150" cy="741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Oval 50">
            <a:extLst>
              <a:ext uri="{FF2B5EF4-FFF2-40B4-BE49-F238E27FC236}">
                <a16:creationId xmlns:a16="http://schemas.microsoft.com/office/drawing/2014/main" id="{24B22A5C-A5DB-9C5F-B936-1A28EE3722EB}"/>
              </a:ext>
            </a:extLst>
          </p:cNvPr>
          <p:cNvSpPr/>
          <p:nvPr userDrawn="1"/>
        </p:nvSpPr>
        <p:spPr>
          <a:xfrm>
            <a:off x="7510463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50BBD025-12B4-F95A-7520-1ADB31AC48E7}"/>
              </a:ext>
            </a:extLst>
          </p:cNvPr>
          <p:cNvSpPr/>
          <p:nvPr userDrawn="1"/>
        </p:nvSpPr>
        <p:spPr>
          <a:xfrm>
            <a:off x="388938" y="2946400"/>
            <a:ext cx="719137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26308599-3766-A97C-C36B-4251F4CF3809}"/>
              </a:ext>
            </a:extLst>
          </p:cNvPr>
          <p:cNvSpPr/>
          <p:nvPr userDrawn="1"/>
        </p:nvSpPr>
        <p:spPr>
          <a:xfrm>
            <a:off x="11099800" y="2946400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Oval 34">
            <a:extLst>
              <a:ext uri="{FF2B5EF4-FFF2-40B4-BE49-F238E27FC236}">
                <a16:creationId xmlns:a16="http://schemas.microsoft.com/office/drawing/2014/main" id="{20522C98-B576-04B6-A500-1D6EE499920F}"/>
              </a:ext>
            </a:extLst>
          </p:cNvPr>
          <p:cNvSpPr/>
          <p:nvPr userDrawn="1"/>
        </p:nvSpPr>
        <p:spPr>
          <a:xfrm>
            <a:off x="11099800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" name="Oval 36">
            <a:extLst>
              <a:ext uri="{FF2B5EF4-FFF2-40B4-BE49-F238E27FC236}">
                <a16:creationId xmlns:a16="http://schemas.microsoft.com/office/drawing/2014/main" id="{3F8A0B9C-3728-E8ED-B95E-B8C361C30DEF}"/>
              </a:ext>
            </a:extLst>
          </p:cNvPr>
          <p:cNvSpPr/>
          <p:nvPr userDrawn="1"/>
        </p:nvSpPr>
        <p:spPr>
          <a:xfrm>
            <a:off x="388938" y="4359275"/>
            <a:ext cx="719137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6" name="Kuva 16">
            <a:extLst>
              <a:ext uri="{FF2B5EF4-FFF2-40B4-BE49-F238E27FC236}">
                <a16:creationId xmlns:a16="http://schemas.microsoft.com/office/drawing/2014/main" id="{351E449C-7C1C-3B95-CB72-2400DFE98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31475" y="1869936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355184" y="1869936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916251" y="1869936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731475" y="3304100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355184" y="3304100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7916251" y="3304100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731475" y="4709389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355184" y="4709389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916251" y="4709389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FFE6445-59D0-A92D-4D71-345B7302FB0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BA94C06-D57C-ECFC-573E-4E68F403C14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4586153-3F6D-A177-CF4A-CF50A3A747B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3D844C-5AB0-4FB9-A3FD-9F99C416927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1178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227D0717-23F1-87BC-5E6C-96DD272BC3E5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838" y="3287713"/>
            <a:ext cx="1072832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3">
            <a:extLst>
              <a:ext uri="{FF2B5EF4-FFF2-40B4-BE49-F238E27FC236}">
                <a16:creationId xmlns:a16="http://schemas.microsoft.com/office/drawing/2014/main" id="{BFF656FF-661C-2F94-7F2A-66D605AD3677}"/>
              </a:ext>
            </a:extLst>
          </p:cNvPr>
          <p:cNvCxnSpPr>
            <a:cxnSpLocks/>
          </p:cNvCxnSpPr>
          <p:nvPr userDrawn="1"/>
        </p:nvCxnSpPr>
        <p:spPr>
          <a:xfrm>
            <a:off x="731838" y="4716463"/>
            <a:ext cx="10728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C5DC14A1-6EBA-4FA3-C386-BD0E8989F7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29288" y="1865313"/>
            <a:ext cx="720725" cy="4267200"/>
            <a:chOff x="3978190" y="1865299"/>
            <a:chExt cx="720000" cy="4267205"/>
          </a:xfrm>
        </p:grpSpPr>
        <p:cxnSp>
          <p:nvCxnSpPr>
            <p:cNvPr id="6" name="Straight Connector 38">
              <a:extLst>
                <a:ext uri="{FF2B5EF4-FFF2-40B4-BE49-F238E27FC236}">
                  <a16:creationId xmlns:a16="http://schemas.microsoft.com/office/drawing/2014/main" id="{7794DF88-7BA7-6B20-75D0-8FBC673CC7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43">
              <a:extLst>
                <a:ext uri="{FF2B5EF4-FFF2-40B4-BE49-F238E27FC236}">
                  <a16:creationId xmlns:a16="http://schemas.microsoft.com/office/drawing/2014/main" id="{89B5B6E5-A3EE-F169-8EBC-A4FBD1BFE9A0}"/>
                </a:ext>
              </a:extLst>
            </p:cNvPr>
            <p:cNvSpPr/>
            <p:nvPr userDrawn="1"/>
          </p:nvSpPr>
          <p:spPr>
            <a:xfrm>
              <a:off x="3992463" y="2925750"/>
              <a:ext cx="691454" cy="741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8" name="Oval 46">
              <a:extLst>
                <a:ext uri="{FF2B5EF4-FFF2-40B4-BE49-F238E27FC236}">
                  <a16:creationId xmlns:a16="http://schemas.microsoft.com/office/drawing/2014/main" id="{FBA2F3AD-EA54-E764-2FF1-DDB65EBE67B1}"/>
                </a:ext>
              </a:extLst>
            </p:cNvPr>
            <p:cNvSpPr/>
            <p:nvPr userDrawn="1"/>
          </p:nvSpPr>
          <p:spPr>
            <a:xfrm>
              <a:off x="3978190" y="4359264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F051DE72-D2E9-8910-5F87-14133D92C6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415338" y="1865313"/>
            <a:ext cx="720725" cy="4267200"/>
            <a:chOff x="7510605" y="1865299"/>
            <a:chExt cx="720000" cy="4267205"/>
          </a:xfrm>
        </p:grpSpPr>
        <p:cxnSp>
          <p:nvCxnSpPr>
            <p:cNvPr id="10" name="Straight Connector 39">
              <a:extLst>
                <a:ext uri="{FF2B5EF4-FFF2-40B4-BE49-F238E27FC236}">
                  <a16:creationId xmlns:a16="http://schemas.microsoft.com/office/drawing/2014/main" id="{5FA2349E-1F73-9FC5-6922-F7BBEDB580B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060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49">
              <a:extLst>
                <a:ext uri="{FF2B5EF4-FFF2-40B4-BE49-F238E27FC236}">
                  <a16:creationId xmlns:a16="http://schemas.microsoft.com/office/drawing/2014/main" id="{15CE7D2C-012D-80B7-3C86-4B8E8BEF28E1}"/>
                </a:ext>
              </a:extLst>
            </p:cNvPr>
            <p:cNvSpPr/>
            <p:nvPr userDrawn="1"/>
          </p:nvSpPr>
          <p:spPr>
            <a:xfrm>
              <a:off x="7524878" y="2925750"/>
              <a:ext cx="691454" cy="741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2" name="Oval 50">
              <a:extLst>
                <a:ext uri="{FF2B5EF4-FFF2-40B4-BE49-F238E27FC236}">
                  <a16:creationId xmlns:a16="http://schemas.microsoft.com/office/drawing/2014/main" id="{7EDFC1FE-978B-A6B2-3C39-F918F72F6CE1}"/>
                </a:ext>
              </a:extLst>
            </p:cNvPr>
            <p:cNvSpPr/>
            <p:nvPr userDrawn="1"/>
          </p:nvSpPr>
          <p:spPr>
            <a:xfrm>
              <a:off x="7510605" y="4359264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sp>
        <p:nvSpPr>
          <p:cNvPr id="13" name="Oval 30">
            <a:extLst>
              <a:ext uri="{FF2B5EF4-FFF2-40B4-BE49-F238E27FC236}">
                <a16:creationId xmlns:a16="http://schemas.microsoft.com/office/drawing/2014/main" id="{8DAB8F4F-8F20-4817-C2EB-A2A7957B3065}"/>
              </a:ext>
            </a:extLst>
          </p:cNvPr>
          <p:cNvSpPr/>
          <p:nvPr userDrawn="1"/>
        </p:nvSpPr>
        <p:spPr>
          <a:xfrm>
            <a:off x="11099800" y="2946400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" name="Oval 34">
            <a:extLst>
              <a:ext uri="{FF2B5EF4-FFF2-40B4-BE49-F238E27FC236}">
                <a16:creationId xmlns:a16="http://schemas.microsoft.com/office/drawing/2014/main" id="{4181F1B1-3CF6-836F-0643-1C9D0FF2C522}"/>
              </a:ext>
            </a:extLst>
          </p:cNvPr>
          <p:cNvSpPr/>
          <p:nvPr userDrawn="1"/>
        </p:nvSpPr>
        <p:spPr>
          <a:xfrm>
            <a:off x="11099800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" name="Oval 42">
            <a:extLst>
              <a:ext uri="{FF2B5EF4-FFF2-40B4-BE49-F238E27FC236}">
                <a16:creationId xmlns:a16="http://schemas.microsoft.com/office/drawing/2014/main" id="{56C28438-10CC-6436-7084-42F3EB6FF319}"/>
              </a:ext>
            </a:extLst>
          </p:cNvPr>
          <p:cNvSpPr/>
          <p:nvPr userDrawn="1"/>
        </p:nvSpPr>
        <p:spPr>
          <a:xfrm>
            <a:off x="373063" y="2925763"/>
            <a:ext cx="692150" cy="741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7" name="Oval 44">
            <a:extLst>
              <a:ext uri="{FF2B5EF4-FFF2-40B4-BE49-F238E27FC236}">
                <a16:creationId xmlns:a16="http://schemas.microsoft.com/office/drawing/2014/main" id="{1EE2D169-BE5D-CCB4-F024-7C1448092080}"/>
              </a:ext>
            </a:extLst>
          </p:cNvPr>
          <p:cNvSpPr/>
          <p:nvPr userDrawn="1"/>
        </p:nvSpPr>
        <p:spPr>
          <a:xfrm>
            <a:off x="358775" y="43592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" name="Oval 54">
            <a:extLst>
              <a:ext uri="{FF2B5EF4-FFF2-40B4-BE49-F238E27FC236}">
                <a16:creationId xmlns:a16="http://schemas.microsoft.com/office/drawing/2014/main" id="{F05B713E-3D7D-F7E9-98FD-734B68F52784}"/>
              </a:ext>
            </a:extLst>
          </p:cNvPr>
          <p:cNvSpPr/>
          <p:nvPr userDrawn="1"/>
        </p:nvSpPr>
        <p:spPr>
          <a:xfrm>
            <a:off x="11115675" y="2925763"/>
            <a:ext cx="690563" cy="741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Oval 55">
            <a:extLst>
              <a:ext uri="{FF2B5EF4-FFF2-40B4-BE49-F238E27FC236}">
                <a16:creationId xmlns:a16="http://schemas.microsoft.com/office/drawing/2014/main" id="{01BF17C0-039B-3CAA-A817-9E179E2D4E95}"/>
              </a:ext>
            </a:extLst>
          </p:cNvPr>
          <p:cNvSpPr/>
          <p:nvPr userDrawn="1"/>
        </p:nvSpPr>
        <p:spPr>
          <a:xfrm>
            <a:off x="11101388" y="4359275"/>
            <a:ext cx="719137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grpSp>
        <p:nvGrpSpPr>
          <p:cNvPr id="20" name="Group 56">
            <a:extLst>
              <a:ext uri="{FF2B5EF4-FFF2-40B4-BE49-F238E27FC236}">
                <a16:creationId xmlns:a16="http://schemas.microsoft.com/office/drawing/2014/main" id="{AB09371B-2846-D381-788C-53F9764286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4825" y="1865313"/>
            <a:ext cx="719138" cy="4267200"/>
            <a:chOff x="3978190" y="1865299"/>
            <a:chExt cx="720000" cy="4267205"/>
          </a:xfrm>
        </p:grpSpPr>
        <p:cxnSp>
          <p:nvCxnSpPr>
            <p:cNvPr id="21" name="Straight Connector 57">
              <a:extLst>
                <a:ext uri="{FF2B5EF4-FFF2-40B4-BE49-F238E27FC236}">
                  <a16:creationId xmlns:a16="http://schemas.microsoft.com/office/drawing/2014/main" id="{6330505C-E665-DA6E-2EAF-FA738975FC4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98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71498F88-219B-94A1-30D9-E239C344C40F}"/>
                </a:ext>
              </a:extLst>
            </p:cNvPr>
            <p:cNvSpPr/>
            <p:nvPr userDrawn="1"/>
          </p:nvSpPr>
          <p:spPr>
            <a:xfrm>
              <a:off x="3992495" y="2925750"/>
              <a:ext cx="691390" cy="741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5CF83AD1-0368-4A1C-7A5D-EE76C567C4AD}"/>
                </a:ext>
              </a:extLst>
            </p:cNvPr>
            <p:cNvSpPr/>
            <p:nvPr userDrawn="1"/>
          </p:nvSpPr>
          <p:spPr>
            <a:xfrm>
              <a:off x="3978190" y="4359264"/>
              <a:ext cx="720000" cy="720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pic>
        <p:nvPicPr>
          <p:cNvPr id="24" name="Kuva 24">
            <a:extLst>
              <a:ext uri="{FF2B5EF4-FFF2-40B4-BE49-F238E27FC236}">
                <a16:creationId xmlns:a16="http://schemas.microsoft.com/office/drawing/2014/main" id="{44C21ADC-7111-E380-F246-42C84DAB8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31475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430560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07566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78907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731475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30560" y="3313726"/>
            <a:ext cx="2673068" cy="1417357"/>
          </a:xfrm>
        </p:spPr>
        <p:txBody>
          <a:bodyPr lIns="0" tIns="72000" rIns="72000" bIns="72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07566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878907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31475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3430560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607566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878907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FECEE44E-2A40-AC3B-49F5-2B1600D016BC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A886185-4480-4E87-3EF8-6EE1F32F348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D528EAE-E023-0F0D-7D5C-4026ED423C8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E255E98-E187-413E-A0AD-3280C36CF4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695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">
            <a:extLst>
              <a:ext uri="{FF2B5EF4-FFF2-40B4-BE49-F238E27FC236}">
                <a16:creationId xmlns:a16="http://schemas.microsoft.com/office/drawing/2014/main" id="{0C7214C1-5058-BDBE-B983-A12DC3470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1449388"/>
            <a:ext cx="9290050" cy="3959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4AE1-9D1E-4FB5-73FB-7344E5F5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B07-6511-9F4A-9ADC-7830426DC878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0076-D981-2F5E-423E-A5554AF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DB0F6-D994-962D-BB27-BF655434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11B6EB-3C74-484C-AF92-E4E36D66AA6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242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587E977-9646-C165-2E22-960693B60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796C15D-13B9-A68E-F276-A8FA9E7B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7CF6-C5D2-E244-B879-9AAE415BE4D7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2C03B50-D105-4F1D-E8AF-76AE28E1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4A9082-25D9-84A5-FA3E-D4F68079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3874-5CCA-4218-A7F7-BE3E60A6D2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119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4A9B0CA-1E3B-CB46-07CD-915DE12F7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6B556D9-7BC7-FDD6-4FF8-D0E9B28BB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36838"/>
            <a:ext cx="4994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Ryhmä 8">
            <a:extLst>
              <a:ext uri="{FF2B5EF4-FFF2-40B4-BE49-F238E27FC236}">
                <a16:creationId xmlns:a16="http://schemas.microsoft.com/office/drawing/2014/main" id="{A9805FBC-7692-59CE-3A92-BE36D5A093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19338" y="5737225"/>
            <a:ext cx="7121525" cy="336550"/>
            <a:chOff x="2319675" y="5737224"/>
            <a:chExt cx="7121514" cy="336591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CCB36123-8E6A-ED57-FE33-294C39F3C0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19675" y="5765688"/>
              <a:ext cx="7121514" cy="298603"/>
              <a:chOff x="2338176" y="5765688"/>
              <a:chExt cx="7121514" cy="298603"/>
            </a:xfrm>
          </p:grpSpPr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468DD851-18DE-8557-FB01-EFA196DA75A8}"/>
                  </a:ext>
                </a:extLst>
              </p:cNvPr>
              <p:cNvSpPr txBox="1"/>
              <p:nvPr/>
            </p:nvSpPr>
            <p:spPr>
              <a:xfrm>
                <a:off x="5781458" y="5792793"/>
                <a:ext cx="1306511" cy="2460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1600" spc="110" dirty="0">
                    <a:solidFill>
                      <a:schemeClr val="bg1"/>
                    </a:solidFill>
                  </a:rPr>
                  <a:t>@</a:t>
                </a:r>
                <a:r>
                  <a:rPr lang="en-GB" sz="1600" spc="110" dirty="0" err="1">
                    <a:solidFill>
                      <a:schemeClr val="bg1"/>
                    </a:solidFill>
                  </a:rPr>
                  <a:t>Omaperhe</a:t>
                </a:r>
                <a:endParaRPr lang="fi-FI" sz="1600" b="1" spc="11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Graphic 12">
                <a:extLst>
                  <a:ext uri="{FF2B5EF4-FFF2-40B4-BE49-F238E27FC236}">
                    <a16:creationId xmlns:a16="http://schemas.microsoft.com/office/drawing/2014/main" id="{CF36F083-5ECC-ED4B-41CE-50BD32B1DF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2521" y="5765802"/>
                <a:ext cx="287337" cy="287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EF8D26A8-4128-493C-CAB8-6EA8E3958900}"/>
                  </a:ext>
                </a:extLst>
              </p:cNvPr>
              <p:cNvSpPr txBox="1"/>
              <p:nvPr/>
            </p:nvSpPr>
            <p:spPr>
              <a:xfrm>
                <a:off x="8377017" y="5792793"/>
                <a:ext cx="1082673" cy="2460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1600" spc="110" dirty="0" err="1">
                    <a:solidFill>
                      <a:schemeClr val="bg1"/>
                    </a:solidFill>
                  </a:rPr>
                  <a:t>Omaperhe</a:t>
                </a:r>
                <a:endParaRPr lang="fi-FI" sz="1600" b="1" spc="11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15">
                <a:extLst>
                  <a:ext uri="{FF2B5EF4-FFF2-40B4-BE49-F238E27FC236}">
                    <a16:creationId xmlns:a16="http://schemas.microsoft.com/office/drawing/2014/main" id="{13C970AB-0FDA-6E15-4CCD-DE2196A18472}"/>
                  </a:ext>
                </a:extLst>
              </p:cNvPr>
              <p:cNvSpPr txBox="1"/>
              <p:nvPr/>
            </p:nvSpPr>
            <p:spPr>
              <a:xfrm>
                <a:off x="2720762" y="5792793"/>
                <a:ext cx="1824035" cy="2460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fi-FI" sz="1600" spc="110" dirty="0" err="1">
                    <a:solidFill>
                      <a:schemeClr val="bg1"/>
                    </a:solidFill>
                  </a:rPr>
                  <a:t>www.digifinland.fi</a:t>
                </a:r>
                <a:endParaRPr lang="fi-FI" sz="1600" spc="11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" name="Graphic 16">
                <a:extLst>
                  <a:ext uri="{FF2B5EF4-FFF2-40B4-BE49-F238E27FC236}">
                    <a16:creationId xmlns:a16="http://schemas.microsoft.com/office/drawing/2014/main" id="{4D5843AA-F0B1-7156-12D2-BBDD89B2B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176" y="5776916"/>
                <a:ext cx="287337" cy="287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Kuva 8">
              <a:extLst>
                <a:ext uri="{FF2B5EF4-FFF2-40B4-BE49-F238E27FC236}">
                  <a16:creationId xmlns:a16="http://schemas.microsoft.com/office/drawing/2014/main" id="{14A41775-6D8C-3577-B066-3DCB356A60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616" y="5737224"/>
              <a:ext cx="336549" cy="33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764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461E25F-E967-B6E8-1C02-18BE2219C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2333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2B981-FB7C-E970-5EFC-15C5B4C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7CF6-C5D2-E244-B879-9AAE415BE4D7}" type="datetime1">
              <a:rPr lang="fi-FI"/>
              <a:pPr>
                <a:defRPr/>
              </a:pPr>
              <a:t>24.9.2025</a:t>
            </a:fld>
            <a:endParaRPr lang="fi-F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8110FCC-AB16-9A4B-3595-52D25EEF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3E3A3B9-A759-AB83-0975-A1F8AEA3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323D-C7E0-440E-9A3C-FE6F61DBB5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63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628775"/>
            <a:ext cx="5040759" cy="57608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5" y="2276873"/>
            <a:ext cx="5040759" cy="367307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628775"/>
            <a:ext cx="5040759" cy="57608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76873"/>
            <a:ext cx="5040759" cy="367307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EB3-280B-4FF7-9909-0220CF97C9AE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567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4" y="1628775"/>
            <a:ext cx="5760839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A3F-E1D8-4E08-BB64-AD4C4125ED26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60096" y="1628775"/>
            <a:ext cx="4320679" cy="43211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274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9936" y="1628775"/>
            <a:ext cx="5760839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A3F-E1D8-4E08-BB64-AD4C4125ED26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1225" y="1628775"/>
            <a:ext cx="4320679" cy="43211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26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9D51-F543-4537-8305-336C5B643125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6744072" y="1844824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Oval 11"/>
          <p:cNvSpPr/>
          <p:nvPr userDrawn="1"/>
        </p:nvSpPr>
        <p:spPr>
          <a:xfrm>
            <a:off x="9768408" y="4653136"/>
            <a:ext cx="1224136" cy="1224136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16725" y="1556792"/>
            <a:ext cx="4175125" cy="4176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337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333375"/>
            <a:ext cx="10369550" cy="10794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1628775"/>
            <a:ext cx="10369551" cy="43205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6359" y="6309320"/>
            <a:ext cx="1944415" cy="2153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3031BA6-8AF5-4649-B6CB-DDA5346EAB91}" type="datetime1">
              <a:rPr lang="fi-FI" noProof="0" smtClean="0"/>
              <a:t>24.9.2025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Esityksen nimi / 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4" y="6309320"/>
            <a:ext cx="503857" cy="2153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763"/>
            <a:chOff x="4656138" y="404813"/>
            <a:chExt cx="2617788" cy="620713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5183188" y="571501"/>
              <a:ext cx="2090738" cy="306388"/>
            </a:xfrm>
            <a:custGeom>
              <a:avLst/>
              <a:gdLst>
                <a:gd name="T0" fmla="*/ 1150 w 7903"/>
                <a:gd name="T1" fmla="*/ 934 h 968"/>
                <a:gd name="T2" fmla="*/ 975 w 7903"/>
                <a:gd name="T3" fmla="*/ 458 h 968"/>
                <a:gd name="T4" fmla="*/ 1531 w 7903"/>
                <a:gd name="T5" fmla="*/ 334 h 968"/>
                <a:gd name="T6" fmla="*/ 1346 w 7903"/>
                <a:gd name="T7" fmla="*/ 424 h 968"/>
                <a:gd name="T8" fmla="*/ 1110 w 7903"/>
                <a:gd name="T9" fmla="*/ 624 h 968"/>
                <a:gd name="T10" fmla="*/ 1371 w 7903"/>
                <a:gd name="T11" fmla="*/ 823 h 968"/>
                <a:gd name="T12" fmla="*/ 1581 w 7903"/>
                <a:gd name="T13" fmla="*/ 603 h 968"/>
                <a:gd name="T14" fmla="*/ 2269 w 7903"/>
                <a:gd name="T15" fmla="*/ 966 h 968"/>
                <a:gd name="T16" fmla="*/ 1896 w 7903"/>
                <a:gd name="T17" fmla="*/ 551 h 968"/>
                <a:gd name="T18" fmla="*/ 2413 w 7903"/>
                <a:gd name="T19" fmla="*/ 292 h 968"/>
                <a:gd name="T20" fmla="*/ 2690 w 7903"/>
                <a:gd name="T21" fmla="*/ 689 h 968"/>
                <a:gd name="T22" fmla="*/ 2403 w 7903"/>
                <a:gd name="T23" fmla="*/ 817 h 968"/>
                <a:gd name="T24" fmla="*/ 2314 w 7903"/>
                <a:gd name="T25" fmla="*/ 968 h 968"/>
                <a:gd name="T26" fmla="*/ 2203 w 7903"/>
                <a:gd name="T27" fmla="*/ 433 h 968"/>
                <a:gd name="T28" fmla="*/ 5138 w 7903"/>
                <a:gd name="T29" fmla="*/ 951 h 968"/>
                <a:gd name="T30" fmla="*/ 4167 w 7903"/>
                <a:gd name="T31" fmla="*/ 201 h 968"/>
                <a:gd name="T32" fmla="*/ 4302 w 7903"/>
                <a:gd name="T33" fmla="*/ 51 h 968"/>
                <a:gd name="T34" fmla="*/ 4248 w 7903"/>
                <a:gd name="T35" fmla="*/ 229 h 968"/>
                <a:gd name="T36" fmla="*/ 4512 w 7903"/>
                <a:gd name="T37" fmla="*/ 67 h 968"/>
                <a:gd name="T38" fmla="*/ 4692 w 7903"/>
                <a:gd name="T39" fmla="*/ 179 h 968"/>
                <a:gd name="T40" fmla="*/ 1081 w 7903"/>
                <a:gd name="T41" fmla="*/ 153 h 968"/>
                <a:gd name="T42" fmla="*/ 1272 w 7903"/>
                <a:gd name="T43" fmla="*/ 67 h 968"/>
                <a:gd name="T44" fmla="*/ 1492 w 7903"/>
                <a:gd name="T45" fmla="*/ 221 h 968"/>
                <a:gd name="T46" fmla="*/ 1513 w 7903"/>
                <a:gd name="T47" fmla="*/ 41 h 968"/>
                <a:gd name="T48" fmla="*/ 1616 w 7903"/>
                <a:gd name="T49" fmla="*/ 201 h 968"/>
                <a:gd name="T50" fmla="*/ 5631 w 7903"/>
                <a:gd name="T51" fmla="*/ 97 h 968"/>
                <a:gd name="T52" fmla="*/ 5847 w 7903"/>
                <a:gd name="T53" fmla="*/ 115 h 968"/>
                <a:gd name="T54" fmla="*/ 5320 w 7903"/>
                <a:gd name="T55" fmla="*/ 207 h 968"/>
                <a:gd name="T56" fmla="*/ 5436 w 7903"/>
                <a:gd name="T57" fmla="*/ 47 h 968"/>
                <a:gd name="T58" fmla="*/ 5414 w 7903"/>
                <a:gd name="T59" fmla="*/ 227 h 968"/>
                <a:gd name="T60" fmla="*/ 6067 w 7903"/>
                <a:gd name="T61" fmla="*/ 747 h 968"/>
                <a:gd name="T62" fmla="*/ 6279 w 7903"/>
                <a:gd name="T63" fmla="*/ 794 h 968"/>
                <a:gd name="T64" fmla="*/ 3651 w 7903"/>
                <a:gd name="T65" fmla="*/ 898 h 968"/>
                <a:gd name="T66" fmla="*/ 3764 w 7903"/>
                <a:gd name="T67" fmla="*/ 719 h 968"/>
                <a:gd name="T68" fmla="*/ 2971 w 7903"/>
                <a:gd name="T69" fmla="*/ 958 h 968"/>
                <a:gd name="T70" fmla="*/ 3078 w 7903"/>
                <a:gd name="T71" fmla="*/ 829 h 968"/>
                <a:gd name="T72" fmla="*/ 2961 w 7903"/>
                <a:gd name="T73" fmla="*/ 661 h 968"/>
                <a:gd name="T74" fmla="*/ 2820 w 7903"/>
                <a:gd name="T75" fmla="*/ 382 h 968"/>
                <a:gd name="T76" fmla="*/ 3316 w 7903"/>
                <a:gd name="T77" fmla="*/ 358 h 968"/>
                <a:gd name="T78" fmla="*/ 2976 w 7903"/>
                <a:gd name="T79" fmla="*/ 456 h 968"/>
                <a:gd name="T80" fmla="*/ 3332 w 7903"/>
                <a:gd name="T81" fmla="*/ 643 h 968"/>
                <a:gd name="T82" fmla="*/ 3255 w 7903"/>
                <a:gd name="T83" fmla="*/ 936 h 968"/>
                <a:gd name="T84" fmla="*/ 4099 w 7903"/>
                <a:gd name="T85" fmla="*/ 403 h 968"/>
                <a:gd name="T86" fmla="*/ 4155 w 7903"/>
                <a:gd name="T87" fmla="*/ 890 h 968"/>
                <a:gd name="T88" fmla="*/ 4714 w 7903"/>
                <a:gd name="T89" fmla="*/ 868 h 968"/>
                <a:gd name="T90" fmla="*/ 4714 w 7903"/>
                <a:gd name="T91" fmla="*/ 379 h 968"/>
                <a:gd name="T92" fmla="*/ 4269 w 7903"/>
                <a:gd name="T93" fmla="*/ 777 h 968"/>
                <a:gd name="T94" fmla="*/ 4269 w 7903"/>
                <a:gd name="T95" fmla="*/ 470 h 968"/>
                <a:gd name="T96" fmla="*/ 4615 w 7903"/>
                <a:gd name="T97" fmla="*/ 511 h 968"/>
                <a:gd name="T98" fmla="*/ 4513 w 7903"/>
                <a:gd name="T99" fmla="*/ 806 h 968"/>
                <a:gd name="T100" fmla="*/ 6670 w 7903"/>
                <a:gd name="T101" fmla="*/ 837 h 968"/>
                <a:gd name="T102" fmla="*/ 6842 w 7903"/>
                <a:gd name="T103" fmla="*/ 769 h 968"/>
                <a:gd name="T104" fmla="*/ 7256 w 7903"/>
                <a:gd name="T105" fmla="*/ 337 h 968"/>
                <a:gd name="T106" fmla="*/ 7144 w 7903"/>
                <a:gd name="T107" fmla="*/ 818 h 968"/>
                <a:gd name="T108" fmla="*/ 7688 w 7903"/>
                <a:gd name="T109" fmla="*/ 927 h 968"/>
                <a:gd name="T110" fmla="*/ 7854 w 7903"/>
                <a:gd name="T111" fmla="*/ 458 h 968"/>
                <a:gd name="T112" fmla="*/ 7418 w 7903"/>
                <a:gd name="T113" fmla="*/ 813 h 968"/>
                <a:gd name="T114" fmla="*/ 7273 w 7903"/>
                <a:gd name="T115" fmla="*/ 545 h 968"/>
                <a:gd name="T116" fmla="*/ 7621 w 7903"/>
                <a:gd name="T117" fmla="*/ 459 h 968"/>
                <a:gd name="T118" fmla="*/ 7656 w 7903"/>
                <a:gd name="T119" fmla="*/ 76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03" h="968">
                  <a:moveTo>
                    <a:pt x="602" y="951"/>
                  </a:moveTo>
                  <a:lnTo>
                    <a:pt x="379" y="951"/>
                  </a:lnTo>
                  <a:lnTo>
                    <a:pt x="189" y="494"/>
                  </a:lnTo>
                  <a:lnTo>
                    <a:pt x="0" y="39"/>
                  </a:lnTo>
                  <a:lnTo>
                    <a:pt x="208" y="39"/>
                  </a:lnTo>
                  <a:lnTo>
                    <a:pt x="211" y="43"/>
                  </a:lnTo>
                  <a:lnTo>
                    <a:pt x="490" y="748"/>
                  </a:lnTo>
                  <a:lnTo>
                    <a:pt x="774" y="39"/>
                  </a:lnTo>
                  <a:lnTo>
                    <a:pt x="981" y="39"/>
                  </a:lnTo>
                  <a:lnTo>
                    <a:pt x="792" y="494"/>
                  </a:lnTo>
                  <a:lnTo>
                    <a:pt x="602" y="951"/>
                  </a:lnTo>
                  <a:close/>
                  <a:moveTo>
                    <a:pt x="1321" y="968"/>
                  </a:moveTo>
                  <a:lnTo>
                    <a:pt x="1280" y="966"/>
                  </a:lnTo>
                  <a:lnTo>
                    <a:pt x="1242" y="961"/>
                  </a:lnTo>
                  <a:lnTo>
                    <a:pt x="1204" y="953"/>
                  </a:lnTo>
                  <a:lnTo>
                    <a:pt x="1168" y="941"/>
                  </a:lnTo>
                  <a:lnTo>
                    <a:pt x="1150" y="934"/>
                  </a:lnTo>
                  <a:lnTo>
                    <a:pt x="1134" y="927"/>
                  </a:lnTo>
                  <a:lnTo>
                    <a:pt x="1101" y="909"/>
                  </a:lnTo>
                  <a:lnTo>
                    <a:pt x="1071" y="889"/>
                  </a:lnTo>
                  <a:lnTo>
                    <a:pt x="1044" y="867"/>
                  </a:lnTo>
                  <a:lnTo>
                    <a:pt x="1018" y="843"/>
                  </a:lnTo>
                  <a:lnTo>
                    <a:pt x="996" y="816"/>
                  </a:lnTo>
                  <a:lnTo>
                    <a:pt x="976" y="788"/>
                  </a:lnTo>
                  <a:lnTo>
                    <a:pt x="960" y="758"/>
                  </a:lnTo>
                  <a:lnTo>
                    <a:pt x="946" y="726"/>
                  </a:lnTo>
                  <a:lnTo>
                    <a:pt x="937" y="693"/>
                  </a:lnTo>
                  <a:lnTo>
                    <a:pt x="931" y="659"/>
                  </a:lnTo>
                  <a:lnTo>
                    <a:pt x="930" y="624"/>
                  </a:lnTo>
                  <a:lnTo>
                    <a:pt x="931" y="587"/>
                  </a:lnTo>
                  <a:lnTo>
                    <a:pt x="937" y="553"/>
                  </a:lnTo>
                  <a:lnTo>
                    <a:pt x="946" y="520"/>
                  </a:lnTo>
                  <a:lnTo>
                    <a:pt x="960" y="488"/>
                  </a:lnTo>
                  <a:lnTo>
                    <a:pt x="975" y="458"/>
                  </a:lnTo>
                  <a:lnTo>
                    <a:pt x="996" y="430"/>
                  </a:lnTo>
                  <a:lnTo>
                    <a:pt x="1017" y="403"/>
                  </a:lnTo>
                  <a:lnTo>
                    <a:pt x="1042" y="379"/>
                  </a:lnTo>
                  <a:lnTo>
                    <a:pt x="1070" y="357"/>
                  </a:lnTo>
                  <a:lnTo>
                    <a:pt x="1100" y="337"/>
                  </a:lnTo>
                  <a:lnTo>
                    <a:pt x="1132" y="320"/>
                  </a:lnTo>
                  <a:lnTo>
                    <a:pt x="1167" y="306"/>
                  </a:lnTo>
                  <a:lnTo>
                    <a:pt x="1203" y="294"/>
                  </a:lnTo>
                  <a:lnTo>
                    <a:pt x="1240" y="286"/>
                  </a:lnTo>
                  <a:lnTo>
                    <a:pt x="1280" y="281"/>
                  </a:lnTo>
                  <a:lnTo>
                    <a:pt x="1321" y="279"/>
                  </a:lnTo>
                  <a:lnTo>
                    <a:pt x="1360" y="281"/>
                  </a:lnTo>
                  <a:lnTo>
                    <a:pt x="1399" y="285"/>
                  </a:lnTo>
                  <a:lnTo>
                    <a:pt x="1435" y="293"/>
                  </a:lnTo>
                  <a:lnTo>
                    <a:pt x="1468" y="304"/>
                  </a:lnTo>
                  <a:lnTo>
                    <a:pt x="1501" y="317"/>
                  </a:lnTo>
                  <a:lnTo>
                    <a:pt x="1531" y="334"/>
                  </a:lnTo>
                  <a:lnTo>
                    <a:pt x="1558" y="353"/>
                  </a:lnTo>
                  <a:lnTo>
                    <a:pt x="1582" y="376"/>
                  </a:lnTo>
                  <a:lnTo>
                    <a:pt x="1582" y="296"/>
                  </a:lnTo>
                  <a:lnTo>
                    <a:pt x="1764" y="296"/>
                  </a:lnTo>
                  <a:lnTo>
                    <a:pt x="1764" y="951"/>
                  </a:lnTo>
                  <a:lnTo>
                    <a:pt x="1582" y="951"/>
                  </a:lnTo>
                  <a:lnTo>
                    <a:pt x="1582" y="871"/>
                  </a:lnTo>
                  <a:lnTo>
                    <a:pt x="1570" y="882"/>
                  </a:lnTo>
                  <a:lnTo>
                    <a:pt x="1558" y="893"/>
                  </a:lnTo>
                  <a:lnTo>
                    <a:pt x="1531" y="913"/>
                  </a:lnTo>
                  <a:lnTo>
                    <a:pt x="1501" y="929"/>
                  </a:lnTo>
                  <a:lnTo>
                    <a:pt x="1470" y="943"/>
                  </a:lnTo>
                  <a:lnTo>
                    <a:pt x="1435" y="954"/>
                  </a:lnTo>
                  <a:lnTo>
                    <a:pt x="1399" y="962"/>
                  </a:lnTo>
                  <a:lnTo>
                    <a:pt x="1360" y="967"/>
                  </a:lnTo>
                  <a:lnTo>
                    <a:pt x="1321" y="968"/>
                  </a:lnTo>
                  <a:close/>
                  <a:moveTo>
                    <a:pt x="1346" y="424"/>
                  </a:moveTo>
                  <a:lnTo>
                    <a:pt x="1321" y="425"/>
                  </a:lnTo>
                  <a:lnTo>
                    <a:pt x="1297" y="427"/>
                  </a:lnTo>
                  <a:lnTo>
                    <a:pt x="1274" y="432"/>
                  </a:lnTo>
                  <a:lnTo>
                    <a:pt x="1251" y="438"/>
                  </a:lnTo>
                  <a:lnTo>
                    <a:pt x="1231" y="447"/>
                  </a:lnTo>
                  <a:lnTo>
                    <a:pt x="1212" y="456"/>
                  </a:lnTo>
                  <a:lnTo>
                    <a:pt x="1194" y="467"/>
                  </a:lnTo>
                  <a:lnTo>
                    <a:pt x="1177" y="480"/>
                  </a:lnTo>
                  <a:lnTo>
                    <a:pt x="1162" y="494"/>
                  </a:lnTo>
                  <a:lnTo>
                    <a:pt x="1149" y="509"/>
                  </a:lnTo>
                  <a:lnTo>
                    <a:pt x="1137" y="526"/>
                  </a:lnTo>
                  <a:lnTo>
                    <a:pt x="1128" y="543"/>
                  </a:lnTo>
                  <a:lnTo>
                    <a:pt x="1124" y="552"/>
                  </a:lnTo>
                  <a:lnTo>
                    <a:pt x="1120" y="562"/>
                  </a:lnTo>
                  <a:lnTo>
                    <a:pt x="1114" y="581"/>
                  </a:lnTo>
                  <a:lnTo>
                    <a:pt x="1111" y="603"/>
                  </a:lnTo>
                  <a:lnTo>
                    <a:pt x="1110" y="624"/>
                  </a:lnTo>
                  <a:lnTo>
                    <a:pt x="1111" y="645"/>
                  </a:lnTo>
                  <a:lnTo>
                    <a:pt x="1114" y="666"/>
                  </a:lnTo>
                  <a:lnTo>
                    <a:pt x="1120" y="686"/>
                  </a:lnTo>
                  <a:lnTo>
                    <a:pt x="1128" y="704"/>
                  </a:lnTo>
                  <a:lnTo>
                    <a:pt x="1137" y="722"/>
                  </a:lnTo>
                  <a:lnTo>
                    <a:pt x="1149" y="738"/>
                  </a:lnTo>
                  <a:lnTo>
                    <a:pt x="1162" y="753"/>
                  </a:lnTo>
                  <a:lnTo>
                    <a:pt x="1177" y="767"/>
                  </a:lnTo>
                  <a:lnTo>
                    <a:pt x="1194" y="780"/>
                  </a:lnTo>
                  <a:lnTo>
                    <a:pt x="1212" y="791"/>
                  </a:lnTo>
                  <a:lnTo>
                    <a:pt x="1231" y="801"/>
                  </a:lnTo>
                  <a:lnTo>
                    <a:pt x="1251" y="809"/>
                  </a:lnTo>
                  <a:lnTo>
                    <a:pt x="1274" y="815"/>
                  </a:lnTo>
                  <a:lnTo>
                    <a:pt x="1297" y="820"/>
                  </a:lnTo>
                  <a:lnTo>
                    <a:pt x="1321" y="823"/>
                  </a:lnTo>
                  <a:lnTo>
                    <a:pt x="1346" y="824"/>
                  </a:lnTo>
                  <a:lnTo>
                    <a:pt x="1371" y="823"/>
                  </a:lnTo>
                  <a:lnTo>
                    <a:pt x="1396" y="820"/>
                  </a:lnTo>
                  <a:lnTo>
                    <a:pt x="1419" y="815"/>
                  </a:lnTo>
                  <a:lnTo>
                    <a:pt x="1441" y="809"/>
                  </a:lnTo>
                  <a:lnTo>
                    <a:pt x="1462" y="801"/>
                  </a:lnTo>
                  <a:lnTo>
                    <a:pt x="1482" y="791"/>
                  </a:lnTo>
                  <a:lnTo>
                    <a:pt x="1500" y="780"/>
                  </a:lnTo>
                  <a:lnTo>
                    <a:pt x="1516" y="767"/>
                  </a:lnTo>
                  <a:lnTo>
                    <a:pt x="1531" y="753"/>
                  </a:lnTo>
                  <a:lnTo>
                    <a:pt x="1544" y="738"/>
                  </a:lnTo>
                  <a:lnTo>
                    <a:pt x="1556" y="722"/>
                  </a:lnTo>
                  <a:lnTo>
                    <a:pt x="1566" y="704"/>
                  </a:lnTo>
                  <a:lnTo>
                    <a:pt x="1569" y="695"/>
                  </a:lnTo>
                  <a:lnTo>
                    <a:pt x="1573" y="686"/>
                  </a:lnTo>
                  <a:lnTo>
                    <a:pt x="1579" y="666"/>
                  </a:lnTo>
                  <a:lnTo>
                    <a:pt x="1581" y="645"/>
                  </a:lnTo>
                  <a:lnTo>
                    <a:pt x="1582" y="624"/>
                  </a:lnTo>
                  <a:lnTo>
                    <a:pt x="1581" y="603"/>
                  </a:lnTo>
                  <a:lnTo>
                    <a:pt x="1579" y="581"/>
                  </a:lnTo>
                  <a:lnTo>
                    <a:pt x="1573" y="562"/>
                  </a:lnTo>
                  <a:lnTo>
                    <a:pt x="1566" y="543"/>
                  </a:lnTo>
                  <a:lnTo>
                    <a:pt x="1556" y="526"/>
                  </a:lnTo>
                  <a:lnTo>
                    <a:pt x="1544" y="509"/>
                  </a:lnTo>
                  <a:lnTo>
                    <a:pt x="1531" y="494"/>
                  </a:lnTo>
                  <a:lnTo>
                    <a:pt x="1516" y="480"/>
                  </a:lnTo>
                  <a:lnTo>
                    <a:pt x="1500" y="467"/>
                  </a:lnTo>
                  <a:lnTo>
                    <a:pt x="1482" y="456"/>
                  </a:lnTo>
                  <a:lnTo>
                    <a:pt x="1462" y="447"/>
                  </a:lnTo>
                  <a:lnTo>
                    <a:pt x="1441" y="438"/>
                  </a:lnTo>
                  <a:lnTo>
                    <a:pt x="1419" y="432"/>
                  </a:lnTo>
                  <a:lnTo>
                    <a:pt x="1396" y="427"/>
                  </a:lnTo>
                  <a:lnTo>
                    <a:pt x="1371" y="425"/>
                  </a:lnTo>
                  <a:lnTo>
                    <a:pt x="1346" y="424"/>
                  </a:lnTo>
                  <a:close/>
                  <a:moveTo>
                    <a:pt x="2314" y="968"/>
                  </a:moveTo>
                  <a:lnTo>
                    <a:pt x="2269" y="966"/>
                  </a:lnTo>
                  <a:lnTo>
                    <a:pt x="2224" y="962"/>
                  </a:lnTo>
                  <a:lnTo>
                    <a:pt x="2182" y="954"/>
                  </a:lnTo>
                  <a:lnTo>
                    <a:pt x="2142" y="943"/>
                  </a:lnTo>
                  <a:lnTo>
                    <a:pt x="2104" y="929"/>
                  </a:lnTo>
                  <a:lnTo>
                    <a:pt x="2070" y="913"/>
                  </a:lnTo>
                  <a:lnTo>
                    <a:pt x="2037" y="894"/>
                  </a:lnTo>
                  <a:lnTo>
                    <a:pt x="2007" y="872"/>
                  </a:lnTo>
                  <a:lnTo>
                    <a:pt x="1981" y="848"/>
                  </a:lnTo>
                  <a:lnTo>
                    <a:pt x="1957" y="822"/>
                  </a:lnTo>
                  <a:lnTo>
                    <a:pt x="1936" y="794"/>
                  </a:lnTo>
                  <a:lnTo>
                    <a:pt x="1920" y="763"/>
                  </a:lnTo>
                  <a:lnTo>
                    <a:pt x="1906" y="731"/>
                  </a:lnTo>
                  <a:lnTo>
                    <a:pt x="1897" y="697"/>
                  </a:lnTo>
                  <a:lnTo>
                    <a:pt x="1891" y="661"/>
                  </a:lnTo>
                  <a:lnTo>
                    <a:pt x="1888" y="624"/>
                  </a:lnTo>
                  <a:lnTo>
                    <a:pt x="1891" y="586"/>
                  </a:lnTo>
                  <a:lnTo>
                    <a:pt x="1896" y="551"/>
                  </a:lnTo>
                  <a:lnTo>
                    <a:pt x="1906" y="517"/>
                  </a:lnTo>
                  <a:lnTo>
                    <a:pt x="1920" y="485"/>
                  </a:lnTo>
                  <a:lnTo>
                    <a:pt x="1936" y="455"/>
                  </a:lnTo>
                  <a:lnTo>
                    <a:pt x="1956" y="427"/>
                  </a:lnTo>
                  <a:lnTo>
                    <a:pt x="1980" y="400"/>
                  </a:lnTo>
                  <a:lnTo>
                    <a:pt x="2005" y="376"/>
                  </a:lnTo>
                  <a:lnTo>
                    <a:pt x="2035" y="355"/>
                  </a:lnTo>
                  <a:lnTo>
                    <a:pt x="2066" y="335"/>
                  </a:lnTo>
                  <a:lnTo>
                    <a:pt x="2100" y="319"/>
                  </a:lnTo>
                  <a:lnTo>
                    <a:pt x="2137" y="305"/>
                  </a:lnTo>
                  <a:lnTo>
                    <a:pt x="2175" y="294"/>
                  </a:lnTo>
                  <a:lnTo>
                    <a:pt x="2216" y="286"/>
                  </a:lnTo>
                  <a:lnTo>
                    <a:pt x="2258" y="281"/>
                  </a:lnTo>
                  <a:lnTo>
                    <a:pt x="2302" y="279"/>
                  </a:lnTo>
                  <a:lnTo>
                    <a:pt x="2341" y="281"/>
                  </a:lnTo>
                  <a:lnTo>
                    <a:pt x="2378" y="285"/>
                  </a:lnTo>
                  <a:lnTo>
                    <a:pt x="2413" y="292"/>
                  </a:lnTo>
                  <a:lnTo>
                    <a:pt x="2448" y="302"/>
                  </a:lnTo>
                  <a:lnTo>
                    <a:pt x="2480" y="314"/>
                  </a:lnTo>
                  <a:lnTo>
                    <a:pt x="2511" y="328"/>
                  </a:lnTo>
                  <a:lnTo>
                    <a:pt x="2540" y="345"/>
                  </a:lnTo>
                  <a:lnTo>
                    <a:pt x="2566" y="364"/>
                  </a:lnTo>
                  <a:lnTo>
                    <a:pt x="2592" y="385"/>
                  </a:lnTo>
                  <a:lnTo>
                    <a:pt x="2613" y="407"/>
                  </a:lnTo>
                  <a:lnTo>
                    <a:pt x="2634" y="432"/>
                  </a:lnTo>
                  <a:lnTo>
                    <a:pt x="2652" y="458"/>
                  </a:lnTo>
                  <a:lnTo>
                    <a:pt x="2659" y="472"/>
                  </a:lnTo>
                  <a:lnTo>
                    <a:pt x="2666" y="486"/>
                  </a:lnTo>
                  <a:lnTo>
                    <a:pt x="2678" y="515"/>
                  </a:lnTo>
                  <a:lnTo>
                    <a:pt x="2688" y="546"/>
                  </a:lnTo>
                  <a:lnTo>
                    <a:pt x="2694" y="578"/>
                  </a:lnTo>
                  <a:lnTo>
                    <a:pt x="2696" y="625"/>
                  </a:lnTo>
                  <a:lnTo>
                    <a:pt x="2695" y="660"/>
                  </a:lnTo>
                  <a:lnTo>
                    <a:pt x="2690" y="689"/>
                  </a:lnTo>
                  <a:lnTo>
                    <a:pt x="2079" y="689"/>
                  </a:lnTo>
                  <a:lnTo>
                    <a:pt x="2084" y="705"/>
                  </a:lnTo>
                  <a:lnTo>
                    <a:pt x="2091" y="720"/>
                  </a:lnTo>
                  <a:lnTo>
                    <a:pt x="2100" y="735"/>
                  </a:lnTo>
                  <a:lnTo>
                    <a:pt x="2110" y="748"/>
                  </a:lnTo>
                  <a:lnTo>
                    <a:pt x="2121" y="760"/>
                  </a:lnTo>
                  <a:lnTo>
                    <a:pt x="2133" y="772"/>
                  </a:lnTo>
                  <a:lnTo>
                    <a:pt x="2146" y="782"/>
                  </a:lnTo>
                  <a:lnTo>
                    <a:pt x="2162" y="792"/>
                  </a:lnTo>
                  <a:lnTo>
                    <a:pt x="2194" y="808"/>
                  </a:lnTo>
                  <a:lnTo>
                    <a:pt x="2232" y="819"/>
                  </a:lnTo>
                  <a:lnTo>
                    <a:pt x="2272" y="827"/>
                  </a:lnTo>
                  <a:lnTo>
                    <a:pt x="2294" y="828"/>
                  </a:lnTo>
                  <a:lnTo>
                    <a:pt x="2317" y="829"/>
                  </a:lnTo>
                  <a:lnTo>
                    <a:pt x="2347" y="828"/>
                  </a:lnTo>
                  <a:lnTo>
                    <a:pt x="2376" y="824"/>
                  </a:lnTo>
                  <a:lnTo>
                    <a:pt x="2403" y="817"/>
                  </a:lnTo>
                  <a:lnTo>
                    <a:pt x="2416" y="813"/>
                  </a:lnTo>
                  <a:lnTo>
                    <a:pt x="2428" y="809"/>
                  </a:lnTo>
                  <a:lnTo>
                    <a:pt x="2452" y="798"/>
                  </a:lnTo>
                  <a:lnTo>
                    <a:pt x="2474" y="785"/>
                  </a:lnTo>
                  <a:lnTo>
                    <a:pt x="2493" y="769"/>
                  </a:lnTo>
                  <a:lnTo>
                    <a:pt x="2509" y="752"/>
                  </a:lnTo>
                  <a:lnTo>
                    <a:pt x="2659" y="825"/>
                  </a:lnTo>
                  <a:lnTo>
                    <a:pt x="2629" y="858"/>
                  </a:lnTo>
                  <a:lnTo>
                    <a:pt x="2594" y="887"/>
                  </a:lnTo>
                  <a:lnTo>
                    <a:pt x="2575" y="899"/>
                  </a:lnTo>
                  <a:lnTo>
                    <a:pt x="2556" y="911"/>
                  </a:lnTo>
                  <a:lnTo>
                    <a:pt x="2514" y="931"/>
                  </a:lnTo>
                  <a:lnTo>
                    <a:pt x="2468" y="947"/>
                  </a:lnTo>
                  <a:lnTo>
                    <a:pt x="2420" y="959"/>
                  </a:lnTo>
                  <a:lnTo>
                    <a:pt x="2368" y="966"/>
                  </a:lnTo>
                  <a:lnTo>
                    <a:pt x="2342" y="968"/>
                  </a:lnTo>
                  <a:lnTo>
                    <a:pt x="2314" y="968"/>
                  </a:lnTo>
                  <a:close/>
                  <a:moveTo>
                    <a:pt x="2077" y="563"/>
                  </a:moveTo>
                  <a:lnTo>
                    <a:pt x="2512" y="563"/>
                  </a:lnTo>
                  <a:lnTo>
                    <a:pt x="2508" y="544"/>
                  </a:lnTo>
                  <a:lnTo>
                    <a:pt x="2499" y="526"/>
                  </a:lnTo>
                  <a:lnTo>
                    <a:pt x="2491" y="510"/>
                  </a:lnTo>
                  <a:lnTo>
                    <a:pt x="2481" y="495"/>
                  </a:lnTo>
                  <a:lnTo>
                    <a:pt x="2457" y="470"/>
                  </a:lnTo>
                  <a:lnTo>
                    <a:pt x="2444" y="459"/>
                  </a:lnTo>
                  <a:lnTo>
                    <a:pt x="2430" y="450"/>
                  </a:lnTo>
                  <a:lnTo>
                    <a:pt x="2398" y="435"/>
                  </a:lnTo>
                  <a:lnTo>
                    <a:pt x="2383" y="429"/>
                  </a:lnTo>
                  <a:lnTo>
                    <a:pt x="2366" y="425"/>
                  </a:lnTo>
                  <a:lnTo>
                    <a:pt x="2334" y="419"/>
                  </a:lnTo>
                  <a:lnTo>
                    <a:pt x="2301" y="417"/>
                  </a:lnTo>
                  <a:lnTo>
                    <a:pt x="2259" y="420"/>
                  </a:lnTo>
                  <a:lnTo>
                    <a:pt x="2221" y="427"/>
                  </a:lnTo>
                  <a:lnTo>
                    <a:pt x="2203" y="433"/>
                  </a:lnTo>
                  <a:lnTo>
                    <a:pt x="2186" y="439"/>
                  </a:lnTo>
                  <a:lnTo>
                    <a:pt x="2170" y="447"/>
                  </a:lnTo>
                  <a:lnTo>
                    <a:pt x="2155" y="456"/>
                  </a:lnTo>
                  <a:lnTo>
                    <a:pt x="2142" y="466"/>
                  </a:lnTo>
                  <a:lnTo>
                    <a:pt x="2128" y="477"/>
                  </a:lnTo>
                  <a:lnTo>
                    <a:pt x="2116" y="489"/>
                  </a:lnTo>
                  <a:lnTo>
                    <a:pt x="2107" y="502"/>
                  </a:lnTo>
                  <a:lnTo>
                    <a:pt x="2089" y="531"/>
                  </a:lnTo>
                  <a:lnTo>
                    <a:pt x="2083" y="546"/>
                  </a:lnTo>
                  <a:lnTo>
                    <a:pt x="2077" y="563"/>
                  </a:lnTo>
                  <a:close/>
                  <a:moveTo>
                    <a:pt x="5138" y="951"/>
                  </a:moveTo>
                  <a:lnTo>
                    <a:pt x="4957" y="951"/>
                  </a:lnTo>
                  <a:lnTo>
                    <a:pt x="4957" y="475"/>
                  </a:lnTo>
                  <a:lnTo>
                    <a:pt x="4957" y="0"/>
                  </a:lnTo>
                  <a:lnTo>
                    <a:pt x="5138" y="0"/>
                  </a:lnTo>
                  <a:lnTo>
                    <a:pt x="5138" y="475"/>
                  </a:lnTo>
                  <a:lnTo>
                    <a:pt x="5138" y="951"/>
                  </a:lnTo>
                  <a:close/>
                  <a:moveTo>
                    <a:pt x="5482" y="951"/>
                  </a:moveTo>
                  <a:lnTo>
                    <a:pt x="5301" y="951"/>
                  </a:lnTo>
                  <a:lnTo>
                    <a:pt x="5301" y="296"/>
                  </a:lnTo>
                  <a:lnTo>
                    <a:pt x="5482" y="296"/>
                  </a:lnTo>
                  <a:lnTo>
                    <a:pt x="5482" y="951"/>
                  </a:lnTo>
                  <a:close/>
                  <a:moveTo>
                    <a:pt x="5827" y="951"/>
                  </a:moveTo>
                  <a:lnTo>
                    <a:pt x="5646" y="951"/>
                  </a:lnTo>
                  <a:lnTo>
                    <a:pt x="5646" y="296"/>
                  </a:lnTo>
                  <a:lnTo>
                    <a:pt x="5827" y="296"/>
                  </a:lnTo>
                  <a:lnTo>
                    <a:pt x="5827" y="951"/>
                  </a:lnTo>
                  <a:close/>
                  <a:moveTo>
                    <a:pt x="4248" y="229"/>
                  </a:moveTo>
                  <a:lnTo>
                    <a:pt x="4225" y="227"/>
                  </a:lnTo>
                  <a:lnTo>
                    <a:pt x="4204" y="221"/>
                  </a:lnTo>
                  <a:lnTo>
                    <a:pt x="4194" y="217"/>
                  </a:lnTo>
                  <a:lnTo>
                    <a:pt x="4184" y="212"/>
                  </a:lnTo>
                  <a:lnTo>
                    <a:pt x="4176" y="207"/>
                  </a:lnTo>
                  <a:lnTo>
                    <a:pt x="4167" y="201"/>
                  </a:lnTo>
                  <a:lnTo>
                    <a:pt x="4154" y="187"/>
                  </a:lnTo>
                  <a:lnTo>
                    <a:pt x="4143" y="171"/>
                  </a:lnTo>
                  <a:lnTo>
                    <a:pt x="4136" y="153"/>
                  </a:lnTo>
                  <a:lnTo>
                    <a:pt x="4134" y="134"/>
                  </a:lnTo>
                  <a:lnTo>
                    <a:pt x="4136" y="115"/>
                  </a:lnTo>
                  <a:lnTo>
                    <a:pt x="4143" y="97"/>
                  </a:lnTo>
                  <a:lnTo>
                    <a:pt x="4148" y="89"/>
                  </a:lnTo>
                  <a:lnTo>
                    <a:pt x="4154" y="81"/>
                  </a:lnTo>
                  <a:lnTo>
                    <a:pt x="4160" y="74"/>
                  </a:lnTo>
                  <a:lnTo>
                    <a:pt x="4167" y="67"/>
                  </a:lnTo>
                  <a:lnTo>
                    <a:pt x="4184" y="56"/>
                  </a:lnTo>
                  <a:lnTo>
                    <a:pt x="4203" y="47"/>
                  </a:lnTo>
                  <a:lnTo>
                    <a:pt x="4225" y="41"/>
                  </a:lnTo>
                  <a:lnTo>
                    <a:pt x="4248" y="39"/>
                  </a:lnTo>
                  <a:lnTo>
                    <a:pt x="4270" y="41"/>
                  </a:lnTo>
                  <a:lnTo>
                    <a:pt x="4292" y="47"/>
                  </a:lnTo>
                  <a:lnTo>
                    <a:pt x="4302" y="51"/>
                  </a:lnTo>
                  <a:lnTo>
                    <a:pt x="4311" y="56"/>
                  </a:lnTo>
                  <a:lnTo>
                    <a:pt x="4320" y="61"/>
                  </a:lnTo>
                  <a:lnTo>
                    <a:pt x="4328" y="67"/>
                  </a:lnTo>
                  <a:lnTo>
                    <a:pt x="4341" y="81"/>
                  </a:lnTo>
                  <a:lnTo>
                    <a:pt x="4352" y="97"/>
                  </a:lnTo>
                  <a:lnTo>
                    <a:pt x="4359" y="115"/>
                  </a:lnTo>
                  <a:lnTo>
                    <a:pt x="4362" y="134"/>
                  </a:lnTo>
                  <a:lnTo>
                    <a:pt x="4359" y="153"/>
                  </a:lnTo>
                  <a:lnTo>
                    <a:pt x="4352" y="171"/>
                  </a:lnTo>
                  <a:lnTo>
                    <a:pt x="4347" y="179"/>
                  </a:lnTo>
                  <a:lnTo>
                    <a:pt x="4341" y="187"/>
                  </a:lnTo>
                  <a:lnTo>
                    <a:pt x="4335" y="194"/>
                  </a:lnTo>
                  <a:lnTo>
                    <a:pt x="4328" y="201"/>
                  </a:lnTo>
                  <a:lnTo>
                    <a:pt x="4310" y="212"/>
                  </a:lnTo>
                  <a:lnTo>
                    <a:pt x="4291" y="221"/>
                  </a:lnTo>
                  <a:lnTo>
                    <a:pt x="4270" y="227"/>
                  </a:lnTo>
                  <a:lnTo>
                    <a:pt x="4248" y="229"/>
                  </a:lnTo>
                  <a:close/>
                  <a:moveTo>
                    <a:pt x="4592" y="229"/>
                  </a:moveTo>
                  <a:lnTo>
                    <a:pt x="4569" y="227"/>
                  </a:lnTo>
                  <a:lnTo>
                    <a:pt x="4548" y="221"/>
                  </a:lnTo>
                  <a:lnTo>
                    <a:pt x="4538" y="217"/>
                  </a:lnTo>
                  <a:lnTo>
                    <a:pt x="4528" y="212"/>
                  </a:lnTo>
                  <a:lnTo>
                    <a:pt x="4520" y="207"/>
                  </a:lnTo>
                  <a:lnTo>
                    <a:pt x="4512" y="201"/>
                  </a:lnTo>
                  <a:lnTo>
                    <a:pt x="4498" y="187"/>
                  </a:lnTo>
                  <a:lnTo>
                    <a:pt x="4488" y="171"/>
                  </a:lnTo>
                  <a:lnTo>
                    <a:pt x="4480" y="153"/>
                  </a:lnTo>
                  <a:lnTo>
                    <a:pt x="4478" y="134"/>
                  </a:lnTo>
                  <a:lnTo>
                    <a:pt x="4480" y="115"/>
                  </a:lnTo>
                  <a:lnTo>
                    <a:pt x="4488" y="97"/>
                  </a:lnTo>
                  <a:lnTo>
                    <a:pt x="4492" y="89"/>
                  </a:lnTo>
                  <a:lnTo>
                    <a:pt x="4497" y="81"/>
                  </a:lnTo>
                  <a:lnTo>
                    <a:pt x="4504" y="74"/>
                  </a:lnTo>
                  <a:lnTo>
                    <a:pt x="4512" y="67"/>
                  </a:lnTo>
                  <a:lnTo>
                    <a:pt x="4528" y="56"/>
                  </a:lnTo>
                  <a:lnTo>
                    <a:pt x="4548" y="47"/>
                  </a:lnTo>
                  <a:lnTo>
                    <a:pt x="4569" y="41"/>
                  </a:lnTo>
                  <a:lnTo>
                    <a:pt x="4592" y="39"/>
                  </a:lnTo>
                  <a:lnTo>
                    <a:pt x="4615" y="41"/>
                  </a:lnTo>
                  <a:lnTo>
                    <a:pt x="4636" y="47"/>
                  </a:lnTo>
                  <a:lnTo>
                    <a:pt x="4646" y="51"/>
                  </a:lnTo>
                  <a:lnTo>
                    <a:pt x="4656" y="56"/>
                  </a:lnTo>
                  <a:lnTo>
                    <a:pt x="4664" y="61"/>
                  </a:lnTo>
                  <a:lnTo>
                    <a:pt x="4672" y="67"/>
                  </a:lnTo>
                  <a:lnTo>
                    <a:pt x="4686" y="81"/>
                  </a:lnTo>
                  <a:lnTo>
                    <a:pt x="4696" y="97"/>
                  </a:lnTo>
                  <a:lnTo>
                    <a:pt x="4702" y="115"/>
                  </a:lnTo>
                  <a:lnTo>
                    <a:pt x="4705" y="134"/>
                  </a:lnTo>
                  <a:lnTo>
                    <a:pt x="4702" y="153"/>
                  </a:lnTo>
                  <a:lnTo>
                    <a:pt x="4696" y="171"/>
                  </a:lnTo>
                  <a:lnTo>
                    <a:pt x="4692" y="179"/>
                  </a:lnTo>
                  <a:lnTo>
                    <a:pt x="4686" y="187"/>
                  </a:lnTo>
                  <a:lnTo>
                    <a:pt x="4678" y="194"/>
                  </a:lnTo>
                  <a:lnTo>
                    <a:pt x="4671" y="201"/>
                  </a:lnTo>
                  <a:lnTo>
                    <a:pt x="4654" y="212"/>
                  </a:lnTo>
                  <a:lnTo>
                    <a:pt x="4635" y="221"/>
                  </a:lnTo>
                  <a:lnTo>
                    <a:pt x="4615" y="227"/>
                  </a:lnTo>
                  <a:lnTo>
                    <a:pt x="4592" y="229"/>
                  </a:lnTo>
                  <a:close/>
                  <a:moveTo>
                    <a:pt x="1191" y="229"/>
                  </a:moveTo>
                  <a:lnTo>
                    <a:pt x="1168" y="227"/>
                  </a:lnTo>
                  <a:lnTo>
                    <a:pt x="1148" y="221"/>
                  </a:lnTo>
                  <a:lnTo>
                    <a:pt x="1138" y="217"/>
                  </a:lnTo>
                  <a:lnTo>
                    <a:pt x="1129" y="212"/>
                  </a:lnTo>
                  <a:lnTo>
                    <a:pt x="1119" y="207"/>
                  </a:lnTo>
                  <a:lnTo>
                    <a:pt x="1112" y="201"/>
                  </a:lnTo>
                  <a:lnTo>
                    <a:pt x="1098" y="187"/>
                  </a:lnTo>
                  <a:lnTo>
                    <a:pt x="1087" y="171"/>
                  </a:lnTo>
                  <a:lnTo>
                    <a:pt x="1081" y="153"/>
                  </a:lnTo>
                  <a:lnTo>
                    <a:pt x="1078" y="134"/>
                  </a:lnTo>
                  <a:lnTo>
                    <a:pt x="1081" y="115"/>
                  </a:lnTo>
                  <a:lnTo>
                    <a:pt x="1087" y="97"/>
                  </a:lnTo>
                  <a:lnTo>
                    <a:pt x="1092" y="89"/>
                  </a:lnTo>
                  <a:lnTo>
                    <a:pt x="1098" y="81"/>
                  </a:lnTo>
                  <a:lnTo>
                    <a:pt x="1104" y="74"/>
                  </a:lnTo>
                  <a:lnTo>
                    <a:pt x="1111" y="67"/>
                  </a:lnTo>
                  <a:lnTo>
                    <a:pt x="1128" y="56"/>
                  </a:lnTo>
                  <a:lnTo>
                    <a:pt x="1147" y="47"/>
                  </a:lnTo>
                  <a:lnTo>
                    <a:pt x="1168" y="41"/>
                  </a:lnTo>
                  <a:lnTo>
                    <a:pt x="1191" y="39"/>
                  </a:lnTo>
                  <a:lnTo>
                    <a:pt x="1214" y="41"/>
                  </a:lnTo>
                  <a:lnTo>
                    <a:pt x="1236" y="47"/>
                  </a:lnTo>
                  <a:lnTo>
                    <a:pt x="1245" y="51"/>
                  </a:lnTo>
                  <a:lnTo>
                    <a:pt x="1255" y="56"/>
                  </a:lnTo>
                  <a:lnTo>
                    <a:pt x="1263" y="61"/>
                  </a:lnTo>
                  <a:lnTo>
                    <a:pt x="1272" y="67"/>
                  </a:lnTo>
                  <a:lnTo>
                    <a:pt x="1286" y="81"/>
                  </a:lnTo>
                  <a:lnTo>
                    <a:pt x="1296" y="97"/>
                  </a:lnTo>
                  <a:lnTo>
                    <a:pt x="1303" y="115"/>
                  </a:lnTo>
                  <a:lnTo>
                    <a:pt x="1305" y="134"/>
                  </a:lnTo>
                  <a:lnTo>
                    <a:pt x="1303" y="153"/>
                  </a:lnTo>
                  <a:lnTo>
                    <a:pt x="1296" y="171"/>
                  </a:lnTo>
                  <a:lnTo>
                    <a:pt x="1291" y="179"/>
                  </a:lnTo>
                  <a:lnTo>
                    <a:pt x="1286" y="187"/>
                  </a:lnTo>
                  <a:lnTo>
                    <a:pt x="1279" y="194"/>
                  </a:lnTo>
                  <a:lnTo>
                    <a:pt x="1272" y="201"/>
                  </a:lnTo>
                  <a:lnTo>
                    <a:pt x="1255" y="212"/>
                  </a:lnTo>
                  <a:lnTo>
                    <a:pt x="1236" y="221"/>
                  </a:lnTo>
                  <a:lnTo>
                    <a:pt x="1214" y="227"/>
                  </a:lnTo>
                  <a:lnTo>
                    <a:pt x="1191" y="229"/>
                  </a:lnTo>
                  <a:close/>
                  <a:moveTo>
                    <a:pt x="1536" y="229"/>
                  </a:moveTo>
                  <a:lnTo>
                    <a:pt x="1513" y="227"/>
                  </a:lnTo>
                  <a:lnTo>
                    <a:pt x="1492" y="221"/>
                  </a:lnTo>
                  <a:lnTo>
                    <a:pt x="1482" y="217"/>
                  </a:lnTo>
                  <a:lnTo>
                    <a:pt x="1473" y="212"/>
                  </a:lnTo>
                  <a:lnTo>
                    <a:pt x="1464" y="207"/>
                  </a:lnTo>
                  <a:lnTo>
                    <a:pt x="1456" y="201"/>
                  </a:lnTo>
                  <a:lnTo>
                    <a:pt x="1442" y="187"/>
                  </a:lnTo>
                  <a:lnTo>
                    <a:pt x="1431" y="171"/>
                  </a:lnTo>
                  <a:lnTo>
                    <a:pt x="1424" y="153"/>
                  </a:lnTo>
                  <a:lnTo>
                    <a:pt x="1422" y="134"/>
                  </a:lnTo>
                  <a:lnTo>
                    <a:pt x="1424" y="115"/>
                  </a:lnTo>
                  <a:lnTo>
                    <a:pt x="1431" y="97"/>
                  </a:lnTo>
                  <a:lnTo>
                    <a:pt x="1436" y="89"/>
                  </a:lnTo>
                  <a:lnTo>
                    <a:pt x="1442" y="81"/>
                  </a:lnTo>
                  <a:lnTo>
                    <a:pt x="1448" y="74"/>
                  </a:lnTo>
                  <a:lnTo>
                    <a:pt x="1455" y="67"/>
                  </a:lnTo>
                  <a:lnTo>
                    <a:pt x="1472" y="56"/>
                  </a:lnTo>
                  <a:lnTo>
                    <a:pt x="1491" y="47"/>
                  </a:lnTo>
                  <a:lnTo>
                    <a:pt x="1513" y="41"/>
                  </a:lnTo>
                  <a:lnTo>
                    <a:pt x="1536" y="39"/>
                  </a:lnTo>
                  <a:lnTo>
                    <a:pt x="1558" y="41"/>
                  </a:lnTo>
                  <a:lnTo>
                    <a:pt x="1580" y="47"/>
                  </a:lnTo>
                  <a:lnTo>
                    <a:pt x="1590" y="51"/>
                  </a:lnTo>
                  <a:lnTo>
                    <a:pt x="1599" y="56"/>
                  </a:lnTo>
                  <a:lnTo>
                    <a:pt x="1608" y="61"/>
                  </a:lnTo>
                  <a:lnTo>
                    <a:pt x="1616" y="67"/>
                  </a:lnTo>
                  <a:lnTo>
                    <a:pt x="1630" y="81"/>
                  </a:lnTo>
                  <a:lnTo>
                    <a:pt x="1640" y="97"/>
                  </a:lnTo>
                  <a:lnTo>
                    <a:pt x="1647" y="115"/>
                  </a:lnTo>
                  <a:lnTo>
                    <a:pt x="1650" y="134"/>
                  </a:lnTo>
                  <a:lnTo>
                    <a:pt x="1647" y="153"/>
                  </a:lnTo>
                  <a:lnTo>
                    <a:pt x="1640" y="171"/>
                  </a:lnTo>
                  <a:lnTo>
                    <a:pt x="1635" y="179"/>
                  </a:lnTo>
                  <a:lnTo>
                    <a:pt x="1629" y="187"/>
                  </a:lnTo>
                  <a:lnTo>
                    <a:pt x="1623" y="194"/>
                  </a:lnTo>
                  <a:lnTo>
                    <a:pt x="1616" y="201"/>
                  </a:lnTo>
                  <a:lnTo>
                    <a:pt x="1599" y="212"/>
                  </a:lnTo>
                  <a:lnTo>
                    <a:pt x="1580" y="221"/>
                  </a:lnTo>
                  <a:lnTo>
                    <a:pt x="1558" y="227"/>
                  </a:lnTo>
                  <a:lnTo>
                    <a:pt x="1536" y="229"/>
                  </a:lnTo>
                  <a:close/>
                  <a:moveTo>
                    <a:pt x="5736" y="229"/>
                  </a:moveTo>
                  <a:lnTo>
                    <a:pt x="5714" y="227"/>
                  </a:lnTo>
                  <a:lnTo>
                    <a:pt x="5692" y="221"/>
                  </a:lnTo>
                  <a:lnTo>
                    <a:pt x="5683" y="217"/>
                  </a:lnTo>
                  <a:lnTo>
                    <a:pt x="5673" y="212"/>
                  </a:lnTo>
                  <a:lnTo>
                    <a:pt x="5665" y="207"/>
                  </a:lnTo>
                  <a:lnTo>
                    <a:pt x="5656" y="201"/>
                  </a:lnTo>
                  <a:lnTo>
                    <a:pt x="5642" y="187"/>
                  </a:lnTo>
                  <a:lnTo>
                    <a:pt x="5631" y="171"/>
                  </a:lnTo>
                  <a:lnTo>
                    <a:pt x="5625" y="153"/>
                  </a:lnTo>
                  <a:lnTo>
                    <a:pt x="5623" y="134"/>
                  </a:lnTo>
                  <a:lnTo>
                    <a:pt x="5625" y="115"/>
                  </a:lnTo>
                  <a:lnTo>
                    <a:pt x="5631" y="97"/>
                  </a:lnTo>
                  <a:lnTo>
                    <a:pt x="5636" y="89"/>
                  </a:lnTo>
                  <a:lnTo>
                    <a:pt x="5642" y="81"/>
                  </a:lnTo>
                  <a:lnTo>
                    <a:pt x="5648" y="74"/>
                  </a:lnTo>
                  <a:lnTo>
                    <a:pt x="5656" y="67"/>
                  </a:lnTo>
                  <a:lnTo>
                    <a:pt x="5673" y="56"/>
                  </a:lnTo>
                  <a:lnTo>
                    <a:pt x="5692" y="47"/>
                  </a:lnTo>
                  <a:lnTo>
                    <a:pt x="5713" y="41"/>
                  </a:lnTo>
                  <a:lnTo>
                    <a:pt x="5736" y="39"/>
                  </a:lnTo>
                  <a:lnTo>
                    <a:pt x="5760" y="41"/>
                  </a:lnTo>
                  <a:lnTo>
                    <a:pt x="5780" y="47"/>
                  </a:lnTo>
                  <a:lnTo>
                    <a:pt x="5791" y="51"/>
                  </a:lnTo>
                  <a:lnTo>
                    <a:pt x="5799" y="56"/>
                  </a:lnTo>
                  <a:lnTo>
                    <a:pt x="5809" y="61"/>
                  </a:lnTo>
                  <a:lnTo>
                    <a:pt x="5816" y="67"/>
                  </a:lnTo>
                  <a:lnTo>
                    <a:pt x="5830" y="81"/>
                  </a:lnTo>
                  <a:lnTo>
                    <a:pt x="5841" y="97"/>
                  </a:lnTo>
                  <a:lnTo>
                    <a:pt x="5847" y="115"/>
                  </a:lnTo>
                  <a:lnTo>
                    <a:pt x="5850" y="134"/>
                  </a:lnTo>
                  <a:lnTo>
                    <a:pt x="5847" y="153"/>
                  </a:lnTo>
                  <a:lnTo>
                    <a:pt x="5841" y="171"/>
                  </a:lnTo>
                  <a:lnTo>
                    <a:pt x="5836" y="179"/>
                  </a:lnTo>
                  <a:lnTo>
                    <a:pt x="5830" y="187"/>
                  </a:lnTo>
                  <a:lnTo>
                    <a:pt x="5823" y="194"/>
                  </a:lnTo>
                  <a:lnTo>
                    <a:pt x="5816" y="201"/>
                  </a:lnTo>
                  <a:lnTo>
                    <a:pt x="5799" y="212"/>
                  </a:lnTo>
                  <a:lnTo>
                    <a:pt x="5780" y="221"/>
                  </a:lnTo>
                  <a:lnTo>
                    <a:pt x="5758" y="227"/>
                  </a:lnTo>
                  <a:lnTo>
                    <a:pt x="5736" y="229"/>
                  </a:lnTo>
                  <a:close/>
                  <a:moveTo>
                    <a:pt x="5392" y="229"/>
                  </a:moveTo>
                  <a:lnTo>
                    <a:pt x="5370" y="227"/>
                  </a:lnTo>
                  <a:lnTo>
                    <a:pt x="5348" y="221"/>
                  </a:lnTo>
                  <a:lnTo>
                    <a:pt x="5338" y="217"/>
                  </a:lnTo>
                  <a:lnTo>
                    <a:pt x="5329" y="212"/>
                  </a:lnTo>
                  <a:lnTo>
                    <a:pt x="5320" y="207"/>
                  </a:lnTo>
                  <a:lnTo>
                    <a:pt x="5312" y="201"/>
                  </a:lnTo>
                  <a:lnTo>
                    <a:pt x="5298" y="187"/>
                  </a:lnTo>
                  <a:lnTo>
                    <a:pt x="5288" y="171"/>
                  </a:lnTo>
                  <a:lnTo>
                    <a:pt x="5281" y="153"/>
                  </a:lnTo>
                  <a:lnTo>
                    <a:pt x="5278" y="134"/>
                  </a:lnTo>
                  <a:lnTo>
                    <a:pt x="5281" y="115"/>
                  </a:lnTo>
                  <a:lnTo>
                    <a:pt x="5287" y="97"/>
                  </a:lnTo>
                  <a:lnTo>
                    <a:pt x="5292" y="89"/>
                  </a:lnTo>
                  <a:lnTo>
                    <a:pt x="5298" y="81"/>
                  </a:lnTo>
                  <a:lnTo>
                    <a:pt x="5305" y="74"/>
                  </a:lnTo>
                  <a:lnTo>
                    <a:pt x="5312" y="67"/>
                  </a:lnTo>
                  <a:lnTo>
                    <a:pt x="5329" y="56"/>
                  </a:lnTo>
                  <a:lnTo>
                    <a:pt x="5348" y="47"/>
                  </a:lnTo>
                  <a:lnTo>
                    <a:pt x="5370" y="41"/>
                  </a:lnTo>
                  <a:lnTo>
                    <a:pt x="5392" y="39"/>
                  </a:lnTo>
                  <a:lnTo>
                    <a:pt x="5415" y="41"/>
                  </a:lnTo>
                  <a:lnTo>
                    <a:pt x="5436" y="47"/>
                  </a:lnTo>
                  <a:lnTo>
                    <a:pt x="5446" y="51"/>
                  </a:lnTo>
                  <a:lnTo>
                    <a:pt x="5456" y="56"/>
                  </a:lnTo>
                  <a:lnTo>
                    <a:pt x="5464" y="61"/>
                  </a:lnTo>
                  <a:lnTo>
                    <a:pt x="5473" y="67"/>
                  </a:lnTo>
                  <a:lnTo>
                    <a:pt x="5486" y="81"/>
                  </a:lnTo>
                  <a:lnTo>
                    <a:pt x="5497" y="97"/>
                  </a:lnTo>
                  <a:lnTo>
                    <a:pt x="5503" y="115"/>
                  </a:lnTo>
                  <a:lnTo>
                    <a:pt x="5505" y="134"/>
                  </a:lnTo>
                  <a:lnTo>
                    <a:pt x="5503" y="153"/>
                  </a:lnTo>
                  <a:lnTo>
                    <a:pt x="5497" y="171"/>
                  </a:lnTo>
                  <a:lnTo>
                    <a:pt x="5492" y="179"/>
                  </a:lnTo>
                  <a:lnTo>
                    <a:pt x="5486" y="187"/>
                  </a:lnTo>
                  <a:lnTo>
                    <a:pt x="5479" y="194"/>
                  </a:lnTo>
                  <a:lnTo>
                    <a:pt x="5472" y="201"/>
                  </a:lnTo>
                  <a:lnTo>
                    <a:pt x="5455" y="212"/>
                  </a:lnTo>
                  <a:lnTo>
                    <a:pt x="5436" y="221"/>
                  </a:lnTo>
                  <a:lnTo>
                    <a:pt x="5414" y="227"/>
                  </a:lnTo>
                  <a:lnTo>
                    <a:pt x="5392" y="229"/>
                  </a:lnTo>
                  <a:close/>
                  <a:moveTo>
                    <a:pt x="6433" y="951"/>
                  </a:moveTo>
                  <a:lnTo>
                    <a:pt x="6366" y="954"/>
                  </a:lnTo>
                  <a:lnTo>
                    <a:pt x="6300" y="951"/>
                  </a:lnTo>
                  <a:lnTo>
                    <a:pt x="6268" y="948"/>
                  </a:lnTo>
                  <a:lnTo>
                    <a:pt x="6237" y="942"/>
                  </a:lnTo>
                  <a:lnTo>
                    <a:pt x="6210" y="935"/>
                  </a:lnTo>
                  <a:lnTo>
                    <a:pt x="6182" y="925"/>
                  </a:lnTo>
                  <a:lnTo>
                    <a:pt x="6158" y="913"/>
                  </a:lnTo>
                  <a:lnTo>
                    <a:pt x="6146" y="906"/>
                  </a:lnTo>
                  <a:lnTo>
                    <a:pt x="6135" y="898"/>
                  </a:lnTo>
                  <a:lnTo>
                    <a:pt x="6116" y="880"/>
                  </a:lnTo>
                  <a:lnTo>
                    <a:pt x="6099" y="860"/>
                  </a:lnTo>
                  <a:lnTo>
                    <a:pt x="6085" y="837"/>
                  </a:lnTo>
                  <a:lnTo>
                    <a:pt x="6075" y="810"/>
                  </a:lnTo>
                  <a:lnTo>
                    <a:pt x="6069" y="780"/>
                  </a:lnTo>
                  <a:lnTo>
                    <a:pt x="6067" y="747"/>
                  </a:lnTo>
                  <a:lnTo>
                    <a:pt x="6067" y="442"/>
                  </a:lnTo>
                  <a:lnTo>
                    <a:pt x="5925" y="442"/>
                  </a:lnTo>
                  <a:lnTo>
                    <a:pt x="5925" y="296"/>
                  </a:lnTo>
                  <a:lnTo>
                    <a:pt x="6067" y="296"/>
                  </a:lnTo>
                  <a:lnTo>
                    <a:pt x="6067" y="134"/>
                  </a:lnTo>
                  <a:lnTo>
                    <a:pt x="6248" y="134"/>
                  </a:lnTo>
                  <a:lnTo>
                    <a:pt x="6248" y="296"/>
                  </a:lnTo>
                  <a:lnTo>
                    <a:pt x="6434" y="296"/>
                  </a:lnTo>
                  <a:lnTo>
                    <a:pt x="6434" y="442"/>
                  </a:lnTo>
                  <a:lnTo>
                    <a:pt x="6248" y="442"/>
                  </a:lnTo>
                  <a:lnTo>
                    <a:pt x="6248" y="719"/>
                  </a:lnTo>
                  <a:lnTo>
                    <a:pt x="6250" y="747"/>
                  </a:lnTo>
                  <a:lnTo>
                    <a:pt x="6253" y="759"/>
                  </a:lnTo>
                  <a:lnTo>
                    <a:pt x="6258" y="769"/>
                  </a:lnTo>
                  <a:lnTo>
                    <a:pt x="6264" y="779"/>
                  </a:lnTo>
                  <a:lnTo>
                    <a:pt x="6271" y="787"/>
                  </a:lnTo>
                  <a:lnTo>
                    <a:pt x="6279" y="794"/>
                  </a:lnTo>
                  <a:lnTo>
                    <a:pt x="6289" y="800"/>
                  </a:lnTo>
                  <a:lnTo>
                    <a:pt x="6301" y="805"/>
                  </a:lnTo>
                  <a:lnTo>
                    <a:pt x="6314" y="809"/>
                  </a:lnTo>
                  <a:lnTo>
                    <a:pt x="6346" y="815"/>
                  </a:lnTo>
                  <a:lnTo>
                    <a:pt x="6385" y="816"/>
                  </a:lnTo>
                  <a:lnTo>
                    <a:pt x="6433" y="815"/>
                  </a:lnTo>
                  <a:lnTo>
                    <a:pt x="6433" y="951"/>
                  </a:lnTo>
                  <a:close/>
                  <a:moveTo>
                    <a:pt x="3948" y="951"/>
                  </a:moveTo>
                  <a:lnTo>
                    <a:pt x="3880" y="954"/>
                  </a:lnTo>
                  <a:lnTo>
                    <a:pt x="3814" y="951"/>
                  </a:lnTo>
                  <a:lnTo>
                    <a:pt x="3783" y="948"/>
                  </a:lnTo>
                  <a:lnTo>
                    <a:pt x="3753" y="942"/>
                  </a:lnTo>
                  <a:lnTo>
                    <a:pt x="3724" y="935"/>
                  </a:lnTo>
                  <a:lnTo>
                    <a:pt x="3698" y="925"/>
                  </a:lnTo>
                  <a:lnTo>
                    <a:pt x="3673" y="913"/>
                  </a:lnTo>
                  <a:lnTo>
                    <a:pt x="3662" y="906"/>
                  </a:lnTo>
                  <a:lnTo>
                    <a:pt x="3651" y="898"/>
                  </a:lnTo>
                  <a:lnTo>
                    <a:pt x="3631" y="880"/>
                  </a:lnTo>
                  <a:lnTo>
                    <a:pt x="3614" y="860"/>
                  </a:lnTo>
                  <a:lnTo>
                    <a:pt x="3601" y="837"/>
                  </a:lnTo>
                  <a:lnTo>
                    <a:pt x="3591" y="810"/>
                  </a:lnTo>
                  <a:lnTo>
                    <a:pt x="3585" y="780"/>
                  </a:lnTo>
                  <a:lnTo>
                    <a:pt x="3583" y="747"/>
                  </a:lnTo>
                  <a:lnTo>
                    <a:pt x="3583" y="442"/>
                  </a:lnTo>
                  <a:lnTo>
                    <a:pt x="3441" y="442"/>
                  </a:lnTo>
                  <a:lnTo>
                    <a:pt x="3441" y="296"/>
                  </a:lnTo>
                  <a:lnTo>
                    <a:pt x="3583" y="296"/>
                  </a:lnTo>
                  <a:lnTo>
                    <a:pt x="3583" y="134"/>
                  </a:lnTo>
                  <a:lnTo>
                    <a:pt x="3764" y="134"/>
                  </a:lnTo>
                  <a:lnTo>
                    <a:pt x="3764" y="296"/>
                  </a:lnTo>
                  <a:lnTo>
                    <a:pt x="3949" y="296"/>
                  </a:lnTo>
                  <a:lnTo>
                    <a:pt x="3949" y="442"/>
                  </a:lnTo>
                  <a:lnTo>
                    <a:pt x="3764" y="442"/>
                  </a:lnTo>
                  <a:lnTo>
                    <a:pt x="3764" y="719"/>
                  </a:lnTo>
                  <a:lnTo>
                    <a:pt x="3766" y="747"/>
                  </a:lnTo>
                  <a:lnTo>
                    <a:pt x="3769" y="759"/>
                  </a:lnTo>
                  <a:lnTo>
                    <a:pt x="3774" y="769"/>
                  </a:lnTo>
                  <a:lnTo>
                    <a:pt x="3778" y="779"/>
                  </a:lnTo>
                  <a:lnTo>
                    <a:pt x="3786" y="787"/>
                  </a:lnTo>
                  <a:lnTo>
                    <a:pt x="3795" y="794"/>
                  </a:lnTo>
                  <a:lnTo>
                    <a:pt x="3805" y="800"/>
                  </a:lnTo>
                  <a:lnTo>
                    <a:pt x="3817" y="805"/>
                  </a:lnTo>
                  <a:lnTo>
                    <a:pt x="3830" y="809"/>
                  </a:lnTo>
                  <a:lnTo>
                    <a:pt x="3861" y="815"/>
                  </a:lnTo>
                  <a:lnTo>
                    <a:pt x="3901" y="816"/>
                  </a:lnTo>
                  <a:lnTo>
                    <a:pt x="3948" y="815"/>
                  </a:lnTo>
                  <a:lnTo>
                    <a:pt x="3948" y="951"/>
                  </a:lnTo>
                  <a:close/>
                  <a:moveTo>
                    <a:pt x="3078" y="968"/>
                  </a:moveTo>
                  <a:lnTo>
                    <a:pt x="3022" y="966"/>
                  </a:lnTo>
                  <a:lnTo>
                    <a:pt x="2996" y="962"/>
                  </a:lnTo>
                  <a:lnTo>
                    <a:pt x="2971" y="958"/>
                  </a:lnTo>
                  <a:lnTo>
                    <a:pt x="2946" y="952"/>
                  </a:lnTo>
                  <a:lnTo>
                    <a:pt x="2923" y="945"/>
                  </a:lnTo>
                  <a:lnTo>
                    <a:pt x="2880" y="928"/>
                  </a:lnTo>
                  <a:lnTo>
                    <a:pt x="2840" y="906"/>
                  </a:lnTo>
                  <a:lnTo>
                    <a:pt x="2806" y="880"/>
                  </a:lnTo>
                  <a:lnTo>
                    <a:pt x="2779" y="849"/>
                  </a:lnTo>
                  <a:lnTo>
                    <a:pt x="2756" y="814"/>
                  </a:lnTo>
                  <a:lnTo>
                    <a:pt x="2913" y="740"/>
                  </a:lnTo>
                  <a:lnTo>
                    <a:pt x="2918" y="751"/>
                  </a:lnTo>
                  <a:lnTo>
                    <a:pt x="2924" y="760"/>
                  </a:lnTo>
                  <a:lnTo>
                    <a:pt x="2937" y="778"/>
                  </a:lnTo>
                  <a:lnTo>
                    <a:pt x="2954" y="793"/>
                  </a:lnTo>
                  <a:lnTo>
                    <a:pt x="2974" y="806"/>
                  </a:lnTo>
                  <a:lnTo>
                    <a:pt x="2996" y="816"/>
                  </a:lnTo>
                  <a:lnTo>
                    <a:pt x="3021" y="823"/>
                  </a:lnTo>
                  <a:lnTo>
                    <a:pt x="3048" y="827"/>
                  </a:lnTo>
                  <a:lnTo>
                    <a:pt x="3078" y="829"/>
                  </a:lnTo>
                  <a:lnTo>
                    <a:pt x="3116" y="827"/>
                  </a:lnTo>
                  <a:lnTo>
                    <a:pt x="3157" y="817"/>
                  </a:lnTo>
                  <a:lnTo>
                    <a:pt x="3174" y="809"/>
                  </a:lnTo>
                  <a:lnTo>
                    <a:pt x="3188" y="797"/>
                  </a:lnTo>
                  <a:lnTo>
                    <a:pt x="3198" y="782"/>
                  </a:lnTo>
                  <a:lnTo>
                    <a:pt x="3200" y="773"/>
                  </a:lnTo>
                  <a:lnTo>
                    <a:pt x="3201" y="763"/>
                  </a:lnTo>
                  <a:lnTo>
                    <a:pt x="3198" y="748"/>
                  </a:lnTo>
                  <a:lnTo>
                    <a:pt x="3189" y="735"/>
                  </a:lnTo>
                  <a:lnTo>
                    <a:pt x="3183" y="730"/>
                  </a:lnTo>
                  <a:lnTo>
                    <a:pt x="3175" y="724"/>
                  </a:lnTo>
                  <a:lnTo>
                    <a:pt x="3157" y="715"/>
                  </a:lnTo>
                  <a:lnTo>
                    <a:pt x="3134" y="707"/>
                  </a:lnTo>
                  <a:lnTo>
                    <a:pt x="3109" y="699"/>
                  </a:lnTo>
                  <a:lnTo>
                    <a:pt x="3052" y="685"/>
                  </a:lnTo>
                  <a:lnTo>
                    <a:pt x="3007" y="674"/>
                  </a:lnTo>
                  <a:lnTo>
                    <a:pt x="2961" y="661"/>
                  </a:lnTo>
                  <a:lnTo>
                    <a:pt x="2916" y="645"/>
                  </a:lnTo>
                  <a:lnTo>
                    <a:pt x="2895" y="636"/>
                  </a:lnTo>
                  <a:lnTo>
                    <a:pt x="2875" y="626"/>
                  </a:lnTo>
                  <a:lnTo>
                    <a:pt x="2856" y="614"/>
                  </a:lnTo>
                  <a:lnTo>
                    <a:pt x="2839" y="601"/>
                  </a:lnTo>
                  <a:lnTo>
                    <a:pt x="2824" y="585"/>
                  </a:lnTo>
                  <a:lnTo>
                    <a:pt x="2811" y="568"/>
                  </a:lnTo>
                  <a:lnTo>
                    <a:pt x="2800" y="550"/>
                  </a:lnTo>
                  <a:lnTo>
                    <a:pt x="2793" y="529"/>
                  </a:lnTo>
                  <a:lnTo>
                    <a:pt x="2788" y="507"/>
                  </a:lnTo>
                  <a:lnTo>
                    <a:pt x="2786" y="482"/>
                  </a:lnTo>
                  <a:lnTo>
                    <a:pt x="2787" y="460"/>
                  </a:lnTo>
                  <a:lnTo>
                    <a:pt x="2792" y="439"/>
                  </a:lnTo>
                  <a:lnTo>
                    <a:pt x="2794" y="429"/>
                  </a:lnTo>
                  <a:lnTo>
                    <a:pt x="2798" y="419"/>
                  </a:lnTo>
                  <a:lnTo>
                    <a:pt x="2808" y="400"/>
                  </a:lnTo>
                  <a:lnTo>
                    <a:pt x="2820" y="382"/>
                  </a:lnTo>
                  <a:lnTo>
                    <a:pt x="2833" y="365"/>
                  </a:lnTo>
                  <a:lnTo>
                    <a:pt x="2848" y="350"/>
                  </a:lnTo>
                  <a:lnTo>
                    <a:pt x="2868" y="336"/>
                  </a:lnTo>
                  <a:lnTo>
                    <a:pt x="2887" y="323"/>
                  </a:lnTo>
                  <a:lnTo>
                    <a:pt x="2910" y="312"/>
                  </a:lnTo>
                  <a:lnTo>
                    <a:pt x="2934" y="302"/>
                  </a:lnTo>
                  <a:lnTo>
                    <a:pt x="2959" y="294"/>
                  </a:lnTo>
                  <a:lnTo>
                    <a:pt x="2985" y="288"/>
                  </a:lnTo>
                  <a:lnTo>
                    <a:pt x="3014" y="283"/>
                  </a:lnTo>
                  <a:lnTo>
                    <a:pt x="3044" y="280"/>
                  </a:lnTo>
                  <a:lnTo>
                    <a:pt x="3075" y="279"/>
                  </a:lnTo>
                  <a:lnTo>
                    <a:pt x="3123" y="282"/>
                  </a:lnTo>
                  <a:lnTo>
                    <a:pt x="3169" y="288"/>
                  </a:lnTo>
                  <a:lnTo>
                    <a:pt x="3211" y="300"/>
                  </a:lnTo>
                  <a:lnTo>
                    <a:pt x="3249" y="315"/>
                  </a:lnTo>
                  <a:lnTo>
                    <a:pt x="3285" y="335"/>
                  </a:lnTo>
                  <a:lnTo>
                    <a:pt x="3316" y="358"/>
                  </a:lnTo>
                  <a:lnTo>
                    <a:pt x="3344" y="385"/>
                  </a:lnTo>
                  <a:lnTo>
                    <a:pt x="3367" y="416"/>
                  </a:lnTo>
                  <a:lnTo>
                    <a:pt x="3214" y="487"/>
                  </a:lnTo>
                  <a:lnTo>
                    <a:pt x="3204" y="471"/>
                  </a:lnTo>
                  <a:lnTo>
                    <a:pt x="3190" y="457"/>
                  </a:lnTo>
                  <a:lnTo>
                    <a:pt x="3176" y="445"/>
                  </a:lnTo>
                  <a:lnTo>
                    <a:pt x="3159" y="435"/>
                  </a:lnTo>
                  <a:lnTo>
                    <a:pt x="3141" y="427"/>
                  </a:lnTo>
                  <a:lnTo>
                    <a:pt x="3121" y="422"/>
                  </a:lnTo>
                  <a:lnTo>
                    <a:pt x="3099" y="418"/>
                  </a:lnTo>
                  <a:lnTo>
                    <a:pt x="3075" y="417"/>
                  </a:lnTo>
                  <a:lnTo>
                    <a:pt x="3039" y="420"/>
                  </a:lnTo>
                  <a:lnTo>
                    <a:pt x="3021" y="425"/>
                  </a:lnTo>
                  <a:lnTo>
                    <a:pt x="3004" y="431"/>
                  </a:lnTo>
                  <a:lnTo>
                    <a:pt x="2991" y="439"/>
                  </a:lnTo>
                  <a:lnTo>
                    <a:pt x="2980" y="450"/>
                  </a:lnTo>
                  <a:lnTo>
                    <a:pt x="2976" y="456"/>
                  </a:lnTo>
                  <a:lnTo>
                    <a:pt x="2973" y="463"/>
                  </a:lnTo>
                  <a:lnTo>
                    <a:pt x="2971" y="479"/>
                  </a:lnTo>
                  <a:lnTo>
                    <a:pt x="2973" y="494"/>
                  </a:lnTo>
                  <a:lnTo>
                    <a:pt x="2983" y="507"/>
                  </a:lnTo>
                  <a:lnTo>
                    <a:pt x="2989" y="513"/>
                  </a:lnTo>
                  <a:lnTo>
                    <a:pt x="2996" y="518"/>
                  </a:lnTo>
                  <a:lnTo>
                    <a:pt x="3014" y="528"/>
                  </a:lnTo>
                  <a:lnTo>
                    <a:pt x="3037" y="536"/>
                  </a:lnTo>
                  <a:lnTo>
                    <a:pt x="3062" y="543"/>
                  </a:lnTo>
                  <a:lnTo>
                    <a:pt x="3118" y="557"/>
                  </a:lnTo>
                  <a:lnTo>
                    <a:pt x="3164" y="568"/>
                  </a:lnTo>
                  <a:lnTo>
                    <a:pt x="3210" y="581"/>
                  </a:lnTo>
                  <a:lnTo>
                    <a:pt x="3255" y="597"/>
                  </a:lnTo>
                  <a:lnTo>
                    <a:pt x="3277" y="607"/>
                  </a:lnTo>
                  <a:lnTo>
                    <a:pt x="3296" y="617"/>
                  </a:lnTo>
                  <a:lnTo>
                    <a:pt x="3315" y="629"/>
                  </a:lnTo>
                  <a:lnTo>
                    <a:pt x="3332" y="643"/>
                  </a:lnTo>
                  <a:lnTo>
                    <a:pt x="3348" y="658"/>
                  </a:lnTo>
                  <a:lnTo>
                    <a:pt x="3360" y="675"/>
                  </a:lnTo>
                  <a:lnTo>
                    <a:pt x="3370" y="694"/>
                  </a:lnTo>
                  <a:lnTo>
                    <a:pt x="3379" y="715"/>
                  </a:lnTo>
                  <a:lnTo>
                    <a:pt x="3384" y="738"/>
                  </a:lnTo>
                  <a:lnTo>
                    <a:pt x="3385" y="764"/>
                  </a:lnTo>
                  <a:lnTo>
                    <a:pt x="3384" y="787"/>
                  </a:lnTo>
                  <a:lnTo>
                    <a:pt x="3380" y="808"/>
                  </a:lnTo>
                  <a:lnTo>
                    <a:pt x="3376" y="818"/>
                  </a:lnTo>
                  <a:lnTo>
                    <a:pt x="3373" y="828"/>
                  </a:lnTo>
                  <a:lnTo>
                    <a:pt x="3363" y="848"/>
                  </a:lnTo>
                  <a:lnTo>
                    <a:pt x="3351" y="866"/>
                  </a:lnTo>
                  <a:lnTo>
                    <a:pt x="3337" y="882"/>
                  </a:lnTo>
                  <a:lnTo>
                    <a:pt x="3319" y="898"/>
                  </a:lnTo>
                  <a:lnTo>
                    <a:pt x="3301" y="912"/>
                  </a:lnTo>
                  <a:lnTo>
                    <a:pt x="3279" y="925"/>
                  </a:lnTo>
                  <a:lnTo>
                    <a:pt x="3255" y="936"/>
                  </a:lnTo>
                  <a:lnTo>
                    <a:pt x="3230" y="945"/>
                  </a:lnTo>
                  <a:lnTo>
                    <a:pt x="3202" y="953"/>
                  </a:lnTo>
                  <a:lnTo>
                    <a:pt x="3174" y="960"/>
                  </a:lnTo>
                  <a:lnTo>
                    <a:pt x="3144" y="964"/>
                  </a:lnTo>
                  <a:lnTo>
                    <a:pt x="3111" y="967"/>
                  </a:lnTo>
                  <a:lnTo>
                    <a:pt x="3078" y="968"/>
                  </a:lnTo>
                  <a:close/>
                  <a:moveTo>
                    <a:pt x="4419" y="279"/>
                  </a:moveTo>
                  <a:lnTo>
                    <a:pt x="4377" y="281"/>
                  </a:lnTo>
                  <a:lnTo>
                    <a:pt x="4335" y="286"/>
                  </a:lnTo>
                  <a:lnTo>
                    <a:pt x="4296" y="294"/>
                  </a:lnTo>
                  <a:lnTo>
                    <a:pt x="4257" y="306"/>
                  </a:lnTo>
                  <a:lnTo>
                    <a:pt x="4221" y="320"/>
                  </a:lnTo>
                  <a:lnTo>
                    <a:pt x="4186" y="337"/>
                  </a:lnTo>
                  <a:lnTo>
                    <a:pt x="4155" y="357"/>
                  </a:lnTo>
                  <a:lnTo>
                    <a:pt x="4140" y="368"/>
                  </a:lnTo>
                  <a:lnTo>
                    <a:pt x="4125" y="379"/>
                  </a:lnTo>
                  <a:lnTo>
                    <a:pt x="4099" y="403"/>
                  </a:lnTo>
                  <a:lnTo>
                    <a:pt x="4075" y="430"/>
                  </a:lnTo>
                  <a:lnTo>
                    <a:pt x="4054" y="458"/>
                  </a:lnTo>
                  <a:lnTo>
                    <a:pt x="4038" y="488"/>
                  </a:lnTo>
                  <a:lnTo>
                    <a:pt x="4023" y="520"/>
                  </a:lnTo>
                  <a:lnTo>
                    <a:pt x="4014" y="553"/>
                  </a:lnTo>
                  <a:lnTo>
                    <a:pt x="4008" y="587"/>
                  </a:lnTo>
                  <a:lnTo>
                    <a:pt x="4005" y="624"/>
                  </a:lnTo>
                  <a:lnTo>
                    <a:pt x="4008" y="660"/>
                  </a:lnTo>
                  <a:lnTo>
                    <a:pt x="4014" y="694"/>
                  </a:lnTo>
                  <a:lnTo>
                    <a:pt x="4023" y="728"/>
                  </a:lnTo>
                  <a:lnTo>
                    <a:pt x="4038" y="759"/>
                  </a:lnTo>
                  <a:lnTo>
                    <a:pt x="4054" y="789"/>
                  </a:lnTo>
                  <a:lnTo>
                    <a:pt x="4075" y="818"/>
                  </a:lnTo>
                  <a:lnTo>
                    <a:pt x="4099" y="844"/>
                  </a:lnTo>
                  <a:lnTo>
                    <a:pt x="4112" y="857"/>
                  </a:lnTo>
                  <a:lnTo>
                    <a:pt x="4125" y="868"/>
                  </a:lnTo>
                  <a:lnTo>
                    <a:pt x="4155" y="890"/>
                  </a:lnTo>
                  <a:lnTo>
                    <a:pt x="4171" y="901"/>
                  </a:lnTo>
                  <a:lnTo>
                    <a:pt x="4186" y="910"/>
                  </a:lnTo>
                  <a:lnTo>
                    <a:pt x="4221" y="927"/>
                  </a:lnTo>
                  <a:lnTo>
                    <a:pt x="4257" y="941"/>
                  </a:lnTo>
                  <a:lnTo>
                    <a:pt x="4296" y="953"/>
                  </a:lnTo>
                  <a:lnTo>
                    <a:pt x="4335" y="961"/>
                  </a:lnTo>
                  <a:lnTo>
                    <a:pt x="4377" y="966"/>
                  </a:lnTo>
                  <a:lnTo>
                    <a:pt x="4419" y="968"/>
                  </a:lnTo>
                  <a:lnTo>
                    <a:pt x="4462" y="966"/>
                  </a:lnTo>
                  <a:lnTo>
                    <a:pt x="4504" y="961"/>
                  </a:lnTo>
                  <a:lnTo>
                    <a:pt x="4544" y="953"/>
                  </a:lnTo>
                  <a:lnTo>
                    <a:pt x="4582" y="941"/>
                  </a:lnTo>
                  <a:lnTo>
                    <a:pt x="4618" y="927"/>
                  </a:lnTo>
                  <a:lnTo>
                    <a:pt x="4653" y="910"/>
                  </a:lnTo>
                  <a:lnTo>
                    <a:pt x="4684" y="890"/>
                  </a:lnTo>
                  <a:lnTo>
                    <a:pt x="4700" y="880"/>
                  </a:lnTo>
                  <a:lnTo>
                    <a:pt x="4714" y="868"/>
                  </a:lnTo>
                  <a:lnTo>
                    <a:pt x="4741" y="844"/>
                  </a:lnTo>
                  <a:lnTo>
                    <a:pt x="4764" y="818"/>
                  </a:lnTo>
                  <a:lnTo>
                    <a:pt x="4785" y="789"/>
                  </a:lnTo>
                  <a:lnTo>
                    <a:pt x="4802" y="759"/>
                  </a:lnTo>
                  <a:lnTo>
                    <a:pt x="4815" y="728"/>
                  </a:lnTo>
                  <a:lnTo>
                    <a:pt x="4826" y="694"/>
                  </a:lnTo>
                  <a:lnTo>
                    <a:pt x="4832" y="660"/>
                  </a:lnTo>
                  <a:lnTo>
                    <a:pt x="4834" y="624"/>
                  </a:lnTo>
                  <a:lnTo>
                    <a:pt x="4832" y="587"/>
                  </a:lnTo>
                  <a:lnTo>
                    <a:pt x="4826" y="553"/>
                  </a:lnTo>
                  <a:lnTo>
                    <a:pt x="4815" y="520"/>
                  </a:lnTo>
                  <a:lnTo>
                    <a:pt x="4802" y="488"/>
                  </a:lnTo>
                  <a:lnTo>
                    <a:pt x="4785" y="458"/>
                  </a:lnTo>
                  <a:lnTo>
                    <a:pt x="4764" y="430"/>
                  </a:lnTo>
                  <a:lnTo>
                    <a:pt x="4741" y="403"/>
                  </a:lnTo>
                  <a:lnTo>
                    <a:pt x="4728" y="391"/>
                  </a:lnTo>
                  <a:lnTo>
                    <a:pt x="4714" y="379"/>
                  </a:lnTo>
                  <a:lnTo>
                    <a:pt x="4684" y="357"/>
                  </a:lnTo>
                  <a:lnTo>
                    <a:pt x="4669" y="347"/>
                  </a:lnTo>
                  <a:lnTo>
                    <a:pt x="4653" y="337"/>
                  </a:lnTo>
                  <a:lnTo>
                    <a:pt x="4618" y="320"/>
                  </a:lnTo>
                  <a:lnTo>
                    <a:pt x="4582" y="306"/>
                  </a:lnTo>
                  <a:lnTo>
                    <a:pt x="4544" y="294"/>
                  </a:lnTo>
                  <a:lnTo>
                    <a:pt x="4504" y="286"/>
                  </a:lnTo>
                  <a:lnTo>
                    <a:pt x="4462" y="281"/>
                  </a:lnTo>
                  <a:lnTo>
                    <a:pt x="4419" y="279"/>
                  </a:lnTo>
                  <a:close/>
                  <a:moveTo>
                    <a:pt x="4419" y="821"/>
                  </a:moveTo>
                  <a:lnTo>
                    <a:pt x="4395" y="820"/>
                  </a:lnTo>
                  <a:lnTo>
                    <a:pt x="4371" y="817"/>
                  </a:lnTo>
                  <a:lnTo>
                    <a:pt x="4348" y="813"/>
                  </a:lnTo>
                  <a:lnTo>
                    <a:pt x="4327" y="806"/>
                  </a:lnTo>
                  <a:lnTo>
                    <a:pt x="4306" y="798"/>
                  </a:lnTo>
                  <a:lnTo>
                    <a:pt x="4287" y="788"/>
                  </a:lnTo>
                  <a:lnTo>
                    <a:pt x="4269" y="777"/>
                  </a:lnTo>
                  <a:lnTo>
                    <a:pt x="4254" y="765"/>
                  </a:lnTo>
                  <a:lnTo>
                    <a:pt x="4238" y="751"/>
                  </a:lnTo>
                  <a:lnTo>
                    <a:pt x="4225" y="736"/>
                  </a:lnTo>
                  <a:lnTo>
                    <a:pt x="4214" y="720"/>
                  </a:lnTo>
                  <a:lnTo>
                    <a:pt x="4204" y="702"/>
                  </a:lnTo>
                  <a:lnTo>
                    <a:pt x="4196" y="684"/>
                  </a:lnTo>
                  <a:lnTo>
                    <a:pt x="4191" y="665"/>
                  </a:lnTo>
                  <a:lnTo>
                    <a:pt x="4188" y="645"/>
                  </a:lnTo>
                  <a:lnTo>
                    <a:pt x="4186" y="624"/>
                  </a:lnTo>
                  <a:lnTo>
                    <a:pt x="4188" y="603"/>
                  </a:lnTo>
                  <a:lnTo>
                    <a:pt x="4191" y="582"/>
                  </a:lnTo>
                  <a:lnTo>
                    <a:pt x="4196" y="563"/>
                  </a:lnTo>
                  <a:lnTo>
                    <a:pt x="4204" y="545"/>
                  </a:lnTo>
                  <a:lnTo>
                    <a:pt x="4214" y="528"/>
                  </a:lnTo>
                  <a:lnTo>
                    <a:pt x="4225" y="511"/>
                  </a:lnTo>
                  <a:lnTo>
                    <a:pt x="4254" y="482"/>
                  </a:lnTo>
                  <a:lnTo>
                    <a:pt x="4269" y="470"/>
                  </a:lnTo>
                  <a:lnTo>
                    <a:pt x="4287" y="459"/>
                  </a:lnTo>
                  <a:lnTo>
                    <a:pt x="4306" y="449"/>
                  </a:lnTo>
                  <a:lnTo>
                    <a:pt x="4327" y="441"/>
                  </a:lnTo>
                  <a:lnTo>
                    <a:pt x="4348" y="435"/>
                  </a:lnTo>
                  <a:lnTo>
                    <a:pt x="4371" y="430"/>
                  </a:lnTo>
                  <a:lnTo>
                    <a:pt x="4395" y="427"/>
                  </a:lnTo>
                  <a:lnTo>
                    <a:pt x="4419" y="426"/>
                  </a:lnTo>
                  <a:lnTo>
                    <a:pt x="4444" y="427"/>
                  </a:lnTo>
                  <a:lnTo>
                    <a:pt x="4468" y="430"/>
                  </a:lnTo>
                  <a:lnTo>
                    <a:pt x="4490" y="435"/>
                  </a:lnTo>
                  <a:lnTo>
                    <a:pt x="4513" y="441"/>
                  </a:lnTo>
                  <a:lnTo>
                    <a:pt x="4533" y="449"/>
                  </a:lnTo>
                  <a:lnTo>
                    <a:pt x="4552" y="459"/>
                  </a:lnTo>
                  <a:lnTo>
                    <a:pt x="4570" y="470"/>
                  </a:lnTo>
                  <a:lnTo>
                    <a:pt x="4586" y="482"/>
                  </a:lnTo>
                  <a:lnTo>
                    <a:pt x="4602" y="496"/>
                  </a:lnTo>
                  <a:lnTo>
                    <a:pt x="4615" y="511"/>
                  </a:lnTo>
                  <a:lnTo>
                    <a:pt x="4626" y="528"/>
                  </a:lnTo>
                  <a:lnTo>
                    <a:pt x="4635" y="545"/>
                  </a:lnTo>
                  <a:lnTo>
                    <a:pt x="4642" y="563"/>
                  </a:lnTo>
                  <a:lnTo>
                    <a:pt x="4648" y="582"/>
                  </a:lnTo>
                  <a:lnTo>
                    <a:pt x="4652" y="603"/>
                  </a:lnTo>
                  <a:lnTo>
                    <a:pt x="4653" y="624"/>
                  </a:lnTo>
                  <a:lnTo>
                    <a:pt x="4652" y="645"/>
                  </a:lnTo>
                  <a:lnTo>
                    <a:pt x="4648" y="665"/>
                  </a:lnTo>
                  <a:lnTo>
                    <a:pt x="4642" y="684"/>
                  </a:lnTo>
                  <a:lnTo>
                    <a:pt x="4635" y="702"/>
                  </a:lnTo>
                  <a:lnTo>
                    <a:pt x="4626" y="720"/>
                  </a:lnTo>
                  <a:lnTo>
                    <a:pt x="4615" y="736"/>
                  </a:lnTo>
                  <a:lnTo>
                    <a:pt x="4586" y="765"/>
                  </a:lnTo>
                  <a:lnTo>
                    <a:pt x="4570" y="777"/>
                  </a:lnTo>
                  <a:lnTo>
                    <a:pt x="4552" y="788"/>
                  </a:lnTo>
                  <a:lnTo>
                    <a:pt x="4533" y="798"/>
                  </a:lnTo>
                  <a:lnTo>
                    <a:pt x="4513" y="806"/>
                  </a:lnTo>
                  <a:lnTo>
                    <a:pt x="4490" y="813"/>
                  </a:lnTo>
                  <a:lnTo>
                    <a:pt x="4468" y="817"/>
                  </a:lnTo>
                  <a:lnTo>
                    <a:pt x="4444" y="820"/>
                  </a:lnTo>
                  <a:lnTo>
                    <a:pt x="4419" y="821"/>
                  </a:lnTo>
                  <a:close/>
                  <a:moveTo>
                    <a:pt x="7017" y="951"/>
                  </a:moveTo>
                  <a:lnTo>
                    <a:pt x="6950" y="954"/>
                  </a:lnTo>
                  <a:lnTo>
                    <a:pt x="6884" y="951"/>
                  </a:lnTo>
                  <a:lnTo>
                    <a:pt x="6853" y="948"/>
                  </a:lnTo>
                  <a:lnTo>
                    <a:pt x="6823" y="942"/>
                  </a:lnTo>
                  <a:lnTo>
                    <a:pt x="6794" y="935"/>
                  </a:lnTo>
                  <a:lnTo>
                    <a:pt x="6766" y="925"/>
                  </a:lnTo>
                  <a:lnTo>
                    <a:pt x="6742" y="913"/>
                  </a:lnTo>
                  <a:lnTo>
                    <a:pt x="6730" y="906"/>
                  </a:lnTo>
                  <a:lnTo>
                    <a:pt x="6720" y="898"/>
                  </a:lnTo>
                  <a:lnTo>
                    <a:pt x="6700" y="880"/>
                  </a:lnTo>
                  <a:lnTo>
                    <a:pt x="6684" y="860"/>
                  </a:lnTo>
                  <a:lnTo>
                    <a:pt x="6670" y="837"/>
                  </a:lnTo>
                  <a:lnTo>
                    <a:pt x="6660" y="810"/>
                  </a:lnTo>
                  <a:lnTo>
                    <a:pt x="6654" y="780"/>
                  </a:lnTo>
                  <a:lnTo>
                    <a:pt x="6651" y="747"/>
                  </a:lnTo>
                  <a:lnTo>
                    <a:pt x="6651" y="442"/>
                  </a:lnTo>
                  <a:lnTo>
                    <a:pt x="6510" y="442"/>
                  </a:lnTo>
                  <a:lnTo>
                    <a:pt x="6510" y="296"/>
                  </a:lnTo>
                  <a:lnTo>
                    <a:pt x="6651" y="296"/>
                  </a:lnTo>
                  <a:lnTo>
                    <a:pt x="6651" y="134"/>
                  </a:lnTo>
                  <a:lnTo>
                    <a:pt x="6832" y="134"/>
                  </a:lnTo>
                  <a:lnTo>
                    <a:pt x="6832" y="296"/>
                  </a:lnTo>
                  <a:lnTo>
                    <a:pt x="7018" y="296"/>
                  </a:lnTo>
                  <a:lnTo>
                    <a:pt x="7018" y="442"/>
                  </a:lnTo>
                  <a:lnTo>
                    <a:pt x="6832" y="442"/>
                  </a:lnTo>
                  <a:lnTo>
                    <a:pt x="6832" y="719"/>
                  </a:lnTo>
                  <a:lnTo>
                    <a:pt x="6835" y="747"/>
                  </a:lnTo>
                  <a:lnTo>
                    <a:pt x="6838" y="759"/>
                  </a:lnTo>
                  <a:lnTo>
                    <a:pt x="6842" y="769"/>
                  </a:lnTo>
                  <a:lnTo>
                    <a:pt x="6848" y="779"/>
                  </a:lnTo>
                  <a:lnTo>
                    <a:pt x="6855" y="787"/>
                  </a:lnTo>
                  <a:lnTo>
                    <a:pt x="6864" y="794"/>
                  </a:lnTo>
                  <a:lnTo>
                    <a:pt x="6874" y="800"/>
                  </a:lnTo>
                  <a:lnTo>
                    <a:pt x="6885" y="805"/>
                  </a:lnTo>
                  <a:lnTo>
                    <a:pt x="6898" y="809"/>
                  </a:lnTo>
                  <a:lnTo>
                    <a:pt x="6931" y="815"/>
                  </a:lnTo>
                  <a:lnTo>
                    <a:pt x="6970" y="816"/>
                  </a:lnTo>
                  <a:lnTo>
                    <a:pt x="7017" y="815"/>
                  </a:lnTo>
                  <a:lnTo>
                    <a:pt x="7017" y="951"/>
                  </a:lnTo>
                  <a:close/>
                  <a:moveTo>
                    <a:pt x="7489" y="279"/>
                  </a:moveTo>
                  <a:lnTo>
                    <a:pt x="7446" y="281"/>
                  </a:lnTo>
                  <a:lnTo>
                    <a:pt x="7405" y="286"/>
                  </a:lnTo>
                  <a:lnTo>
                    <a:pt x="7364" y="294"/>
                  </a:lnTo>
                  <a:lnTo>
                    <a:pt x="7326" y="306"/>
                  </a:lnTo>
                  <a:lnTo>
                    <a:pt x="7290" y="320"/>
                  </a:lnTo>
                  <a:lnTo>
                    <a:pt x="7256" y="337"/>
                  </a:lnTo>
                  <a:lnTo>
                    <a:pt x="7224" y="357"/>
                  </a:lnTo>
                  <a:lnTo>
                    <a:pt x="7209" y="368"/>
                  </a:lnTo>
                  <a:lnTo>
                    <a:pt x="7195" y="379"/>
                  </a:lnTo>
                  <a:lnTo>
                    <a:pt x="7168" y="403"/>
                  </a:lnTo>
                  <a:lnTo>
                    <a:pt x="7144" y="430"/>
                  </a:lnTo>
                  <a:lnTo>
                    <a:pt x="7124" y="458"/>
                  </a:lnTo>
                  <a:lnTo>
                    <a:pt x="7106" y="488"/>
                  </a:lnTo>
                  <a:lnTo>
                    <a:pt x="7093" y="520"/>
                  </a:lnTo>
                  <a:lnTo>
                    <a:pt x="7083" y="553"/>
                  </a:lnTo>
                  <a:lnTo>
                    <a:pt x="7076" y="587"/>
                  </a:lnTo>
                  <a:lnTo>
                    <a:pt x="7075" y="624"/>
                  </a:lnTo>
                  <a:lnTo>
                    <a:pt x="7076" y="660"/>
                  </a:lnTo>
                  <a:lnTo>
                    <a:pt x="7083" y="694"/>
                  </a:lnTo>
                  <a:lnTo>
                    <a:pt x="7093" y="728"/>
                  </a:lnTo>
                  <a:lnTo>
                    <a:pt x="7106" y="759"/>
                  </a:lnTo>
                  <a:lnTo>
                    <a:pt x="7124" y="789"/>
                  </a:lnTo>
                  <a:lnTo>
                    <a:pt x="7144" y="818"/>
                  </a:lnTo>
                  <a:lnTo>
                    <a:pt x="7168" y="844"/>
                  </a:lnTo>
                  <a:lnTo>
                    <a:pt x="7180" y="857"/>
                  </a:lnTo>
                  <a:lnTo>
                    <a:pt x="7195" y="868"/>
                  </a:lnTo>
                  <a:lnTo>
                    <a:pt x="7224" y="890"/>
                  </a:lnTo>
                  <a:lnTo>
                    <a:pt x="7239" y="901"/>
                  </a:lnTo>
                  <a:lnTo>
                    <a:pt x="7256" y="910"/>
                  </a:lnTo>
                  <a:lnTo>
                    <a:pt x="7290" y="927"/>
                  </a:lnTo>
                  <a:lnTo>
                    <a:pt x="7326" y="941"/>
                  </a:lnTo>
                  <a:lnTo>
                    <a:pt x="7364" y="953"/>
                  </a:lnTo>
                  <a:lnTo>
                    <a:pt x="7405" y="961"/>
                  </a:lnTo>
                  <a:lnTo>
                    <a:pt x="7446" y="966"/>
                  </a:lnTo>
                  <a:lnTo>
                    <a:pt x="7489" y="968"/>
                  </a:lnTo>
                  <a:lnTo>
                    <a:pt x="7532" y="966"/>
                  </a:lnTo>
                  <a:lnTo>
                    <a:pt x="7573" y="961"/>
                  </a:lnTo>
                  <a:lnTo>
                    <a:pt x="7614" y="953"/>
                  </a:lnTo>
                  <a:lnTo>
                    <a:pt x="7652" y="941"/>
                  </a:lnTo>
                  <a:lnTo>
                    <a:pt x="7688" y="927"/>
                  </a:lnTo>
                  <a:lnTo>
                    <a:pt x="7722" y="910"/>
                  </a:lnTo>
                  <a:lnTo>
                    <a:pt x="7754" y="890"/>
                  </a:lnTo>
                  <a:lnTo>
                    <a:pt x="7768" y="880"/>
                  </a:lnTo>
                  <a:lnTo>
                    <a:pt x="7783" y="868"/>
                  </a:lnTo>
                  <a:lnTo>
                    <a:pt x="7809" y="844"/>
                  </a:lnTo>
                  <a:lnTo>
                    <a:pt x="7833" y="818"/>
                  </a:lnTo>
                  <a:lnTo>
                    <a:pt x="7854" y="789"/>
                  </a:lnTo>
                  <a:lnTo>
                    <a:pt x="7870" y="759"/>
                  </a:lnTo>
                  <a:lnTo>
                    <a:pt x="7885" y="728"/>
                  </a:lnTo>
                  <a:lnTo>
                    <a:pt x="7894" y="694"/>
                  </a:lnTo>
                  <a:lnTo>
                    <a:pt x="7900" y="660"/>
                  </a:lnTo>
                  <a:lnTo>
                    <a:pt x="7903" y="624"/>
                  </a:lnTo>
                  <a:lnTo>
                    <a:pt x="7900" y="587"/>
                  </a:lnTo>
                  <a:lnTo>
                    <a:pt x="7894" y="553"/>
                  </a:lnTo>
                  <a:lnTo>
                    <a:pt x="7885" y="520"/>
                  </a:lnTo>
                  <a:lnTo>
                    <a:pt x="7870" y="488"/>
                  </a:lnTo>
                  <a:lnTo>
                    <a:pt x="7854" y="458"/>
                  </a:lnTo>
                  <a:lnTo>
                    <a:pt x="7833" y="430"/>
                  </a:lnTo>
                  <a:lnTo>
                    <a:pt x="7809" y="403"/>
                  </a:lnTo>
                  <a:lnTo>
                    <a:pt x="7797" y="391"/>
                  </a:lnTo>
                  <a:lnTo>
                    <a:pt x="7783" y="379"/>
                  </a:lnTo>
                  <a:lnTo>
                    <a:pt x="7754" y="357"/>
                  </a:lnTo>
                  <a:lnTo>
                    <a:pt x="7738" y="347"/>
                  </a:lnTo>
                  <a:lnTo>
                    <a:pt x="7722" y="337"/>
                  </a:lnTo>
                  <a:lnTo>
                    <a:pt x="7688" y="320"/>
                  </a:lnTo>
                  <a:lnTo>
                    <a:pt x="7652" y="306"/>
                  </a:lnTo>
                  <a:lnTo>
                    <a:pt x="7614" y="294"/>
                  </a:lnTo>
                  <a:lnTo>
                    <a:pt x="7573" y="286"/>
                  </a:lnTo>
                  <a:lnTo>
                    <a:pt x="7532" y="281"/>
                  </a:lnTo>
                  <a:lnTo>
                    <a:pt x="7489" y="279"/>
                  </a:lnTo>
                  <a:close/>
                  <a:moveTo>
                    <a:pt x="7489" y="821"/>
                  </a:moveTo>
                  <a:lnTo>
                    <a:pt x="7464" y="820"/>
                  </a:lnTo>
                  <a:lnTo>
                    <a:pt x="7441" y="817"/>
                  </a:lnTo>
                  <a:lnTo>
                    <a:pt x="7418" y="813"/>
                  </a:lnTo>
                  <a:lnTo>
                    <a:pt x="7396" y="806"/>
                  </a:lnTo>
                  <a:lnTo>
                    <a:pt x="7376" y="798"/>
                  </a:lnTo>
                  <a:lnTo>
                    <a:pt x="7357" y="788"/>
                  </a:lnTo>
                  <a:lnTo>
                    <a:pt x="7339" y="777"/>
                  </a:lnTo>
                  <a:lnTo>
                    <a:pt x="7322" y="765"/>
                  </a:lnTo>
                  <a:lnTo>
                    <a:pt x="7308" y="751"/>
                  </a:lnTo>
                  <a:lnTo>
                    <a:pt x="7294" y="736"/>
                  </a:lnTo>
                  <a:lnTo>
                    <a:pt x="7282" y="720"/>
                  </a:lnTo>
                  <a:lnTo>
                    <a:pt x="7273" y="702"/>
                  </a:lnTo>
                  <a:lnTo>
                    <a:pt x="7266" y="684"/>
                  </a:lnTo>
                  <a:lnTo>
                    <a:pt x="7260" y="665"/>
                  </a:lnTo>
                  <a:lnTo>
                    <a:pt x="7256" y="645"/>
                  </a:lnTo>
                  <a:lnTo>
                    <a:pt x="7255" y="624"/>
                  </a:lnTo>
                  <a:lnTo>
                    <a:pt x="7256" y="603"/>
                  </a:lnTo>
                  <a:lnTo>
                    <a:pt x="7260" y="582"/>
                  </a:lnTo>
                  <a:lnTo>
                    <a:pt x="7266" y="563"/>
                  </a:lnTo>
                  <a:lnTo>
                    <a:pt x="7273" y="545"/>
                  </a:lnTo>
                  <a:lnTo>
                    <a:pt x="7282" y="528"/>
                  </a:lnTo>
                  <a:lnTo>
                    <a:pt x="7294" y="511"/>
                  </a:lnTo>
                  <a:lnTo>
                    <a:pt x="7322" y="482"/>
                  </a:lnTo>
                  <a:lnTo>
                    <a:pt x="7339" y="470"/>
                  </a:lnTo>
                  <a:lnTo>
                    <a:pt x="7357" y="459"/>
                  </a:lnTo>
                  <a:lnTo>
                    <a:pt x="7376" y="449"/>
                  </a:lnTo>
                  <a:lnTo>
                    <a:pt x="7396" y="441"/>
                  </a:lnTo>
                  <a:lnTo>
                    <a:pt x="7418" y="435"/>
                  </a:lnTo>
                  <a:lnTo>
                    <a:pt x="7441" y="430"/>
                  </a:lnTo>
                  <a:lnTo>
                    <a:pt x="7464" y="427"/>
                  </a:lnTo>
                  <a:lnTo>
                    <a:pt x="7489" y="426"/>
                  </a:lnTo>
                  <a:lnTo>
                    <a:pt x="7513" y="427"/>
                  </a:lnTo>
                  <a:lnTo>
                    <a:pt x="7537" y="430"/>
                  </a:lnTo>
                  <a:lnTo>
                    <a:pt x="7560" y="435"/>
                  </a:lnTo>
                  <a:lnTo>
                    <a:pt x="7581" y="441"/>
                  </a:lnTo>
                  <a:lnTo>
                    <a:pt x="7602" y="449"/>
                  </a:lnTo>
                  <a:lnTo>
                    <a:pt x="7621" y="459"/>
                  </a:lnTo>
                  <a:lnTo>
                    <a:pt x="7639" y="470"/>
                  </a:lnTo>
                  <a:lnTo>
                    <a:pt x="7656" y="482"/>
                  </a:lnTo>
                  <a:lnTo>
                    <a:pt x="7670" y="496"/>
                  </a:lnTo>
                  <a:lnTo>
                    <a:pt x="7683" y="511"/>
                  </a:lnTo>
                  <a:lnTo>
                    <a:pt x="7695" y="528"/>
                  </a:lnTo>
                  <a:lnTo>
                    <a:pt x="7705" y="545"/>
                  </a:lnTo>
                  <a:lnTo>
                    <a:pt x="7712" y="563"/>
                  </a:lnTo>
                  <a:lnTo>
                    <a:pt x="7718" y="582"/>
                  </a:lnTo>
                  <a:lnTo>
                    <a:pt x="7720" y="603"/>
                  </a:lnTo>
                  <a:lnTo>
                    <a:pt x="7722" y="624"/>
                  </a:lnTo>
                  <a:lnTo>
                    <a:pt x="7720" y="645"/>
                  </a:lnTo>
                  <a:lnTo>
                    <a:pt x="7718" y="665"/>
                  </a:lnTo>
                  <a:lnTo>
                    <a:pt x="7712" y="684"/>
                  </a:lnTo>
                  <a:lnTo>
                    <a:pt x="7705" y="702"/>
                  </a:lnTo>
                  <a:lnTo>
                    <a:pt x="7695" y="720"/>
                  </a:lnTo>
                  <a:lnTo>
                    <a:pt x="7683" y="736"/>
                  </a:lnTo>
                  <a:lnTo>
                    <a:pt x="7656" y="765"/>
                  </a:lnTo>
                  <a:lnTo>
                    <a:pt x="7639" y="777"/>
                  </a:lnTo>
                  <a:lnTo>
                    <a:pt x="7621" y="788"/>
                  </a:lnTo>
                  <a:lnTo>
                    <a:pt x="7602" y="798"/>
                  </a:lnTo>
                  <a:lnTo>
                    <a:pt x="7581" y="806"/>
                  </a:lnTo>
                  <a:lnTo>
                    <a:pt x="7560" y="813"/>
                  </a:lnTo>
                  <a:lnTo>
                    <a:pt x="7537" y="817"/>
                  </a:lnTo>
                  <a:lnTo>
                    <a:pt x="7513" y="820"/>
                  </a:lnTo>
                  <a:lnTo>
                    <a:pt x="7489" y="821"/>
                  </a:lnTo>
                  <a:close/>
                </a:path>
              </a:pathLst>
            </a:custGeom>
            <a:solidFill>
              <a:srgbClr val="6AB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4776788" y="554038"/>
              <a:ext cx="347663" cy="347663"/>
            </a:xfrm>
            <a:custGeom>
              <a:avLst/>
              <a:gdLst>
                <a:gd name="T0" fmla="*/ 974 w 1312"/>
                <a:gd name="T1" fmla="*/ 952 h 1093"/>
                <a:gd name="T2" fmla="*/ 1044 w 1312"/>
                <a:gd name="T3" fmla="*/ 970 h 1093"/>
                <a:gd name="T4" fmla="*/ 1102 w 1312"/>
                <a:gd name="T5" fmla="*/ 947 h 1093"/>
                <a:gd name="T6" fmla="*/ 1152 w 1312"/>
                <a:gd name="T7" fmla="*/ 903 h 1093"/>
                <a:gd name="T8" fmla="*/ 1197 w 1312"/>
                <a:gd name="T9" fmla="*/ 855 h 1093"/>
                <a:gd name="T10" fmla="*/ 1235 w 1312"/>
                <a:gd name="T11" fmla="*/ 803 h 1093"/>
                <a:gd name="T12" fmla="*/ 1272 w 1312"/>
                <a:gd name="T13" fmla="*/ 733 h 1093"/>
                <a:gd name="T14" fmla="*/ 1294 w 1312"/>
                <a:gd name="T15" fmla="*/ 674 h 1093"/>
                <a:gd name="T16" fmla="*/ 1307 w 1312"/>
                <a:gd name="T17" fmla="*/ 611 h 1093"/>
                <a:gd name="T18" fmla="*/ 1312 w 1312"/>
                <a:gd name="T19" fmla="*/ 546 h 1093"/>
                <a:gd name="T20" fmla="*/ 1306 w 1312"/>
                <a:gd name="T21" fmla="*/ 477 h 1093"/>
                <a:gd name="T22" fmla="*/ 1290 w 1312"/>
                <a:gd name="T23" fmla="*/ 410 h 1093"/>
                <a:gd name="T24" fmla="*/ 1260 w 1312"/>
                <a:gd name="T25" fmla="*/ 334 h 1093"/>
                <a:gd name="T26" fmla="*/ 1233 w 1312"/>
                <a:gd name="T27" fmla="*/ 286 h 1093"/>
                <a:gd name="T28" fmla="*/ 1199 w 1312"/>
                <a:gd name="T29" fmla="*/ 241 h 1093"/>
                <a:gd name="T30" fmla="*/ 1142 w 1312"/>
                <a:gd name="T31" fmla="*/ 179 h 1093"/>
                <a:gd name="T32" fmla="*/ 1073 w 1312"/>
                <a:gd name="T33" fmla="*/ 125 h 1093"/>
                <a:gd name="T34" fmla="*/ 1010 w 1312"/>
                <a:gd name="T35" fmla="*/ 86 h 1093"/>
                <a:gd name="T36" fmla="*/ 940 w 1312"/>
                <a:gd name="T37" fmla="*/ 54 h 1093"/>
                <a:gd name="T38" fmla="*/ 851 w 1312"/>
                <a:gd name="T39" fmla="*/ 25 h 1093"/>
                <a:gd name="T40" fmla="*/ 789 w 1312"/>
                <a:gd name="T41" fmla="*/ 11 h 1093"/>
                <a:gd name="T42" fmla="*/ 723 w 1312"/>
                <a:gd name="T43" fmla="*/ 3 h 1093"/>
                <a:gd name="T44" fmla="*/ 627 w 1312"/>
                <a:gd name="T45" fmla="*/ 1 h 1093"/>
                <a:gd name="T46" fmla="*/ 569 w 1312"/>
                <a:gd name="T47" fmla="*/ 5 h 1093"/>
                <a:gd name="T48" fmla="*/ 471 w 1312"/>
                <a:gd name="T49" fmla="*/ 22 h 1093"/>
                <a:gd name="T50" fmla="*/ 443 w 1312"/>
                <a:gd name="T51" fmla="*/ 65 h 1093"/>
                <a:gd name="T52" fmla="*/ 458 w 1312"/>
                <a:gd name="T53" fmla="*/ 132 h 1093"/>
                <a:gd name="T54" fmla="*/ 458 w 1312"/>
                <a:gd name="T55" fmla="*/ 206 h 1093"/>
                <a:gd name="T56" fmla="*/ 438 w 1312"/>
                <a:gd name="T57" fmla="*/ 280 h 1093"/>
                <a:gd name="T58" fmla="*/ 414 w 1312"/>
                <a:gd name="T59" fmla="*/ 333 h 1093"/>
                <a:gd name="T60" fmla="*/ 369 w 1312"/>
                <a:gd name="T61" fmla="*/ 395 h 1093"/>
                <a:gd name="T62" fmla="*/ 326 w 1312"/>
                <a:gd name="T63" fmla="*/ 437 h 1093"/>
                <a:gd name="T64" fmla="*/ 275 w 1312"/>
                <a:gd name="T65" fmla="*/ 473 h 1093"/>
                <a:gd name="T66" fmla="*/ 200 w 1312"/>
                <a:gd name="T67" fmla="*/ 511 h 1093"/>
                <a:gd name="T68" fmla="*/ 137 w 1312"/>
                <a:gd name="T69" fmla="*/ 532 h 1093"/>
                <a:gd name="T70" fmla="*/ 71 w 1312"/>
                <a:gd name="T71" fmla="*/ 545 h 1093"/>
                <a:gd name="T72" fmla="*/ 2 w 1312"/>
                <a:gd name="T73" fmla="*/ 563 h 1093"/>
                <a:gd name="T74" fmla="*/ 9 w 1312"/>
                <a:gd name="T75" fmla="*/ 630 h 1093"/>
                <a:gd name="T76" fmla="*/ 21 w 1312"/>
                <a:gd name="T77" fmla="*/ 683 h 1093"/>
                <a:gd name="T78" fmla="*/ 51 w 1312"/>
                <a:gd name="T79" fmla="*/ 757 h 1093"/>
                <a:gd name="T80" fmla="*/ 110 w 1312"/>
                <a:gd name="T81" fmla="*/ 848 h 1093"/>
                <a:gd name="T82" fmla="*/ 146 w 1312"/>
                <a:gd name="T83" fmla="*/ 889 h 1093"/>
                <a:gd name="T84" fmla="*/ 208 w 1312"/>
                <a:gd name="T85" fmla="*/ 945 h 1093"/>
                <a:gd name="T86" fmla="*/ 292 w 1312"/>
                <a:gd name="T87" fmla="*/ 1001 h 1093"/>
                <a:gd name="T88" fmla="*/ 386 w 1312"/>
                <a:gd name="T89" fmla="*/ 1045 h 1093"/>
                <a:gd name="T90" fmla="*/ 459 w 1312"/>
                <a:gd name="T91" fmla="*/ 1068 h 1093"/>
                <a:gd name="T92" fmla="*/ 567 w 1312"/>
                <a:gd name="T93" fmla="*/ 1088 h 1093"/>
                <a:gd name="T94" fmla="*/ 642 w 1312"/>
                <a:gd name="T95" fmla="*/ 1077 h 1093"/>
                <a:gd name="T96" fmla="*/ 674 w 1312"/>
                <a:gd name="T97" fmla="*/ 1041 h 1093"/>
                <a:gd name="T98" fmla="*/ 713 w 1312"/>
                <a:gd name="T99" fmla="*/ 1009 h 1093"/>
                <a:gd name="T100" fmla="*/ 766 w 1312"/>
                <a:gd name="T101" fmla="*/ 979 h 1093"/>
                <a:gd name="T102" fmla="*/ 827 w 1312"/>
                <a:gd name="T103" fmla="*/ 959 h 1093"/>
                <a:gd name="T104" fmla="*/ 882 w 1312"/>
                <a:gd name="T105" fmla="*/ 95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2" h="1093">
                  <a:moveTo>
                    <a:pt x="917" y="948"/>
                  </a:moveTo>
                  <a:lnTo>
                    <a:pt x="936" y="949"/>
                  </a:lnTo>
                  <a:lnTo>
                    <a:pt x="956" y="950"/>
                  </a:lnTo>
                  <a:lnTo>
                    <a:pt x="974" y="952"/>
                  </a:lnTo>
                  <a:lnTo>
                    <a:pt x="993" y="956"/>
                  </a:lnTo>
                  <a:lnTo>
                    <a:pt x="1010" y="960"/>
                  </a:lnTo>
                  <a:lnTo>
                    <a:pt x="1028" y="964"/>
                  </a:lnTo>
                  <a:lnTo>
                    <a:pt x="1044" y="970"/>
                  </a:lnTo>
                  <a:lnTo>
                    <a:pt x="1061" y="977"/>
                  </a:lnTo>
                  <a:lnTo>
                    <a:pt x="1076" y="967"/>
                  </a:lnTo>
                  <a:lnTo>
                    <a:pt x="1089" y="957"/>
                  </a:lnTo>
                  <a:lnTo>
                    <a:pt x="1102" y="947"/>
                  </a:lnTo>
                  <a:lnTo>
                    <a:pt x="1115" y="937"/>
                  </a:lnTo>
                  <a:lnTo>
                    <a:pt x="1128" y="926"/>
                  </a:lnTo>
                  <a:lnTo>
                    <a:pt x="1140" y="915"/>
                  </a:lnTo>
                  <a:lnTo>
                    <a:pt x="1152" y="903"/>
                  </a:lnTo>
                  <a:lnTo>
                    <a:pt x="1164" y="892"/>
                  </a:lnTo>
                  <a:lnTo>
                    <a:pt x="1176" y="880"/>
                  </a:lnTo>
                  <a:lnTo>
                    <a:pt x="1187" y="868"/>
                  </a:lnTo>
                  <a:lnTo>
                    <a:pt x="1197" y="855"/>
                  </a:lnTo>
                  <a:lnTo>
                    <a:pt x="1208" y="843"/>
                  </a:lnTo>
                  <a:lnTo>
                    <a:pt x="1217" y="830"/>
                  </a:lnTo>
                  <a:lnTo>
                    <a:pt x="1227" y="817"/>
                  </a:lnTo>
                  <a:lnTo>
                    <a:pt x="1235" y="803"/>
                  </a:lnTo>
                  <a:lnTo>
                    <a:pt x="1244" y="790"/>
                  </a:lnTo>
                  <a:lnTo>
                    <a:pt x="1259" y="762"/>
                  </a:lnTo>
                  <a:lnTo>
                    <a:pt x="1266" y="748"/>
                  </a:lnTo>
                  <a:lnTo>
                    <a:pt x="1272" y="733"/>
                  </a:lnTo>
                  <a:lnTo>
                    <a:pt x="1278" y="719"/>
                  </a:lnTo>
                  <a:lnTo>
                    <a:pt x="1284" y="704"/>
                  </a:lnTo>
                  <a:lnTo>
                    <a:pt x="1289" y="689"/>
                  </a:lnTo>
                  <a:lnTo>
                    <a:pt x="1294" y="674"/>
                  </a:lnTo>
                  <a:lnTo>
                    <a:pt x="1298" y="658"/>
                  </a:lnTo>
                  <a:lnTo>
                    <a:pt x="1301" y="643"/>
                  </a:lnTo>
                  <a:lnTo>
                    <a:pt x="1305" y="626"/>
                  </a:lnTo>
                  <a:lnTo>
                    <a:pt x="1307" y="611"/>
                  </a:lnTo>
                  <a:lnTo>
                    <a:pt x="1310" y="595"/>
                  </a:lnTo>
                  <a:lnTo>
                    <a:pt x="1311" y="579"/>
                  </a:lnTo>
                  <a:lnTo>
                    <a:pt x="1311" y="562"/>
                  </a:lnTo>
                  <a:lnTo>
                    <a:pt x="1312" y="546"/>
                  </a:lnTo>
                  <a:lnTo>
                    <a:pt x="1311" y="532"/>
                  </a:lnTo>
                  <a:lnTo>
                    <a:pt x="1311" y="518"/>
                  </a:lnTo>
                  <a:lnTo>
                    <a:pt x="1308" y="490"/>
                  </a:lnTo>
                  <a:lnTo>
                    <a:pt x="1306" y="477"/>
                  </a:lnTo>
                  <a:lnTo>
                    <a:pt x="1304" y="463"/>
                  </a:lnTo>
                  <a:lnTo>
                    <a:pt x="1299" y="436"/>
                  </a:lnTo>
                  <a:lnTo>
                    <a:pt x="1295" y="423"/>
                  </a:lnTo>
                  <a:lnTo>
                    <a:pt x="1290" y="410"/>
                  </a:lnTo>
                  <a:lnTo>
                    <a:pt x="1282" y="384"/>
                  </a:lnTo>
                  <a:lnTo>
                    <a:pt x="1271" y="358"/>
                  </a:lnTo>
                  <a:lnTo>
                    <a:pt x="1266" y="346"/>
                  </a:lnTo>
                  <a:lnTo>
                    <a:pt x="1260" y="334"/>
                  </a:lnTo>
                  <a:lnTo>
                    <a:pt x="1253" y="321"/>
                  </a:lnTo>
                  <a:lnTo>
                    <a:pt x="1247" y="309"/>
                  </a:lnTo>
                  <a:lnTo>
                    <a:pt x="1240" y="298"/>
                  </a:lnTo>
                  <a:lnTo>
                    <a:pt x="1233" y="286"/>
                  </a:lnTo>
                  <a:lnTo>
                    <a:pt x="1224" y="274"/>
                  </a:lnTo>
                  <a:lnTo>
                    <a:pt x="1217" y="263"/>
                  </a:lnTo>
                  <a:lnTo>
                    <a:pt x="1209" y="252"/>
                  </a:lnTo>
                  <a:lnTo>
                    <a:pt x="1199" y="241"/>
                  </a:lnTo>
                  <a:lnTo>
                    <a:pt x="1181" y="219"/>
                  </a:lnTo>
                  <a:lnTo>
                    <a:pt x="1162" y="199"/>
                  </a:lnTo>
                  <a:lnTo>
                    <a:pt x="1151" y="189"/>
                  </a:lnTo>
                  <a:lnTo>
                    <a:pt x="1142" y="179"/>
                  </a:lnTo>
                  <a:lnTo>
                    <a:pt x="1120" y="160"/>
                  </a:lnTo>
                  <a:lnTo>
                    <a:pt x="1108" y="151"/>
                  </a:lnTo>
                  <a:lnTo>
                    <a:pt x="1097" y="142"/>
                  </a:lnTo>
                  <a:lnTo>
                    <a:pt x="1073" y="125"/>
                  </a:lnTo>
                  <a:lnTo>
                    <a:pt x="1061" y="117"/>
                  </a:lnTo>
                  <a:lnTo>
                    <a:pt x="1048" y="109"/>
                  </a:lnTo>
                  <a:lnTo>
                    <a:pt x="1023" y="93"/>
                  </a:lnTo>
                  <a:lnTo>
                    <a:pt x="1010" y="86"/>
                  </a:lnTo>
                  <a:lnTo>
                    <a:pt x="996" y="79"/>
                  </a:lnTo>
                  <a:lnTo>
                    <a:pt x="969" y="66"/>
                  </a:lnTo>
                  <a:lnTo>
                    <a:pt x="954" y="60"/>
                  </a:lnTo>
                  <a:lnTo>
                    <a:pt x="940" y="54"/>
                  </a:lnTo>
                  <a:lnTo>
                    <a:pt x="911" y="43"/>
                  </a:lnTo>
                  <a:lnTo>
                    <a:pt x="881" y="33"/>
                  </a:lnTo>
                  <a:lnTo>
                    <a:pt x="867" y="29"/>
                  </a:lnTo>
                  <a:lnTo>
                    <a:pt x="851" y="25"/>
                  </a:lnTo>
                  <a:lnTo>
                    <a:pt x="836" y="21"/>
                  </a:lnTo>
                  <a:lnTo>
                    <a:pt x="820" y="17"/>
                  </a:lnTo>
                  <a:lnTo>
                    <a:pt x="804" y="14"/>
                  </a:lnTo>
                  <a:lnTo>
                    <a:pt x="789" y="11"/>
                  </a:lnTo>
                  <a:lnTo>
                    <a:pt x="772" y="9"/>
                  </a:lnTo>
                  <a:lnTo>
                    <a:pt x="756" y="6"/>
                  </a:lnTo>
                  <a:lnTo>
                    <a:pt x="740" y="4"/>
                  </a:lnTo>
                  <a:lnTo>
                    <a:pt x="723" y="3"/>
                  </a:lnTo>
                  <a:lnTo>
                    <a:pt x="707" y="2"/>
                  </a:lnTo>
                  <a:lnTo>
                    <a:pt x="690" y="1"/>
                  </a:lnTo>
                  <a:lnTo>
                    <a:pt x="657" y="0"/>
                  </a:lnTo>
                  <a:lnTo>
                    <a:pt x="627" y="1"/>
                  </a:lnTo>
                  <a:lnTo>
                    <a:pt x="612" y="1"/>
                  </a:lnTo>
                  <a:lnTo>
                    <a:pt x="598" y="2"/>
                  </a:lnTo>
                  <a:lnTo>
                    <a:pt x="582" y="3"/>
                  </a:lnTo>
                  <a:lnTo>
                    <a:pt x="569" y="5"/>
                  </a:lnTo>
                  <a:lnTo>
                    <a:pt x="540" y="9"/>
                  </a:lnTo>
                  <a:lnTo>
                    <a:pt x="512" y="13"/>
                  </a:lnTo>
                  <a:lnTo>
                    <a:pt x="484" y="19"/>
                  </a:lnTo>
                  <a:lnTo>
                    <a:pt x="471" y="22"/>
                  </a:lnTo>
                  <a:lnTo>
                    <a:pt x="458" y="26"/>
                  </a:lnTo>
                  <a:lnTo>
                    <a:pt x="431" y="33"/>
                  </a:lnTo>
                  <a:lnTo>
                    <a:pt x="437" y="49"/>
                  </a:lnTo>
                  <a:lnTo>
                    <a:pt x="443" y="65"/>
                  </a:lnTo>
                  <a:lnTo>
                    <a:pt x="448" y="81"/>
                  </a:lnTo>
                  <a:lnTo>
                    <a:pt x="452" y="98"/>
                  </a:lnTo>
                  <a:lnTo>
                    <a:pt x="455" y="115"/>
                  </a:lnTo>
                  <a:lnTo>
                    <a:pt x="458" y="132"/>
                  </a:lnTo>
                  <a:lnTo>
                    <a:pt x="459" y="149"/>
                  </a:lnTo>
                  <a:lnTo>
                    <a:pt x="460" y="167"/>
                  </a:lnTo>
                  <a:lnTo>
                    <a:pt x="459" y="186"/>
                  </a:lnTo>
                  <a:lnTo>
                    <a:pt x="458" y="206"/>
                  </a:lnTo>
                  <a:lnTo>
                    <a:pt x="454" y="225"/>
                  </a:lnTo>
                  <a:lnTo>
                    <a:pt x="450" y="244"/>
                  </a:lnTo>
                  <a:lnTo>
                    <a:pt x="446" y="262"/>
                  </a:lnTo>
                  <a:lnTo>
                    <a:pt x="438" y="280"/>
                  </a:lnTo>
                  <a:lnTo>
                    <a:pt x="436" y="289"/>
                  </a:lnTo>
                  <a:lnTo>
                    <a:pt x="431" y="298"/>
                  </a:lnTo>
                  <a:lnTo>
                    <a:pt x="424" y="316"/>
                  </a:lnTo>
                  <a:lnTo>
                    <a:pt x="414" y="333"/>
                  </a:lnTo>
                  <a:lnTo>
                    <a:pt x="405" y="349"/>
                  </a:lnTo>
                  <a:lnTo>
                    <a:pt x="393" y="365"/>
                  </a:lnTo>
                  <a:lnTo>
                    <a:pt x="381" y="381"/>
                  </a:lnTo>
                  <a:lnTo>
                    <a:pt x="369" y="395"/>
                  </a:lnTo>
                  <a:lnTo>
                    <a:pt x="354" y="410"/>
                  </a:lnTo>
                  <a:lnTo>
                    <a:pt x="340" y="424"/>
                  </a:lnTo>
                  <a:lnTo>
                    <a:pt x="333" y="431"/>
                  </a:lnTo>
                  <a:lnTo>
                    <a:pt x="326" y="437"/>
                  </a:lnTo>
                  <a:lnTo>
                    <a:pt x="309" y="450"/>
                  </a:lnTo>
                  <a:lnTo>
                    <a:pt x="293" y="462"/>
                  </a:lnTo>
                  <a:lnTo>
                    <a:pt x="284" y="468"/>
                  </a:lnTo>
                  <a:lnTo>
                    <a:pt x="275" y="473"/>
                  </a:lnTo>
                  <a:lnTo>
                    <a:pt x="257" y="484"/>
                  </a:lnTo>
                  <a:lnTo>
                    <a:pt x="239" y="494"/>
                  </a:lnTo>
                  <a:lnTo>
                    <a:pt x="220" y="503"/>
                  </a:lnTo>
                  <a:lnTo>
                    <a:pt x="200" y="511"/>
                  </a:lnTo>
                  <a:lnTo>
                    <a:pt x="179" y="519"/>
                  </a:lnTo>
                  <a:lnTo>
                    <a:pt x="159" y="526"/>
                  </a:lnTo>
                  <a:lnTo>
                    <a:pt x="148" y="529"/>
                  </a:lnTo>
                  <a:lnTo>
                    <a:pt x="137" y="532"/>
                  </a:lnTo>
                  <a:lnTo>
                    <a:pt x="116" y="537"/>
                  </a:lnTo>
                  <a:lnTo>
                    <a:pt x="93" y="541"/>
                  </a:lnTo>
                  <a:lnTo>
                    <a:pt x="82" y="543"/>
                  </a:lnTo>
                  <a:lnTo>
                    <a:pt x="71" y="545"/>
                  </a:lnTo>
                  <a:lnTo>
                    <a:pt x="48" y="547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2" y="563"/>
                  </a:lnTo>
                  <a:lnTo>
                    <a:pt x="2" y="576"/>
                  </a:lnTo>
                  <a:lnTo>
                    <a:pt x="4" y="603"/>
                  </a:lnTo>
                  <a:lnTo>
                    <a:pt x="6" y="617"/>
                  </a:lnTo>
                  <a:lnTo>
                    <a:pt x="9" y="630"/>
                  </a:lnTo>
                  <a:lnTo>
                    <a:pt x="11" y="644"/>
                  </a:lnTo>
                  <a:lnTo>
                    <a:pt x="15" y="657"/>
                  </a:lnTo>
                  <a:lnTo>
                    <a:pt x="17" y="670"/>
                  </a:lnTo>
                  <a:lnTo>
                    <a:pt x="21" y="683"/>
                  </a:lnTo>
                  <a:lnTo>
                    <a:pt x="30" y="708"/>
                  </a:lnTo>
                  <a:lnTo>
                    <a:pt x="40" y="733"/>
                  </a:lnTo>
                  <a:lnTo>
                    <a:pt x="45" y="745"/>
                  </a:lnTo>
                  <a:lnTo>
                    <a:pt x="51" y="757"/>
                  </a:lnTo>
                  <a:lnTo>
                    <a:pt x="64" y="781"/>
                  </a:lnTo>
                  <a:lnTo>
                    <a:pt x="77" y="804"/>
                  </a:lnTo>
                  <a:lnTo>
                    <a:pt x="93" y="826"/>
                  </a:lnTo>
                  <a:lnTo>
                    <a:pt x="110" y="848"/>
                  </a:lnTo>
                  <a:lnTo>
                    <a:pt x="118" y="859"/>
                  </a:lnTo>
                  <a:lnTo>
                    <a:pt x="126" y="869"/>
                  </a:lnTo>
                  <a:lnTo>
                    <a:pt x="136" y="879"/>
                  </a:lnTo>
                  <a:lnTo>
                    <a:pt x="146" y="889"/>
                  </a:lnTo>
                  <a:lnTo>
                    <a:pt x="155" y="899"/>
                  </a:lnTo>
                  <a:lnTo>
                    <a:pt x="165" y="909"/>
                  </a:lnTo>
                  <a:lnTo>
                    <a:pt x="186" y="927"/>
                  </a:lnTo>
                  <a:lnTo>
                    <a:pt x="208" y="945"/>
                  </a:lnTo>
                  <a:lnTo>
                    <a:pt x="231" y="962"/>
                  </a:lnTo>
                  <a:lnTo>
                    <a:pt x="255" y="979"/>
                  </a:lnTo>
                  <a:lnTo>
                    <a:pt x="279" y="994"/>
                  </a:lnTo>
                  <a:lnTo>
                    <a:pt x="292" y="1001"/>
                  </a:lnTo>
                  <a:lnTo>
                    <a:pt x="304" y="1008"/>
                  </a:lnTo>
                  <a:lnTo>
                    <a:pt x="330" y="1021"/>
                  </a:lnTo>
                  <a:lnTo>
                    <a:pt x="358" y="1034"/>
                  </a:lnTo>
                  <a:lnTo>
                    <a:pt x="386" y="1045"/>
                  </a:lnTo>
                  <a:lnTo>
                    <a:pt x="414" y="1055"/>
                  </a:lnTo>
                  <a:lnTo>
                    <a:pt x="429" y="1060"/>
                  </a:lnTo>
                  <a:lnTo>
                    <a:pt x="444" y="1064"/>
                  </a:lnTo>
                  <a:lnTo>
                    <a:pt x="459" y="1068"/>
                  </a:lnTo>
                  <a:lnTo>
                    <a:pt x="473" y="1072"/>
                  </a:lnTo>
                  <a:lnTo>
                    <a:pt x="504" y="1078"/>
                  </a:lnTo>
                  <a:lnTo>
                    <a:pt x="536" y="1084"/>
                  </a:lnTo>
                  <a:lnTo>
                    <a:pt x="567" y="1088"/>
                  </a:lnTo>
                  <a:lnTo>
                    <a:pt x="584" y="1090"/>
                  </a:lnTo>
                  <a:lnTo>
                    <a:pt x="599" y="1091"/>
                  </a:lnTo>
                  <a:lnTo>
                    <a:pt x="632" y="1093"/>
                  </a:lnTo>
                  <a:lnTo>
                    <a:pt x="642" y="1077"/>
                  </a:lnTo>
                  <a:lnTo>
                    <a:pt x="654" y="1062"/>
                  </a:lnTo>
                  <a:lnTo>
                    <a:pt x="660" y="1055"/>
                  </a:lnTo>
                  <a:lnTo>
                    <a:pt x="668" y="1048"/>
                  </a:lnTo>
                  <a:lnTo>
                    <a:pt x="674" y="1041"/>
                  </a:lnTo>
                  <a:lnTo>
                    <a:pt x="681" y="1034"/>
                  </a:lnTo>
                  <a:lnTo>
                    <a:pt x="689" y="1027"/>
                  </a:lnTo>
                  <a:lnTo>
                    <a:pt x="696" y="1021"/>
                  </a:lnTo>
                  <a:lnTo>
                    <a:pt x="713" y="1009"/>
                  </a:lnTo>
                  <a:lnTo>
                    <a:pt x="730" y="998"/>
                  </a:lnTo>
                  <a:lnTo>
                    <a:pt x="748" y="988"/>
                  </a:lnTo>
                  <a:lnTo>
                    <a:pt x="758" y="984"/>
                  </a:lnTo>
                  <a:lnTo>
                    <a:pt x="766" y="979"/>
                  </a:lnTo>
                  <a:lnTo>
                    <a:pt x="786" y="971"/>
                  </a:lnTo>
                  <a:lnTo>
                    <a:pt x="796" y="968"/>
                  </a:lnTo>
                  <a:lnTo>
                    <a:pt x="807" y="964"/>
                  </a:lnTo>
                  <a:lnTo>
                    <a:pt x="827" y="959"/>
                  </a:lnTo>
                  <a:lnTo>
                    <a:pt x="849" y="954"/>
                  </a:lnTo>
                  <a:lnTo>
                    <a:pt x="860" y="952"/>
                  </a:lnTo>
                  <a:lnTo>
                    <a:pt x="872" y="951"/>
                  </a:lnTo>
                  <a:lnTo>
                    <a:pt x="882" y="950"/>
                  </a:lnTo>
                  <a:lnTo>
                    <a:pt x="894" y="949"/>
                  </a:lnTo>
                  <a:lnTo>
                    <a:pt x="917" y="948"/>
                  </a:lnTo>
                  <a:close/>
                </a:path>
              </a:pathLst>
            </a:custGeom>
            <a:solidFill>
              <a:srgbClr val="6AB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935538" y="863601"/>
              <a:ext cx="169863" cy="161925"/>
            </a:xfrm>
            <a:custGeom>
              <a:avLst/>
              <a:gdLst>
                <a:gd name="T0" fmla="*/ 444 w 642"/>
                <a:gd name="T1" fmla="*/ 13 h 506"/>
                <a:gd name="T2" fmla="*/ 399 w 642"/>
                <a:gd name="T3" fmla="*/ 38 h 506"/>
                <a:gd name="T4" fmla="*/ 352 w 642"/>
                <a:gd name="T5" fmla="*/ 59 h 506"/>
                <a:gd name="T6" fmla="*/ 303 w 642"/>
                <a:gd name="T7" fmla="*/ 77 h 506"/>
                <a:gd name="T8" fmla="*/ 253 w 642"/>
                <a:gd name="T9" fmla="*/ 92 h 506"/>
                <a:gd name="T10" fmla="*/ 213 w 642"/>
                <a:gd name="T11" fmla="*/ 101 h 506"/>
                <a:gd name="T12" fmla="*/ 172 w 642"/>
                <a:gd name="T13" fmla="*/ 108 h 506"/>
                <a:gd name="T14" fmla="*/ 117 w 642"/>
                <a:gd name="T15" fmla="*/ 114 h 506"/>
                <a:gd name="T16" fmla="*/ 88 w 642"/>
                <a:gd name="T17" fmla="*/ 116 h 506"/>
                <a:gd name="T18" fmla="*/ 36 w 642"/>
                <a:gd name="T19" fmla="*/ 116 h 506"/>
                <a:gd name="T20" fmla="*/ 27 w 642"/>
                <a:gd name="T21" fmla="*/ 130 h 506"/>
                <a:gd name="T22" fmla="*/ 14 w 642"/>
                <a:gd name="T23" fmla="*/ 159 h 506"/>
                <a:gd name="T24" fmla="*/ 7 w 642"/>
                <a:gd name="T25" fmla="*/ 182 h 506"/>
                <a:gd name="T26" fmla="*/ 2 w 642"/>
                <a:gd name="T27" fmla="*/ 206 h 506"/>
                <a:gd name="T28" fmla="*/ 1 w 642"/>
                <a:gd name="T29" fmla="*/ 222 h 506"/>
                <a:gd name="T30" fmla="*/ 1 w 642"/>
                <a:gd name="T31" fmla="*/ 253 h 506"/>
                <a:gd name="T32" fmla="*/ 3 w 642"/>
                <a:gd name="T33" fmla="*/ 280 h 506"/>
                <a:gd name="T34" fmla="*/ 10 w 642"/>
                <a:gd name="T35" fmla="*/ 306 h 506"/>
                <a:gd name="T36" fmla="*/ 19 w 642"/>
                <a:gd name="T37" fmla="*/ 331 h 506"/>
                <a:gd name="T38" fmla="*/ 32 w 642"/>
                <a:gd name="T39" fmla="*/ 355 h 506"/>
                <a:gd name="T40" fmla="*/ 46 w 642"/>
                <a:gd name="T41" fmla="*/ 378 h 506"/>
                <a:gd name="T42" fmla="*/ 63 w 642"/>
                <a:gd name="T43" fmla="*/ 399 h 506"/>
                <a:gd name="T44" fmla="*/ 84 w 642"/>
                <a:gd name="T45" fmla="*/ 419 h 506"/>
                <a:gd name="T46" fmla="*/ 105 w 642"/>
                <a:gd name="T47" fmla="*/ 437 h 506"/>
                <a:gd name="T48" fmla="*/ 129 w 642"/>
                <a:gd name="T49" fmla="*/ 453 h 506"/>
                <a:gd name="T50" fmla="*/ 154 w 642"/>
                <a:gd name="T51" fmla="*/ 468 h 506"/>
                <a:gd name="T52" fmla="*/ 182 w 642"/>
                <a:gd name="T53" fmla="*/ 480 h 506"/>
                <a:gd name="T54" fmla="*/ 211 w 642"/>
                <a:gd name="T55" fmla="*/ 490 h 506"/>
                <a:gd name="T56" fmla="*/ 241 w 642"/>
                <a:gd name="T57" fmla="*/ 498 h 506"/>
                <a:gd name="T58" fmla="*/ 264 w 642"/>
                <a:gd name="T59" fmla="*/ 502 h 506"/>
                <a:gd name="T60" fmla="*/ 288 w 642"/>
                <a:gd name="T61" fmla="*/ 505 h 506"/>
                <a:gd name="T62" fmla="*/ 321 w 642"/>
                <a:gd name="T63" fmla="*/ 506 h 506"/>
                <a:gd name="T64" fmla="*/ 354 w 642"/>
                <a:gd name="T65" fmla="*/ 505 h 506"/>
                <a:gd name="T66" fmla="*/ 386 w 642"/>
                <a:gd name="T67" fmla="*/ 501 h 506"/>
                <a:gd name="T68" fmla="*/ 416 w 642"/>
                <a:gd name="T69" fmla="*/ 494 h 506"/>
                <a:gd name="T70" fmla="*/ 446 w 642"/>
                <a:gd name="T71" fmla="*/ 485 h 506"/>
                <a:gd name="T72" fmla="*/ 474 w 642"/>
                <a:gd name="T73" fmla="*/ 474 h 506"/>
                <a:gd name="T74" fmla="*/ 500 w 642"/>
                <a:gd name="T75" fmla="*/ 461 h 506"/>
                <a:gd name="T76" fmla="*/ 525 w 642"/>
                <a:gd name="T77" fmla="*/ 445 h 506"/>
                <a:gd name="T78" fmla="*/ 548 w 642"/>
                <a:gd name="T79" fmla="*/ 428 h 506"/>
                <a:gd name="T80" fmla="*/ 568 w 642"/>
                <a:gd name="T81" fmla="*/ 409 h 506"/>
                <a:gd name="T82" fmla="*/ 588 w 642"/>
                <a:gd name="T83" fmla="*/ 388 h 506"/>
                <a:gd name="T84" fmla="*/ 603 w 642"/>
                <a:gd name="T85" fmla="*/ 366 h 506"/>
                <a:gd name="T86" fmla="*/ 616 w 642"/>
                <a:gd name="T87" fmla="*/ 343 h 506"/>
                <a:gd name="T88" fmla="*/ 627 w 642"/>
                <a:gd name="T89" fmla="*/ 318 h 506"/>
                <a:gd name="T90" fmla="*/ 636 w 642"/>
                <a:gd name="T91" fmla="*/ 293 h 506"/>
                <a:gd name="T92" fmla="*/ 638 w 642"/>
                <a:gd name="T93" fmla="*/ 280 h 506"/>
                <a:gd name="T94" fmla="*/ 642 w 642"/>
                <a:gd name="T95" fmla="*/ 253 h 506"/>
                <a:gd name="T96" fmla="*/ 642 w 642"/>
                <a:gd name="T97" fmla="*/ 219 h 506"/>
                <a:gd name="T98" fmla="*/ 634 w 642"/>
                <a:gd name="T99" fmla="*/ 182 h 506"/>
                <a:gd name="T100" fmla="*/ 630 w 642"/>
                <a:gd name="T101" fmla="*/ 163 h 506"/>
                <a:gd name="T102" fmla="*/ 614 w 642"/>
                <a:gd name="T103" fmla="*/ 129 h 506"/>
                <a:gd name="T104" fmla="*/ 592 w 642"/>
                <a:gd name="T105" fmla="*/ 96 h 506"/>
                <a:gd name="T106" fmla="*/ 580 w 642"/>
                <a:gd name="T107" fmla="*/ 81 h 506"/>
                <a:gd name="T108" fmla="*/ 567 w 642"/>
                <a:gd name="T109" fmla="*/ 67 h 506"/>
                <a:gd name="T110" fmla="*/ 553 w 642"/>
                <a:gd name="T111" fmla="*/ 54 h 506"/>
                <a:gd name="T112" fmla="*/ 520 w 642"/>
                <a:gd name="T113" fmla="*/ 29 h 506"/>
                <a:gd name="T114" fmla="*/ 502 w 642"/>
                <a:gd name="T115" fmla="*/ 18 h 506"/>
                <a:gd name="T116" fmla="*/ 484 w 642"/>
                <a:gd name="T117" fmla="*/ 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2" h="506">
                  <a:moveTo>
                    <a:pt x="465" y="0"/>
                  </a:moveTo>
                  <a:lnTo>
                    <a:pt x="444" y="13"/>
                  </a:lnTo>
                  <a:lnTo>
                    <a:pt x="422" y="26"/>
                  </a:lnTo>
                  <a:lnTo>
                    <a:pt x="399" y="38"/>
                  </a:lnTo>
                  <a:lnTo>
                    <a:pt x="376" y="49"/>
                  </a:lnTo>
                  <a:lnTo>
                    <a:pt x="352" y="59"/>
                  </a:lnTo>
                  <a:lnTo>
                    <a:pt x="328" y="69"/>
                  </a:lnTo>
                  <a:lnTo>
                    <a:pt x="303" y="77"/>
                  </a:lnTo>
                  <a:lnTo>
                    <a:pt x="278" y="85"/>
                  </a:lnTo>
                  <a:lnTo>
                    <a:pt x="253" y="92"/>
                  </a:lnTo>
                  <a:lnTo>
                    <a:pt x="226" y="99"/>
                  </a:lnTo>
                  <a:lnTo>
                    <a:pt x="213" y="101"/>
                  </a:lnTo>
                  <a:lnTo>
                    <a:pt x="199" y="104"/>
                  </a:lnTo>
                  <a:lnTo>
                    <a:pt x="172" y="108"/>
                  </a:lnTo>
                  <a:lnTo>
                    <a:pt x="145" y="112"/>
                  </a:lnTo>
                  <a:lnTo>
                    <a:pt x="117" y="114"/>
                  </a:lnTo>
                  <a:lnTo>
                    <a:pt x="103" y="115"/>
                  </a:lnTo>
                  <a:lnTo>
                    <a:pt x="88" y="116"/>
                  </a:lnTo>
                  <a:lnTo>
                    <a:pt x="61" y="116"/>
                  </a:lnTo>
                  <a:lnTo>
                    <a:pt x="36" y="116"/>
                  </a:lnTo>
                  <a:lnTo>
                    <a:pt x="32" y="123"/>
                  </a:lnTo>
                  <a:lnTo>
                    <a:pt x="27" y="130"/>
                  </a:lnTo>
                  <a:lnTo>
                    <a:pt x="20" y="144"/>
                  </a:lnTo>
                  <a:lnTo>
                    <a:pt x="14" y="159"/>
                  </a:lnTo>
                  <a:lnTo>
                    <a:pt x="9" y="174"/>
                  </a:lnTo>
                  <a:lnTo>
                    <a:pt x="7" y="182"/>
                  </a:lnTo>
                  <a:lnTo>
                    <a:pt x="6" y="190"/>
                  </a:lnTo>
                  <a:lnTo>
                    <a:pt x="2" y="206"/>
                  </a:lnTo>
                  <a:lnTo>
                    <a:pt x="1" y="214"/>
                  </a:lnTo>
                  <a:lnTo>
                    <a:pt x="1" y="222"/>
                  </a:lnTo>
                  <a:lnTo>
                    <a:pt x="0" y="239"/>
                  </a:lnTo>
                  <a:lnTo>
                    <a:pt x="1" y="253"/>
                  </a:lnTo>
                  <a:lnTo>
                    <a:pt x="2" y="266"/>
                  </a:lnTo>
                  <a:lnTo>
                    <a:pt x="3" y="280"/>
                  </a:lnTo>
                  <a:lnTo>
                    <a:pt x="7" y="293"/>
                  </a:lnTo>
                  <a:lnTo>
                    <a:pt x="10" y="306"/>
                  </a:lnTo>
                  <a:lnTo>
                    <a:pt x="14" y="318"/>
                  </a:lnTo>
                  <a:lnTo>
                    <a:pt x="19" y="331"/>
                  </a:lnTo>
                  <a:lnTo>
                    <a:pt x="25" y="343"/>
                  </a:lnTo>
                  <a:lnTo>
                    <a:pt x="32" y="355"/>
                  </a:lnTo>
                  <a:lnTo>
                    <a:pt x="38" y="366"/>
                  </a:lnTo>
                  <a:lnTo>
                    <a:pt x="46" y="378"/>
                  </a:lnTo>
                  <a:lnTo>
                    <a:pt x="55" y="388"/>
                  </a:lnTo>
                  <a:lnTo>
                    <a:pt x="63" y="399"/>
                  </a:lnTo>
                  <a:lnTo>
                    <a:pt x="73" y="409"/>
                  </a:lnTo>
                  <a:lnTo>
                    <a:pt x="84" y="419"/>
                  </a:lnTo>
                  <a:lnTo>
                    <a:pt x="94" y="428"/>
                  </a:lnTo>
                  <a:lnTo>
                    <a:pt x="105" y="437"/>
                  </a:lnTo>
                  <a:lnTo>
                    <a:pt x="117" y="445"/>
                  </a:lnTo>
                  <a:lnTo>
                    <a:pt x="129" y="453"/>
                  </a:lnTo>
                  <a:lnTo>
                    <a:pt x="141" y="461"/>
                  </a:lnTo>
                  <a:lnTo>
                    <a:pt x="154" y="468"/>
                  </a:lnTo>
                  <a:lnTo>
                    <a:pt x="168" y="474"/>
                  </a:lnTo>
                  <a:lnTo>
                    <a:pt x="182" y="480"/>
                  </a:lnTo>
                  <a:lnTo>
                    <a:pt x="196" y="485"/>
                  </a:lnTo>
                  <a:lnTo>
                    <a:pt x="211" y="490"/>
                  </a:lnTo>
                  <a:lnTo>
                    <a:pt x="225" y="494"/>
                  </a:lnTo>
                  <a:lnTo>
                    <a:pt x="241" y="498"/>
                  </a:lnTo>
                  <a:lnTo>
                    <a:pt x="256" y="501"/>
                  </a:lnTo>
                  <a:lnTo>
                    <a:pt x="264" y="502"/>
                  </a:lnTo>
                  <a:lnTo>
                    <a:pt x="272" y="503"/>
                  </a:lnTo>
                  <a:lnTo>
                    <a:pt x="288" y="505"/>
                  </a:lnTo>
                  <a:lnTo>
                    <a:pt x="304" y="506"/>
                  </a:lnTo>
                  <a:lnTo>
                    <a:pt x="321" y="506"/>
                  </a:lnTo>
                  <a:lnTo>
                    <a:pt x="338" y="506"/>
                  </a:lnTo>
                  <a:lnTo>
                    <a:pt x="354" y="505"/>
                  </a:lnTo>
                  <a:lnTo>
                    <a:pt x="370" y="503"/>
                  </a:lnTo>
                  <a:lnTo>
                    <a:pt x="386" y="501"/>
                  </a:lnTo>
                  <a:lnTo>
                    <a:pt x="402" y="498"/>
                  </a:lnTo>
                  <a:lnTo>
                    <a:pt x="416" y="494"/>
                  </a:lnTo>
                  <a:lnTo>
                    <a:pt x="432" y="490"/>
                  </a:lnTo>
                  <a:lnTo>
                    <a:pt x="446" y="485"/>
                  </a:lnTo>
                  <a:lnTo>
                    <a:pt x="460" y="480"/>
                  </a:lnTo>
                  <a:lnTo>
                    <a:pt x="474" y="474"/>
                  </a:lnTo>
                  <a:lnTo>
                    <a:pt x="488" y="468"/>
                  </a:lnTo>
                  <a:lnTo>
                    <a:pt x="500" y="461"/>
                  </a:lnTo>
                  <a:lnTo>
                    <a:pt x="513" y="453"/>
                  </a:lnTo>
                  <a:lnTo>
                    <a:pt x="525" y="445"/>
                  </a:lnTo>
                  <a:lnTo>
                    <a:pt x="537" y="437"/>
                  </a:lnTo>
                  <a:lnTo>
                    <a:pt x="548" y="428"/>
                  </a:lnTo>
                  <a:lnTo>
                    <a:pt x="559" y="419"/>
                  </a:lnTo>
                  <a:lnTo>
                    <a:pt x="568" y="409"/>
                  </a:lnTo>
                  <a:lnTo>
                    <a:pt x="578" y="399"/>
                  </a:lnTo>
                  <a:lnTo>
                    <a:pt x="588" y="388"/>
                  </a:lnTo>
                  <a:lnTo>
                    <a:pt x="596" y="378"/>
                  </a:lnTo>
                  <a:lnTo>
                    <a:pt x="603" y="366"/>
                  </a:lnTo>
                  <a:lnTo>
                    <a:pt x="610" y="355"/>
                  </a:lnTo>
                  <a:lnTo>
                    <a:pt x="616" y="343"/>
                  </a:lnTo>
                  <a:lnTo>
                    <a:pt x="622" y="331"/>
                  </a:lnTo>
                  <a:lnTo>
                    <a:pt x="627" y="318"/>
                  </a:lnTo>
                  <a:lnTo>
                    <a:pt x="632" y="306"/>
                  </a:lnTo>
                  <a:lnTo>
                    <a:pt x="636" y="293"/>
                  </a:lnTo>
                  <a:lnTo>
                    <a:pt x="637" y="286"/>
                  </a:lnTo>
                  <a:lnTo>
                    <a:pt x="638" y="280"/>
                  </a:lnTo>
                  <a:lnTo>
                    <a:pt x="640" y="266"/>
                  </a:lnTo>
                  <a:lnTo>
                    <a:pt x="642" y="253"/>
                  </a:lnTo>
                  <a:lnTo>
                    <a:pt x="642" y="239"/>
                  </a:lnTo>
                  <a:lnTo>
                    <a:pt x="642" y="219"/>
                  </a:lnTo>
                  <a:lnTo>
                    <a:pt x="639" y="200"/>
                  </a:lnTo>
                  <a:lnTo>
                    <a:pt x="634" y="182"/>
                  </a:lnTo>
                  <a:lnTo>
                    <a:pt x="632" y="172"/>
                  </a:lnTo>
                  <a:lnTo>
                    <a:pt x="630" y="163"/>
                  </a:lnTo>
                  <a:lnTo>
                    <a:pt x="622" y="146"/>
                  </a:lnTo>
                  <a:lnTo>
                    <a:pt x="614" y="129"/>
                  </a:lnTo>
                  <a:lnTo>
                    <a:pt x="604" y="112"/>
                  </a:lnTo>
                  <a:lnTo>
                    <a:pt x="592" y="96"/>
                  </a:lnTo>
                  <a:lnTo>
                    <a:pt x="586" y="89"/>
                  </a:lnTo>
                  <a:lnTo>
                    <a:pt x="580" y="81"/>
                  </a:lnTo>
                  <a:lnTo>
                    <a:pt x="574" y="74"/>
                  </a:lnTo>
                  <a:lnTo>
                    <a:pt x="567" y="67"/>
                  </a:lnTo>
                  <a:lnTo>
                    <a:pt x="560" y="60"/>
                  </a:lnTo>
                  <a:lnTo>
                    <a:pt x="553" y="54"/>
                  </a:lnTo>
                  <a:lnTo>
                    <a:pt x="537" y="41"/>
                  </a:lnTo>
                  <a:lnTo>
                    <a:pt x="520" y="29"/>
                  </a:lnTo>
                  <a:lnTo>
                    <a:pt x="512" y="24"/>
                  </a:lnTo>
                  <a:lnTo>
                    <a:pt x="502" y="18"/>
                  </a:lnTo>
                  <a:lnTo>
                    <a:pt x="494" y="13"/>
                  </a:lnTo>
                  <a:lnTo>
                    <a:pt x="484" y="8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3D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5108576" y="404813"/>
              <a:ext cx="119063" cy="119063"/>
            </a:xfrm>
            <a:prstGeom prst="ellipse">
              <a:avLst/>
            </a:prstGeom>
            <a:solidFill>
              <a:srgbClr val="82B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4776788" y="565151"/>
              <a:ext cx="122238" cy="163513"/>
            </a:xfrm>
            <a:custGeom>
              <a:avLst/>
              <a:gdLst>
                <a:gd name="T0" fmla="*/ 459 w 460"/>
                <a:gd name="T1" fmla="*/ 116 h 516"/>
                <a:gd name="T2" fmla="*/ 455 w 460"/>
                <a:gd name="T3" fmla="*/ 82 h 516"/>
                <a:gd name="T4" fmla="*/ 448 w 460"/>
                <a:gd name="T5" fmla="*/ 48 h 516"/>
                <a:gd name="T6" fmla="*/ 437 w 460"/>
                <a:gd name="T7" fmla="*/ 16 h 516"/>
                <a:gd name="T8" fmla="*/ 407 w 460"/>
                <a:gd name="T9" fmla="*/ 8 h 516"/>
                <a:gd name="T10" fmla="*/ 363 w 460"/>
                <a:gd name="T11" fmla="*/ 25 h 516"/>
                <a:gd name="T12" fmla="*/ 340 w 460"/>
                <a:gd name="T13" fmla="*/ 35 h 516"/>
                <a:gd name="T14" fmla="*/ 298 w 460"/>
                <a:gd name="T15" fmla="*/ 56 h 516"/>
                <a:gd name="T16" fmla="*/ 257 w 460"/>
                <a:gd name="T17" fmla="*/ 80 h 516"/>
                <a:gd name="T18" fmla="*/ 220 w 460"/>
                <a:gd name="T19" fmla="*/ 106 h 516"/>
                <a:gd name="T20" fmla="*/ 184 w 460"/>
                <a:gd name="T21" fmla="*/ 134 h 516"/>
                <a:gd name="T22" fmla="*/ 152 w 460"/>
                <a:gd name="T23" fmla="*/ 165 h 516"/>
                <a:gd name="T24" fmla="*/ 136 w 460"/>
                <a:gd name="T25" fmla="*/ 181 h 516"/>
                <a:gd name="T26" fmla="*/ 108 w 460"/>
                <a:gd name="T27" fmla="*/ 214 h 516"/>
                <a:gd name="T28" fmla="*/ 82 w 460"/>
                <a:gd name="T29" fmla="*/ 249 h 516"/>
                <a:gd name="T30" fmla="*/ 60 w 460"/>
                <a:gd name="T31" fmla="*/ 286 h 516"/>
                <a:gd name="T32" fmla="*/ 41 w 460"/>
                <a:gd name="T33" fmla="*/ 325 h 516"/>
                <a:gd name="T34" fmla="*/ 33 w 460"/>
                <a:gd name="T35" fmla="*/ 344 h 516"/>
                <a:gd name="T36" fmla="*/ 22 w 460"/>
                <a:gd name="T37" fmla="*/ 375 h 516"/>
                <a:gd name="T38" fmla="*/ 16 w 460"/>
                <a:gd name="T39" fmla="*/ 395 h 516"/>
                <a:gd name="T40" fmla="*/ 9 w 460"/>
                <a:gd name="T41" fmla="*/ 427 h 516"/>
                <a:gd name="T42" fmla="*/ 3 w 460"/>
                <a:gd name="T43" fmla="*/ 469 h 516"/>
                <a:gd name="T44" fmla="*/ 0 w 460"/>
                <a:gd name="T45" fmla="*/ 513 h 516"/>
                <a:gd name="T46" fmla="*/ 24 w 460"/>
                <a:gd name="T47" fmla="*/ 516 h 516"/>
                <a:gd name="T48" fmla="*/ 71 w 460"/>
                <a:gd name="T49" fmla="*/ 512 h 516"/>
                <a:gd name="T50" fmla="*/ 116 w 460"/>
                <a:gd name="T51" fmla="*/ 504 h 516"/>
                <a:gd name="T52" fmla="*/ 148 w 460"/>
                <a:gd name="T53" fmla="*/ 496 h 516"/>
                <a:gd name="T54" fmla="*/ 179 w 460"/>
                <a:gd name="T55" fmla="*/ 486 h 516"/>
                <a:gd name="T56" fmla="*/ 220 w 460"/>
                <a:gd name="T57" fmla="*/ 470 h 516"/>
                <a:gd name="T58" fmla="*/ 257 w 460"/>
                <a:gd name="T59" fmla="*/ 451 h 516"/>
                <a:gd name="T60" fmla="*/ 293 w 460"/>
                <a:gd name="T61" fmla="*/ 429 h 516"/>
                <a:gd name="T62" fmla="*/ 317 w 460"/>
                <a:gd name="T63" fmla="*/ 410 h 516"/>
                <a:gd name="T64" fmla="*/ 340 w 460"/>
                <a:gd name="T65" fmla="*/ 391 h 516"/>
                <a:gd name="T66" fmla="*/ 362 w 460"/>
                <a:gd name="T67" fmla="*/ 370 h 516"/>
                <a:gd name="T68" fmla="*/ 381 w 460"/>
                <a:gd name="T69" fmla="*/ 348 h 516"/>
                <a:gd name="T70" fmla="*/ 405 w 460"/>
                <a:gd name="T71" fmla="*/ 316 h 516"/>
                <a:gd name="T72" fmla="*/ 424 w 460"/>
                <a:gd name="T73" fmla="*/ 283 h 516"/>
                <a:gd name="T74" fmla="*/ 436 w 460"/>
                <a:gd name="T75" fmla="*/ 256 h 516"/>
                <a:gd name="T76" fmla="*/ 446 w 460"/>
                <a:gd name="T77" fmla="*/ 229 h 516"/>
                <a:gd name="T78" fmla="*/ 453 w 460"/>
                <a:gd name="T79" fmla="*/ 201 h 516"/>
                <a:gd name="T80" fmla="*/ 458 w 460"/>
                <a:gd name="T81" fmla="*/ 173 h 516"/>
                <a:gd name="T82" fmla="*/ 460 w 460"/>
                <a:gd name="T83" fmla="*/ 13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0" h="516">
                  <a:moveTo>
                    <a:pt x="460" y="134"/>
                  </a:moveTo>
                  <a:lnTo>
                    <a:pt x="459" y="116"/>
                  </a:lnTo>
                  <a:lnTo>
                    <a:pt x="458" y="99"/>
                  </a:lnTo>
                  <a:lnTo>
                    <a:pt x="455" y="82"/>
                  </a:lnTo>
                  <a:lnTo>
                    <a:pt x="452" y="65"/>
                  </a:lnTo>
                  <a:lnTo>
                    <a:pt x="448" y="48"/>
                  </a:lnTo>
                  <a:lnTo>
                    <a:pt x="443" y="32"/>
                  </a:lnTo>
                  <a:lnTo>
                    <a:pt x="437" y="16"/>
                  </a:lnTo>
                  <a:lnTo>
                    <a:pt x="431" y="0"/>
                  </a:lnTo>
                  <a:lnTo>
                    <a:pt x="407" y="8"/>
                  </a:lnTo>
                  <a:lnTo>
                    <a:pt x="384" y="16"/>
                  </a:lnTo>
                  <a:lnTo>
                    <a:pt x="363" y="25"/>
                  </a:lnTo>
                  <a:lnTo>
                    <a:pt x="351" y="30"/>
                  </a:lnTo>
                  <a:lnTo>
                    <a:pt x="340" y="35"/>
                  </a:lnTo>
                  <a:lnTo>
                    <a:pt x="318" y="45"/>
                  </a:lnTo>
                  <a:lnTo>
                    <a:pt x="298" y="56"/>
                  </a:lnTo>
                  <a:lnTo>
                    <a:pt x="278" y="67"/>
                  </a:lnTo>
                  <a:lnTo>
                    <a:pt x="257" y="80"/>
                  </a:lnTo>
                  <a:lnTo>
                    <a:pt x="238" y="92"/>
                  </a:lnTo>
                  <a:lnTo>
                    <a:pt x="220" y="106"/>
                  </a:lnTo>
                  <a:lnTo>
                    <a:pt x="202" y="120"/>
                  </a:lnTo>
                  <a:lnTo>
                    <a:pt x="184" y="134"/>
                  </a:lnTo>
                  <a:lnTo>
                    <a:pt x="168" y="149"/>
                  </a:lnTo>
                  <a:lnTo>
                    <a:pt x="152" y="165"/>
                  </a:lnTo>
                  <a:lnTo>
                    <a:pt x="144" y="172"/>
                  </a:lnTo>
                  <a:lnTo>
                    <a:pt x="136" y="181"/>
                  </a:lnTo>
                  <a:lnTo>
                    <a:pt x="122" y="197"/>
                  </a:lnTo>
                  <a:lnTo>
                    <a:pt x="108" y="214"/>
                  </a:lnTo>
                  <a:lnTo>
                    <a:pt x="95" y="231"/>
                  </a:lnTo>
                  <a:lnTo>
                    <a:pt x="82" y="249"/>
                  </a:lnTo>
                  <a:lnTo>
                    <a:pt x="71" y="268"/>
                  </a:lnTo>
                  <a:lnTo>
                    <a:pt x="60" y="286"/>
                  </a:lnTo>
                  <a:lnTo>
                    <a:pt x="50" y="305"/>
                  </a:lnTo>
                  <a:lnTo>
                    <a:pt x="41" y="325"/>
                  </a:lnTo>
                  <a:lnTo>
                    <a:pt x="36" y="334"/>
                  </a:lnTo>
                  <a:lnTo>
                    <a:pt x="33" y="344"/>
                  </a:lnTo>
                  <a:lnTo>
                    <a:pt x="26" y="364"/>
                  </a:lnTo>
                  <a:lnTo>
                    <a:pt x="22" y="375"/>
                  </a:lnTo>
                  <a:lnTo>
                    <a:pt x="20" y="385"/>
                  </a:lnTo>
                  <a:lnTo>
                    <a:pt x="16" y="395"/>
                  </a:lnTo>
                  <a:lnTo>
                    <a:pt x="14" y="406"/>
                  </a:lnTo>
                  <a:lnTo>
                    <a:pt x="9" y="427"/>
                  </a:lnTo>
                  <a:lnTo>
                    <a:pt x="5" y="448"/>
                  </a:lnTo>
                  <a:lnTo>
                    <a:pt x="3" y="469"/>
                  </a:lnTo>
                  <a:lnTo>
                    <a:pt x="2" y="491"/>
                  </a:lnTo>
                  <a:lnTo>
                    <a:pt x="0" y="513"/>
                  </a:lnTo>
                  <a:lnTo>
                    <a:pt x="0" y="516"/>
                  </a:lnTo>
                  <a:lnTo>
                    <a:pt x="24" y="516"/>
                  </a:lnTo>
                  <a:lnTo>
                    <a:pt x="48" y="514"/>
                  </a:lnTo>
                  <a:lnTo>
                    <a:pt x="71" y="512"/>
                  </a:lnTo>
                  <a:lnTo>
                    <a:pt x="93" y="508"/>
                  </a:lnTo>
                  <a:lnTo>
                    <a:pt x="116" y="504"/>
                  </a:lnTo>
                  <a:lnTo>
                    <a:pt x="137" y="499"/>
                  </a:lnTo>
                  <a:lnTo>
                    <a:pt x="148" y="496"/>
                  </a:lnTo>
                  <a:lnTo>
                    <a:pt x="159" y="493"/>
                  </a:lnTo>
                  <a:lnTo>
                    <a:pt x="179" y="486"/>
                  </a:lnTo>
                  <a:lnTo>
                    <a:pt x="200" y="478"/>
                  </a:lnTo>
                  <a:lnTo>
                    <a:pt x="220" y="470"/>
                  </a:lnTo>
                  <a:lnTo>
                    <a:pt x="239" y="461"/>
                  </a:lnTo>
                  <a:lnTo>
                    <a:pt x="257" y="451"/>
                  </a:lnTo>
                  <a:lnTo>
                    <a:pt x="275" y="440"/>
                  </a:lnTo>
                  <a:lnTo>
                    <a:pt x="293" y="429"/>
                  </a:lnTo>
                  <a:lnTo>
                    <a:pt x="309" y="417"/>
                  </a:lnTo>
                  <a:lnTo>
                    <a:pt x="317" y="410"/>
                  </a:lnTo>
                  <a:lnTo>
                    <a:pt x="326" y="404"/>
                  </a:lnTo>
                  <a:lnTo>
                    <a:pt x="340" y="391"/>
                  </a:lnTo>
                  <a:lnTo>
                    <a:pt x="354" y="377"/>
                  </a:lnTo>
                  <a:lnTo>
                    <a:pt x="362" y="370"/>
                  </a:lnTo>
                  <a:lnTo>
                    <a:pt x="369" y="362"/>
                  </a:lnTo>
                  <a:lnTo>
                    <a:pt x="381" y="348"/>
                  </a:lnTo>
                  <a:lnTo>
                    <a:pt x="393" y="332"/>
                  </a:lnTo>
                  <a:lnTo>
                    <a:pt x="405" y="316"/>
                  </a:lnTo>
                  <a:lnTo>
                    <a:pt x="414" y="300"/>
                  </a:lnTo>
                  <a:lnTo>
                    <a:pt x="424" y="283"/>
                  </a:lnTo>
                  <a:lnTo>
                    <a:pt x="431" y="265"/>
                  </a:lnTo>
                  <a:lnTo>
                    <a:pt x="436" y="256"/>
                  </a:lnTo>
                  <a:lnTo>
                    <a:pt x="438" y="247"/>
                  </a:lnTo>
                  <a:lnTo>
                    <a:pt x="446" y="229"/>
                  </a:lnTo>
                  <a:lnTo>
                    <a:pt x="450" y="211"/>
                  </a:lnTo>
                  <a:lnTo>
                    <a:pt x="453" y="201"/>
                  </a:lnTo>
                  <a:lnTo>
                    <a:pt x="454" y="192"/>
                  </a:lnTo>
                  <a:lnTo>
                    <a:pt x="458" y="173"/>
                  </a:lnTo>
                  <a:lnTo>
                    <a:pt x="459" y="153"/>
                  </a:lnTo>
                  <a:lnTo>
                    <a:pt x="460" y="134"/>
                  </a:lnTo>
                  <a:close/>
                </a:path>
              </a:pathLst>
            </a:custGeom>
            <a:solidFill>
              <a:srgbClr val="14A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4945063" y="855663"/>
              <a:ext cx="112713" cy="46038"/>
            </a:xfrm>
            <a:custGeom>
              <a:avLst/>
              <a:gdLst>
                <a:gd name="T0" fmla="*/ 429 w 429"/>
                <a:gd name="T1" fmla="*/ 29 h 145"/>
                <a:gd name="T2" fmla="*/ 412 w 429"/>
                <a:gd name="T3" fmla="*/ 22 h 145"/>
                <a:gd name="T4" fmla="*/ 396 w 429"/>
                <a:gd name="T5" fmla="*/ 16 h 145"/>
                <a:gd name="T6" fmla="*/ 387 w 429"/>
                <a:gd name="T7" fmla="*/ 14 h 145"/>
                <a:gd name="T8" fmla="*/ 378 w 429"/>
                <a:gd name="T9" fmla="*/ 12 h 145"/>
                <a:gd name="T10" fmla="*/ 361 w 429"/>
                <a:gd name="T11" fmla="*/ 8 h 145"/>
                <a:gd name="T12" fmla="*/ 342 w 429"/>
                <a:gd name="T13" fmla="*/ 4 h 145"/>
                <a:gd name="T14" fmla="*/ 324 w 429"/>
                <a:gd name="T15" fmla="*/ 2 h 145"/>
                <a:gd name="T16" fmla="*/ 304 w 429"/>
                <a:gd name="T17" fmla="*/ 1 h 145"/>
                <a:gd name="T18" fmla="*/ 285 w 429"/>
                <a:gd name="T19" fmla="*/ 0 h 145"/>
                <a:gd name="T20" fmla="*/ 262 w 429"/>
                <a:gd name="T21" fmla="*/ 1 h 145"/>
                <a:gd name="T22" fmla="*/ 250 w 429"/>
                <a:gd name="T23" fmla="*/ 2 h 145"/>
                <a:gd name="T24" fmla="*/ 240 w 429"/>
                <a:gd name="T25" fmla="*/ 3 h 145"/>
                <a:gd name="T26" fmla="*/ 217 w 429"/>
                <a:gd name="T27" fmla="*/ 6 h 145"/>
                <a:gd name="T28" fmla="*/ 195 w 429"/>
                <a:gd name="T29" fmla="*/ 11 h 145"/>
                <a:gd name="T30" fmla="*/ 184 w 429"/>
                <a:gd name="T31" fmla="*/ 13 h 145"/>
                <a:gd name="T32" fmla="*/ 175 w 429"/>
                <a:gd name="T33" fmla="*/ 16 h 145"/>
                <a:gd name="T34" fmla="*/ 154 w 429"/>
                <a:gd name="T35" fmla="*/ 23 h 145"/>
                <a:gd name="T36" fmla="*/ 134 w 429"/>
                <a:gd name="T37" fmla="*/ 31 h 145"/>
                <a:gd name="T38" fmla="*/ 116 w 429"/>
                <a:gd name="T39" fmla="*/ 40 h 145"/>
                <a:gd name="T40" fmla="*/ 98 w 429"/>
                <a:gd name="T41" fmla="*/ 50 h 145"/>
                <a:gd name="T42" fmla="*/ 90 w 429"/>
                <a:gd name="T43" fmla="*/ 56 h 145"/>
                <a:gd name="T44" fmla="*/ 81 w 429"/>
                <a:gd name="T45" fmla="*/ 61 h 145"/>
                <a:gd name="T46" fmla="*/ 73 w 429"/>
                <a:gd name="T47" fmla="*/ 67 h 145"/>
                <a:gd name="T48" fmla="*/ 64 w 429"/>
                <a:gd name="T49" fmla="*/ 73 h 145"/>
                <a:gd name="T50" fmla="*/ 49 w 429"/>
                <a:gd name="T51" fmla="*/ 86 h 145"/>
                <a:gd name="T52" fmla="*/ 36 w 429"/>
                <a:gd name="T53" fmla="*/ 100 h 145"/>
                <a:gd name="T54" fmla="*/ 22 w 429"/>
                <a:gd name="T55" fmla="*/ 114 h 145"/>
                <a:gd name="T56" fmla="*/ 10 w 429"/>
                <a:gd name="T57" fmla="*/ 129 h 145"/>
                <a:gd name="T58" fmla="*/ 4 w 429"/>
                <a:gd name="T59" fmla="*/ 137 h 145"/>
                <a:gd name="T60" fmla="*/ 0 w 429"/>
                <a:gd name="T61" fmla="*/ 145 h 145"/>
                <a:gd name="T62" fmla="*/ 25 w 429"/>
                <a:gd name="T63" fmla="*/ 145 h 145"/>
                <a:gd name="T64" fmla="*/ 52 w 429"/>
                <a:gd name="T65" fmla="*/ 145 h 145"/>
                <a:gd name="T66" fmla="*/ 67 w 429"/>
                <a:gd name="T67" fmla="*/ 144 h 145"/>
                <a:gd name="T68" fmla="*/ 81 w 429"/>
                <a:gd name="T69" fmla="*/ 143 h 145"/>
                <a:gd name="T70" fmla="*/ 109 w 429"/>
                <a:gd name="T71" fmla="*/ 141 h 145"/>
                <a:gd name="T72" fmla="*/ 136 w 429"/>
                <a:gd name="T73" fmla="*/ 137 h 145"/>
                <a:gd name="T74" fmla="*/ 163 w 429"/>
                <a:gd name="T75" fmla="*/ 133 h 145"/>
                <a:gd name="T76" fmla="*/ 190 w 429"/>
                <a:gd name="T77" fmla="*/ 128 h 145"/>
                <a:gd name="T78" fmla="*/ 217 w 429"/>
                <a:gd name="T79" fmla="*/ 121 h 145"/>
                <a:gd name="T80" fmla="*/ 242 w 429"/>
                <a:gd name="T81" fmla="*/ 114 h 145"/>
                <a:gd name="T82" fmla="*/ 267 w 429"/>
                <a:gd name="T83" fmla="*/ 106 h 145"/>
                <a:gd name="T84" fmla="*/ 292 w 429"/>
                <a:gd name="T85" fmla="*/ 98 h 145"/>
                <a:gd name="T86" fmla="*/ 316 w 429"/>
                <a:gd name="T87" fmla="*/ 88 h 145"/>
                <a:gd name="T88" fmla="*/ 328 w 429"/>
                <a:gd name="T89" fmla="*/ 83 h 145"/>
                <a:gd name="T90" fmla="*/ 340 w 429"/>
                <a:gd name="T91" fmla="*/ 78 h 145"/>
                <a:gd name="T92" fmla="*/ 352 w 429"/>
                <a:gd name="T93" fmla="*/ 72 h 145"/>
                <a:gd name="T94" fmla="*/ 363 w 429"/>
                <a:gd name="T95" fmla="*/ 67 h 145"/>
                <a:gd name="T96" fmla="*/ 386 w 429"/>
                <a:gd name="T97" fmla="*/ 55 h 145"/>
                <a:gd name="T98" fmla="*/ 397 w 429"/>
                <a:gd name="T99" fmla="*/ 48 h 145"/>
                <a:gd name="T100" fmla="*/ 408 w 429"/>
                <a:gd name="T101" fmla="*/ 42 h 145"/>
                <a:gd name="T102" fmla="*/ 429 w 429"/>
                <a:gd name="T103" fmla="*/ 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145">
                  <a:moveTo>
                    <a:pt x="429" y="29"/>
                  </a:moveTo>
                  <a:lnTo>
                    <a:pt x="412" y="22"/>
                  </a:lnTo>
                  <a:lnTo>
                    <a:pt x="396" y="16"/>
                  </a:lnTo>
                  <a:lnTo>
                    <a:pt x="387" y="14"/>
                  </a:lnTo>
                  <a:lnTo>
                    <a:pt x="378" y="12"/>
                  </a:lnTo>
                  <a:lnTo>
                    <a:pt x="361" y="8"/>
                  </a:lnTo>
                  <a:lnTo>
                    <a:pt x="342" y="4"/>
                  </a:lnTo>
                  <a:lnTo>
                    <a:pt x="324" y="2"/>
                  </a:lnTo>
                  <a:lnTo>
                    <a:pt x="304" y="1"/>
                  </a:lnTo>
                  <a:lnTo>
                    <a:pt x="285" y="0"/>
                  </a:lnTo>
                  <a:lnTo>
                    <a:pt x="262" y="1"/>
                  </a:lnTo>
                  <a:lnTo>
                    <a:pt x="250" y="2"/>
                  </a:lnTo>
                  <a:lnTo>
                    <a:pt x="240" y="3"/>
                  </a:lnTo>
                  <a:lnTo>
                    <a:pt x="217" y="6"/>
                  </a:lnTo>
                  <a:lnTo>
                    <a:pt x="195" y="11"/>
                  </a:lnTo>
                  <a:lnTo>
                    <a:pt x="184" y="13"/>
                  </a:lnTo>
                  <a:lnTo>
                    <a:pt x="175" y="16"/>
                  </a:lnTo>
                  <a:lnTo>
                    <a:pt x="154" y="23"/>
                  </a:lnTo>
                  <a:lnTo>
                    <a:pt x="134" y="31"/>
                  </a:lnTo>
                  <a:lnTo>
                    <a:pt x="116" y="40"/>
                  </a:lnTo>
                  <a:lnTo>
                    <a:pt x="98" y="50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3" y="67"/>
                  </a:lnTo>
                  <a:lnTo>
                    <a:pt x="64" y="73"/>
                  </a:lnTo>
                  <a:lnTo>
                    <a:pt x="49" y="86"/>
                  </a:lnTo>
                  <a:lnTo>
                    <a:pt x="36" y="100"/>
                  </a:lnTo>
                  <a:lnTo>
                    <a:pt x="22" y="114"/>
                  </a:lnTo>
                  <a:lnTo>
                    <a:pt x="10" y="129"/>
                  </a:lnTo>
                  <a:lnTo>
                    <a:pt x="4" y="137"/>
                  </a:lnTo>
                  <a:lnTo>
                    <a:pt x="0" y="145"/>
                  </a:lnTo>
                  <a:lnTo>
                    <a:pt x="25" y="145"/>
                  </a:lnTo>
                  <a:lnTo>
                    <a:pt x="52" y="145"/>
                  </a:lnTo>
                  <a:lnTo>
                    <a:pt x="67" y="144"/>
                  </a:lnTo>
                  <a:lnTo>
                    <a:pt x="81" y="143"/>
                  </a:lnTo>
                  <a:lnTo>
                    <a:pt x="109" y="141"/>
                  </a:lnTo>
                  <a:lnTo>
                    <a:pt x="136" y="137"/>
                  </a:lnTo>
                  <a:lnTo>
                    <a:pt x="163" y="133"/>
                  </a:lnTo>
                  <a:lnTo>
                    <a:pt x="190" y="128"/>
                  </a:lnTo>
                  <a:lnTo>
                    <a:pt x="217" y="121"/>
                  </a:lnTo>
                  <a:lnTo>
                    <a:pt x="242" y="114"/>
                  </a:lnTo>
                  <a:lnTo>
                    <a:pt x="267" y="106"/>
                  </a:lnTo>
                  <a:lnTo>
                    <a:pt x="292" y="98"/>
                  </a:lnTo>
                  <a:lnTo>
                    <a:pt x="316" y="88"/>
                  </a:lnTo>
                  <a:lnTo>
                    <a:pt x="328" y="83"/>
                  </a:lnTo>
                  <a:lnTo>
                    <a:pt x="340" y="78"/>
                  </a:lnTo>
                  <a:lnTo>
                    <a:pt x="352" y="72"/>
                  </a:lnTo>
                  <a:lnTo>
                    <a:pt x="363" y="67"/>
                  </a:lnTo>
                  <a:lnTo>
                    <a:pt x="386" y="55"/>
                  </a:lnTo>
                  <a:lnTo>
                    <a:pt x="397" y="48"/>
                  </a:lnTo>
                  <a:lnTo>
                    <a:pt x="408" y="42"/>
                  </a:lnTo>
                  <a:lnTo>
                    <a:pt x="429" y="29"/>
                  </a:lnTo>
                  <a:close/>
                </a:path>
              </a:pathLst>
            </a:custGeom>
            <a:solidFill>
              <a:srgbClr val="14A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4656138" y="485776"/>
              <a:ext cx="234950" cy="242888"/>
            </a:xfrm>
            <a:custGeom>
              <a:avLst/>
              <a:gdLst>
                <a:gd name="T0" fmla="*/ 876 w 889"/>
                <a:gd name="T1" fmla="*/ 221 h 764"/>
                <a:gd name="T2" fmla="*/ 851 w 889"/>
                <a:gd name="T3" fmla="*/ 183 h 764"/>
                <a:gd name="T4" fmla="*/ 822 w 889"/>
                <a:gd name="T5" fmla="*/ 148 h 764"/>
                <a:gd name="T6" fmla="*/ 788 w 889"/>
                <a:gd name="T7" fmla="*/ 116 h 764"/>
                <a:gd name="T8" fmla="*/ 750 w 889"/>
                <a:gd name="T9" fmla="*/ 87 h 764"/>
                <a:gd name="T10" fmla="*/ 709 w 889"/>
                <a:gd name="T11" fmla="*/ 61 h 764"/>
                <a:gd name="T12" fmla="*/ 679 w 889"/>
                <a:gd name="T13" fmla="*/ 47 h 764"/>
                <a:gd name="T14" fmla="*/ 632 w 889"/>
                <a:gd name="T15" fmla="*/ 28 h 764"/>
                <a:gd name="T16" fmla="*/ 583 w 889"/>
                <a:gd name="T17" fmla="*/ 14 h 764"/>
                <a:gd name="T18" fmla="*/ 532 w 889"/>
                <a:gd name="T19" fmla="*/ 4 h 764"/>
                <a:gd name="T20" fmla="*/ 478 w 889"/>
                <a:gd name="T21" fmla="*/ 0 h 764"/>
                <a:gd name="T22" fmla="*/ 412 w 889"/>
                <a:gd name="T23" fmla="*/ 1 h 764"/>
                <a:gd name="T24" fmla="*/ 344 w 889"/>
                <a:gd name="T25" fmla="*/ 12 h 764"/>
                <a:gd name="T26" fmla="*/ 301 w 889"/>
                <a:gd name="T27" fmla="*/ 23 h 764"/>
                <a:gd name="T28" fmla="*/ 240 w 889"/>
                <a:gd name="T29" fmla="*/ 46 h 764"/>
                <a:gd name="T30" fmla="*/ 185 w 889"/>
                <a:gd name="T31" fmla="*/ 75 h 764"/>
                <a:gd name="T32" fmla="*/ 143 w 889"/>
                <a:gd name="T33" fmla="*/ 105 h 764"/>
                <a:gd name="T34" fmla="*/ 104 w 889"/>
                <a:gd name="T35" fmla="*/ 139 h 764"/>
                <a:gd name="T36" fmla="*/ 78 w 889"/>
                <a:gd name="T37" fmla="*/ 168 h 764"/>
                <a:gd name="T38" fmla="*/ 46 w 889"/>
                <a:gd name="T39" fmla="*/ 216 h 764"/>
                <a:gd name="T40" fmla="*/ 24 w 889"/>
                <a:gd name="T41" fmla="*/ 259 h 764"/>
                <a:gd name="T42" fmla="*/ 10 w 889"/>
                <a:gd name="T43" fmla="*/ 305 h 764"/>
                <a:gd name="T44" fmla="*/ 2 w 889"/>
                <a:gd name="T45" fmla="*/ 343 h 764"/>
                <a:gd name="T46" fmla="*/ 1 w 889"/>
                <a:gd name="T47" fmla="*/ 401 h 764"/>
                <a:gd name="T48" fmla="*/ 10 w 889"/>
                <a:gd name="T49" fmla="*/ 459 h 764"/>
                <a:gd name="T50" fmla="*/ 24 w 889"/>
                <a:gd name="T51" fmla="*/ 504 h 764"/>
                <a:gd name="T52" fmla="*/ 46 w 889"/>
                <a:gd name="T53" fmla="*/ 548 h 764"/>
                <a:gd name="T54" fmla="*/ 78 w 889"/>
                <a:gd name="T55" fmla="*/ 596 h 764"/>
                <a:gd name="T56" fmla="*/ 119 w 889"/>
                <a:gd name="T57" fmla="*/ 639 h 764"/>
                <a:gd name="T58" fmla="*/ 150 w 889"/>
                <a:gd name="T59" fmla="*/ 665 h 764"/>
                <a:gd name="T60" fmla="*/ 185 w 889"/>
                <a:gd name="T61" fmla="*/ 688 h 764"/>
                <a:gd name="T62" fmla="*/ 240 w 889"/>
                <a:gd name="T63" fmla="*/ 718 h 764"/>
                <a:gd name="T64" fmla="*/ 301 w 889"/>
                <a:gd name="T65" fmla="*/ 741 h 764"/>
                <a:gd name="T66" fmla="*/ 344 w 889"/>
                <a:gd name="T67" fmla="*/ 752 h 764"/>
                <a:gd name="T68" fmla="*/ 389 w 889"/>
                <a:gd name="T69" fmla="*/ 760 h 764"/>
                <a:gd name="T70" fmla="*/ 458 w 889"/>
                <a:gd name="T71" fmla="*/ 764 h 764"/>
                <a:gd name="T72" fmla="*/ 461 w 889"/>
                <a:gd name="T73" fmla="*/ 717 h 764"/>
                <a:gd name="T74" fmla="*/ 466 w 889"/>
                <a:gd name="T75" fmla="*/ 685 h 764"/>
                <a:gd name="T76" fmla="*/ 478 w 889"/>
                <a:gd name="T77" fmla="*/ 633 h 764"/>
                <a:gd name="T78" fmla="*/ 499 w 889"/>
                <a:gd name="T79" fmla="*/ 573 h 764"/>
                <a:gd name="T80" fmla="*/ 529 w 889"/>
                <a:gd name="T81" fmla="*/ 516 h 764"/>
                <a:gd name="T82" fmla="*/ 553 w 889"/>
                <a:gd name="T83" fmla="*/ 479 h 764"/>
                <a:gd name="T84" fmla="*/ 594 w 889"/>
                <a:gd name="T85" fmla="*/ 429 h 764"/>
                <a:gd name="T86" fmla="*/ 642 w 889"/>
                <a:gd name="T87" fmla="*/ 382 h 764"/>
                <a:gd name="T88" fmla="*/ 696 w 889"/>
                <a:gd name="T89" fmla="*/ 340 h 764"/>
                <a:gd name="T90" fmla="*/ 756 w 889"/>
                <a:gd name="T91" fmla="*/ 304 h 764"/>
                <a:gd name="T92" fmla="*/ 821 w 889"/>
                <a:gd name="T93" fmla="*/ 273 h 764"/>
                <a:gd name="T94" fmla="*/ 889 w 889"/>
                <a:gd name="T95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9" h="764">
                  <a:moveTo>
                    <a:pt x="889" y="248"/>
                  </a:moveTo>
                  <a:lnTo>
                    <a:pt x="882" y="235"/>
                  </a:lnTo>
                  <a:lnTo>
                    <a:pt x="876" y="221"/>
                  </a:lnTo>
                  <a:lnTo>
                    <a:pt x="868" y="209"/>
                  </a:lnTo>
                  <a:lnTo>
                    <a:pt x="859" y="196"/>
                  </a:lnTo>
                  <a:lnTo>
                    <a:pt x="851" y="183"/>
                  </a:lnTo>
                  <a:lnTo>
                    <a:pt x="842" y="171"/>
                  </a:lnTo>
                  <a:lnTo>
                    <a:pt x="832" y="160"/>
                  </a:lnTo>
                  <a:lnTo>
                    <a:pt x="822" y="148"/>
                  </a:lnTo>
                  <a:lnTo>
                    <a:pt x="811" y="137"/>
                  </a:lnTo>
                  <a:lnTo>
                    <a:pt x="800" y="126"/>
                  </a:lnTo>
                  <a:lnTo>
                    <a:pt x="788" y="116"/>
                  </a:lnTo>
                  <a:lnTo>
                    <a:pt x="776" y="106"/>
                  </a:lnTo>
                  <a:lnTo>
                    <a:pt x="763" y="96"/>
                  </a:lnTo>
                  <a:lnTo>
                    <a:pt x="750" y="87"/>
                  </a:lnTo>
                  <a:lnTo>
                    <a:pt x="737" y="78"/>
                  </a:lnTo>
                  <a:lnTo>
                    <a:pt x="724" y="69"/>
                  </a:lnTo>
                  <a:lnTo>
                    <a:pt x="709" y="61"/>
                  </a:lnTo>
                  <a:lnTo>
                    <a:pt x="702" y="57"/>
                  </a:lnTo>
                  <a:lnTo>
                    <a:pt x="695" y="54"/>
                  </a:lnTo>
                  <a:lnTo>
                    <a:pt x="679" y="47"/>
                  </a:lnTo>
                  <a:lnTo>
                    <a:pt x="665" y="40"/>
                  </a:lnTo>
                  <a:lnTo>
                    <a:pt x="649" y="34"/>
                  </a:lnTo>
                  <a:lnTo>
                    <a:pt x="632" y="28"/>
                  </a:lnTo>
                  <a:lnTo>
                    <a:pt x="617" y="23"/>
                  </a:lnTo>
                  <a:lnTo>
                    <a:pt x="600" y="18"/>
                  </a:lnTo>
                  <a:lnTo>
                    <a:pt x="583" y="14"/>
                  </a:lnTo>
                  <a:lnTo>
                    <a:pt x="566" y="10"/>
                  </a:lnTo>
                  <a:lnTo>
                    <a:pt x="548" y="7"/>
                  </a:lnTo>
                  <a:lnTo>
                    <a:pt x="532" y="4"/>
                  </a:lnTo>
                  <a:lnTo>
                    <a:pt x="514" y="2"/>
                  </a:lnTo>
                  <a:lnTo>
                    <a:pt x="496" y="1"/>
                  </a:lnTo>
                  <a:lnTo>
                    <a:pt x="478" y="0"/>
                  </a:lnTo>
                  <a:lnTo>
                    <a:pt x="458" y="0"/>
                  </a:lnTo>
                  <a:lnTo>
                    <a:pt x="436" y="0"/>
                  </a:lnTo>
                  <a:lnTo>
                    <a:pt x="412" y="1"/>
                  </a:lnTo>
                  <a:lnTo>
                    <a:pt x="389" y="4"/>
                  </a:lnTo>
                  <a:lnTo>
                    <a:pt x="366" y="7"/>
                  </a:lnTo>
                  <a:lnTo>
                    <a:pt x="344" y="12"/>
                  </a:lnTo>
                  <a:lnTo>
                    <a:pt x="323" y="17"/>
                  </a:lnTo>
                  <a:lnTo>
                    <a:pt x="312" y="20"/>
                  </a:lnTo>
                  <a:lnTo>
                    <a:pt x="301" y="23"/>
                  </a:lnTo>
                  <a:lnTo>
                    <a:pt x="281" y="30"/>
                  </a:lnTo>
                  <a:lnTo>
                    <a:pt x="260" y="37"/>
                  </a:lnTo>
                  <a:lnTo>
                    <a:pt x="240" y="46"/>
                  </a:lnTo>
                  <a:lnTo>
                    <a:pt x="221" y="55"/>
                  </a:lnTo>
                  <a:lnTo>
                    <a:pt x="203" y="65"/>
                  </a:lnTo>
                  <a:lnTo>
                    <a:pt x="185" y="75"/>
                  </a:lnTo>
                  <a:lnTo>
                    <a:pt x="167" y="87"/>
                  </a:lnTo>
                  <a:lnTo>
                    <a:pt x="150" y="99"/>
                  </a:lnTo>
                  <a:lnTo>
                    <a:pt x="143" y="105"/>
                  </a:lnTo>
                  <a:lnTo>
                    <a:pt x="134" y="111"/>
                  </a:lnTo>
                  <a:lnTo>
                    <a:pt x="119" y="125"/>
                  </a:lnTo>
                  <a:lnTo>
                    <a:pt x="104" y="139"/>
                  </a:lnTo>
                  <a:lnTo>
                    <a:pt x="98" y="146"/>
                  </a:lnTo>
                  <a:lnTo>
                    <a:pt x="91" y="153"/>
                  </a:lnTo>
                  <a:lnTo>
                    <a:pt x="78" y="168"/>
                  </a:lnTo>
                  <a:lnTo>
                    <a:pt x="66" y="184"/>
                  </a:lnTo>
                  <a:lnTo>
                    <a:pt x="55" y="200"/>
                  </a:lnTo>
                  <a:lnTo>
                    <a:pt x="46" y="216"/>
                  </a:lnTo>
                  <a:lnTo>
                    <a:pt x="36" y="233"/>
                  </a:lnTo>
                  <a:lnTo>
                    <a:pt x="28" y="250"/>
                  </a:lnTo>
                  <a:lnTo>
                    <a:pt x="24" y="259"/>
                  </a:lnTo>
                  <a:lnTo>
                    <a:pt x="20" y="268"/>
                  </a:lnTo>
                  <a:lnTo>
                    <a:pt x="14" y="286"/>
                  </a:lnTo>
                  <a:lnTo>
                    <a:pt x="10" y="305"/>
                  </a:lnTo>
                  <a:lnTo>
                    <a:pt x="7" y="314"/>
                  </a:lnTo>
                  <a:lnTo>
                    <a:pt x="6" y="324"/>
                  </a:lnTo>
                  <a:lnTo>
                    <a:pt x="2" y="343"/>
                  </a:lnTo>
                  <a:lnTo>
                    <a:pt x="1" y="362"/>
                  </a:lnTo>
                  <a:lnTo>
                    <a:pt x="0" y="382"/>
                  </a:lnTo>
                  <a:lnTo>
                    <a:pt x="1" y="401"/>
                  </a:lnTo>
                  <a:lnTo>
                    <a:pt x="2" y="421"/>
                  </a:lnTo>
                  <a:lnTo>
                    <a:pt x="6" y="440"/>
                  </a:lnTo>
                  <a:lnTo>
                    <a:pt x="10" y="459"/>
                  </a:lnTo>
                  <a:lnTo>
                    <a:pt x="14" y="477"/>
                  </a:lnTo>
                  <a:lnTo>
                    <a:pt x="20" y="495"/>
                  </a:lnTo>
                  <a:lnTo>
                    <a:pt x="24" y="504"/>
                  </a:lnTo>
                  <a:lnTo>
                    <a:pt x="28" y="513"/>
                  </a:lnTo>
                  <a:lnTo>
                    <a:pt x="36" y="531"/>
                  </a:lnTo>
                  <a:lnTo>
                    <a:pt x="46" y="548"/>
                  </a:lnTo>
                  <a:lnTo>
                    <a:pt x="55" y="564"/>
                  </a:lnTo>
                  <a:lnTo>
                    <a:pt x="66" y="580"/>
                  </a:lnTo>
                  <a:lnTo>
                    <a:pt x="78" y="596"/>
                  </a:lnTo>
                  <a:lnTo>
                    <a:pt x="91" y="611"/>
                  </a:lnTo>
                  <a:lnTo>
                    <a:pt x="104" y="625"/>
                  </a:lnTo>
                  <a:lnTo>
                    <a:pt x="119" y="639"/>
                  </a:lnTo>
                  <a:lnTo>
                    <a:pt x="127" y="646"/>
                  </a:lnTo>
                  <a:lnTo>
                    <a:pt x="134" y="652"/>
                  </a:lnTo>
                  <a:lnTo>
                    <a:pt x="150" y="665"/>
                  </a:lnTo>
                  <a:lnTo>
                    <a:pt x="167" y="677"/>
                  </a:lnTo>
                  <a:lnTo>
                    <a:pt x="175" y="683"/>
                  </a:lnTo>
                  <a:lnTo>
                    <a:pt x="185" y="688"/>
                  </a:lnTo>
                  <a:lnTo>
                    <a:pt x="203" y="699"/>
                  </a:lnTo>
                  <a:lnTo>
                    <a:pt x="221" y="709"/>
                  </a:lnTo>
                  <a:lnTo>
                    <a:pt x="240" y="718"/>
                  </a:lnTo>
                  <a:lnTo>
                    <a:pt x="260" y="726"/>
                  </a:lnTo>
                  <a:lnTo>
                    <a:pt x="281" y="734"/>
                  </a:lnTo>
                  <a:lnTo>
                    <a:pt x="301" y="741"/>
                  </a:lnTo>
                  <a:lnTo>
                    <a:pt x="312" y="744"/>
                  </a:lnTo>
                  <a:lnTo>
                    <a:pt x="323" y="747"/>
                  </a:lnTo>
                  <a:lnTo>
                    <a:pt x="344" y="752"/>
                  </a:lnTo>
                  <a:lnTo>
                    <a:pt x="366" y="756"/>
                  </a:lnTo>
                  <a:lnTo>
                    <a:pt x="378" y="758"/>
                  </a:lnTo>
                  <a:lnTo>
                    <a:pt x="389" y="760"/>
                  </a:lnTo>
                  <a:lnTo>
                    <a:pt x="412" y="762"/>
                  </a:lnTo>
                  <a:lnTo>
                    <a:pt x="436" y="764"/>
                  </a:lnTo>
                  <a:lnTo>
                    <a:pt x="458" y="764"/>
                  </a:lnTo>
                  <a:lnTo>
                    <a:pt x="458" y="761"/>
                  </a:lnTo>
                  <a:lnTo>
                    <a:pt x="460" y="739"/>
                  </a:lnTo>
                  <a:lnTo>
                    <a:pt x="461" y="717"/>
                  </a:lnTo>
                  <a:lnTo>
                    <a:pt x="462" y="707"/>
                  </a:lnTo>
                  <a:lnTo>
                    <a:pt x="463" y="696"/>
                  </a:lnTo>
                  <a:lnTo>
                    <a:pt x="466" y="685"/>
                  </a:lnTo>
                  <a:lnTo>
                    <a:pt x="467" y="675"/>
                  </a:lnTo>
                  <a:lnTo>
                    <a:pt x="472" y="654"/>
                  </a:lnTo>
                  <a:lnTo>
                    <a:pt x="478" y="633"/>
                  </a:lnTo>
                  <a:lnTo>
                    <a:pt x="484" y="612"/>
                  </a:lnTo>
                  <a:lnTo>
                    <a:pt x="491" y="592"/>
                  </a:lnTo>
                  <a:lnTo>
                    <a:pt x="499" y="573"/>
                  </a:lnTo>
                  <a:lnTo>
                    <a:pt x="508" y="553"/>
                  </a:lnTo>
                  <a:lnTo>
                    <a:pt x="518" y="534"/>
                  </a:lnTo>
                  <a:lnTo>
                    <a:pt x="529" y="516"/>
                  </a:lnTo>
                  <a:lnTo>
                    <a:pt x="534" y="506"/>
                  </a:lnTo>
                  <a:lnTo>
                    <a:pt x="540" y="497"/>
                  </a:lnTo>
                  <a:lnTo>
                    <a:pt x="553" y="479"/>
                  </a:lnTo>
                  <a:lnTo>
                    <a:pt x="566" y="462"/>
                  </a:lnTo>
                  <a:lnTo>
                    <a:pt x="580" y="445"/>
                  </a:lnTo>
                  <a:lnTo>
                    <a:pt x="594" y="429"/>
                  </a:lnTo>
                  <a:lnTo>
                    <a:pt x="610" y="413"/>
                  </a:lnTo>
                  <a:lnTo>
                    <a:pt x="626" y="397"/>
                  </a:lnTo>
                  <a:lnTo>
                    <a:pt x="642" y="382"/>
                  </a:lnTo>
                  <a:lnTo>
                    <a:pt x="660" y="368"/>
                  </a:lnTo>
                  <a:lnTo>
                    <a:pt x="678" y="354"/>
                  </a:lnTo>
                  <a:lnTo>
                    <a:pt x="696" y="340"/>
                  </a:lnTo>
                  <a:lnTo>
                    <a:pt x="715" y="328"/>
                  </a:lnTo>
                  <a:lnTo>
                    <a:pt x="736" y="315"/>
                  </a:lnTo>
                  <a:lnTo>
                    <a:pt x="756" y="304"/>
                  </a:lnTo>
                  <a:lnTo>
                    <a:pt x="776" y="293"/>
                  </a:lnTo>
                  <a:lnTo>
                    <a:pt x="798" y="283"/>
                  </a:lnTo>
                  <a:lnTo>
                    <a:pt x="821" y="273"/>
                  </a:lnTo>
                  <a:lnTo>
                    <a:pt x="842" y="264"/>
                  </a:lnTo>
                  <a:lnTo>
                    <a:pt x="865" y="256"/>
                  </a:lnTo>
                  <a:lnTo>
                    <a:pt x="889" y="248"/>
                  </a:lnTo>
                  <a:close/>
                </a:path>
              </a:pathLst>
            </a:custGeom>
            <a:solidFill>
              <a:srgbClr val="AAD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7" name="(c)" hidden="1"/>
          <p:cNvSpPr txBox="1"/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vaestoliitto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63" r:id="rId7"/>
    <p:sldLayoutId id="2147483664" r:id="rId8"/>
    <p:sldLayoutId id="2147483656" r:id="rId9"/>
    <p:sldLayoutId id="2147483657" r:id="rId10"/>
    <p:sldLayoutId id="2147483658" r:id="rId11"/>
    <p:sldLayoutId id="2147483659" r:id="rId12"/>
    <p:sldLayoutId id="2147483654" r:id="rId13"/>
    <p:sldLayoutId id="2147483655" r:id="rId14"/>
    <p:sldLayoutId id="2147483661" r:id="rId15"/>
    <p:sldLayoutId id="2147483662" r:id="rId16"/>
    <p:sldLayoutId id="2147483704" r:id="rId17"/>
    <p:sldLayoutId id="2147483705" r:id="rId18"/>
    <p:sldLayoutId id="2147483706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76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9600" indent="-2619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82635CC5-81BF-27D7-FB23-F2808A222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365125"/>
            <a:ext cx="114490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3410687-A808-4E89-899E-B9C45F99C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825625"/>
            <a:ext cx="114490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E620-FF9F-5129-1103-8593C0177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6356350"/>
            <a:ext cx="795337" cy="365125"/>
          </a:xfrm>
          <a:prstGeom prst="rect">
            <a:avLst/>
          </a:prstGeom>
        </p:spPr>
        <p:txBody>
          <a:bodyPr vert="horz" lIns="0" tIns="45720" rIns="10800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236D34-B7FB-D54F-BC64-BC715DBC770E}" type="datetime1">
              <a:rPr lang="fi-FI"/>
              <a:pPr>
                <a:defRPr/>
              </a:pPr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46B5-036E-32B9-4E22-48A8F104E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7175" y="6356350"/>
            <a:ext cx="60642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48A6-D85F-13D5-61FF-5A313785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88" y="6356350"/>
            <a:ext cx="57943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FC269-D063-4691-B946-B6E60605140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2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 Black" panose="020B0604020202020204" pitchFamily="34" charset="0"/>
          <a:ea typeface="Arial Black" panose="020B0A040201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9pPr>
    </p:titleStyle>
    <p:bodyStyle>
      <a:lvl1pPr marL="228600" indent="-228600" algn="l" rtl="0" eaLnBrk="0" fontAlgn="base" hangingPunct="0"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1722D21-8A38-B70C-238E-E71E0318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420888"/>
            <a:ext cx="10369550" cy="1152128"/>
          </a:xfrm>
        </p:spPr>
        <p:txBody>
          <a:bodyPr/>
          <a:lstStyle/>
          <a:p>
            <a:r>
              <a:rPr lang="en-US" dirty="0"/>
              <a:t>Family </a:t>
            </a:r>
            <a:r>
              <a:rPr lang="en-US" dirty="0" err="1"/>
              <a:t>centres</a:t>
            </a:r>
            <a:r>
              <a:rPr lang="en-US" dirty="0"/>
              <a:t> in Finland </a:t>
            </a:r>
            <a:r>
              <a:rPr lang="en-US"/>
              <a:t>– multisectoral </a:t>
            </a:r>
            <a:r>
              <a:rPr lang="en-US" dirty="0"/>
              <a:t>support for children, young people and families</a:t>
            </a:r>
            <a:br>
              <a:rPr lang="en-US" dirty="0"/>
            </a:br>
            <a:r>
              <a:rPr lang="en-US" dirty="0"/>
              <a:t>Electronic Family Centre</a:t>
            </a:r>
            <a:endParaRPr lang="fi-FI" dirty="0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A9FB5334-10FE-CA49-34A5-06C7B92A5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149080"/>
            <a:ext cx="10369550" cy="1008509"/>
          </a:xfrm>
        </p:spPr>
        <p:txBody>
          <a:bodyPr/>
          <a:lstStyle/>
          <a:p>
            <a:r>
              <a:rPr lang="fi-FI" dirty="0"/>
              <a:t>Marina Wetzer-Karlsson</a:t>
            </a:r>
          </a:p>
          <a:p>
            <a:r>
              <a:rPr lang="fi-FI" dirty="0"/>
              <a:t>Väestöliitto</a:t>
            </a:r>
          </a:p>
        </p:txBody>
      </p:sp>
    </p:spTree>
    <p:extLst>
      <p:ext uri="{BB962C8B-B14F-4D97-AF65-F5344CB8AC3E}">
        <p14:creationId xmlns:p14="http://schemas.microsoft.com/office/powerpoint/2010/main" val="29126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clipart, kuvitus, Grafiikka, animaatio&#10;&#10;Kuvaus luotu automaattisesti">
            <a:extLst>
              <a:ext uri="{FF2B5EF4-FFF2-40B4-BE49-F238E27FC236}">
                <a16:creationId xmlns:a16="http://schemas.microsoft.com/office/drawing/2014/main" id="{7CAEAAEC-1A03-1185-ACCE-D8F80FF7EE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5442" r="4119" b="3409"/>
          <a:stretch/>
        </p:blipFill>
        <p:spPr>
          <a:xfrm>
            <a:off x="7804847" y="1052737"/>
            <a:ext cx="3475729" cy="3528392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C30512B-14B2-C3F7-F854-1746E06E781F}"/>
              </a:ext>
            </a:extLst>
          </p:cNvPr>
          <p:cNvSpPr txBox="1"/>
          <p:nvPr/>
        </p:nvSpPr>
        <p:spPr>
          <a:xfrm>
            <a:off x="1257726" y="2924944"/>
            <a:ext cx="1002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chemeClr val="accent1"/>
                </a:solidFill>
                <a:latin typeface="+mj-lt"/>
              </a:rPr>
              <a:t>Challenges to tackle</a:t>
            </a:r>
          </a:p>
        </p:txBody>
      </p:sp>
    </p:spTree>
    <p:extLst>
      <p:ext uri="{BB962C8B-B14F-4D97-AF65-F5344CB8AC3E}">
        <p14:creationId xmlns:p14="http://schemas.microsoft.com/office/powerpoint/2010/main" val="18744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11CB43-4528-EC68-A845-7A33F4AD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it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started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B65FA-E98A-07BD-D155-6689892FF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219200"/>
            <a:ext cx="10753200" cy="5153025"/>
          </a:xfrm>
        </p:spPr>
        <p:txBody>
          <a:bodyPr/>
          <a:lstStyle/>
          <a:p>
            <a:pPr marL="0" indent="0">
              <a:buNone/>
            </a:pPr>
            <a:endParaRPr lang="fi-FI" sz="22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b="1" dirty="0" err="1"/>
              <a:t>has</a:t>
            </a:r>
            <a:r>
              <a:rPr lang="fi-FI" sz="1800" b="1" dirty="0"/>
              <a:t> </a:t>
            </a:r>
            <a:r>
              <a:rPr lang="fi-FI" sz="1800" b="1" dirty="0" err="1"/>
              <a:t>been</a:t>
            </a:r>
            <a:r>
              <a:rPr lang="fi-FI" sz="1800" b="1" dirty="0"/>
              <a:t> </a:t>
            </a:r>
            <a:r>
              <a:rPr lang="fi-FI" sz="1800" b="1" dirty="0" err="1"/>
              <a:t>developed</a:t>
            </a:r>
            <a:r>
              <a:rPr lang="fi-FI" sz="1800" b="1" dirty="0"/>
              <a:t> for </a:t>
            </a:r>
            <a:r>
              <a:rPr lang="fi-FI" sz="1800" b="1" dirty="0" err="1"/>
              <a:t>about</a:t>
            </a:r>
            <a:r>
              <a:rPr lang="fi-FI" sz="1800" b="1" dirty="0"/>
              <a:t> 20 </a:t>
            </a:r>
            <a:r>
              <a:rPr lang="fi-FI" sz="1800" b="1" dirty="0" err="1"/>
              <a:t>years</a:t>
            </a:r>
            <a:r>
              <a:rPr lang="fi-FI" sz="1800" b="1" dirty="0"/>
              <a:t> and it </a:t>
            </a:r>
            <a:r>
              <a:rPr lang="fi-FI" sz="1800" b="1" dirty="0" err="1"/>
              <a:t>started</a:t>
            </a:r>
            <a:r>
              <a:rPr lang="fi-FI" sz="1800" b="1" dirty="0"/>
              <a:t> </a:t>
            </a:r>
            <a:r>
              <a:rPr lang="fi-FI" sz="1800" b="1" dirty="0" err="1"/>
              <a:t>locally</a:t>
            </a:r>
            <a:r>
              <a:rPr lang="fi-FI" sz="1800" b="1" dirty="0"/>
              <a:t> in single </a:t>
            </a:r>
            <a:r>
              <a:rPr lang="fi-FI" sz="1800" b="1" dirty="0" err="1"/>
              <a:t>municipalities</a:t>
            </a:r>
            <a:endParaRPr lang="fi-FI" sz="1800" b="1" dirty="0"/>
          </a:p>
          <a:p>
            <a:pPr lvl="1">
              <a:buFont typeface="Wingdings" panose="05000000000000000000" pitchFamily="2" charset="2"/>
              <a:buChar char="Ø"/>
            </a:pPr>
            <a:endParaRPr lang="fi-FI" sz="1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b="1" dirty="0" err="1"/>
              <a:t>spread</a:t>
            </a:r>
            <a:r>
              <a:rPr lang="fi-FI" sz="1800" b="1" dirty="0"/>
              <a:t> out to cover </a:t>
            </a:r>
            <a:r>
              <a:rPr lang="fi-FI" sz="1800" b="1" dirty="0" err="1"/>
              <a:t>the</a:t>
            </a:r>
            <a:r>
              <a:rPr lang="fi-FI" sz="1800" b="1" dirty="0"/>
              <a:t> </a:t>
            </a:r>
            <a:r>
              <a:rPr lang="fi-FI" sz="1800" b="1" dirty="0" err="1"/>
              <a:t>entire</a:t>
            </a:r>
            <a:r>
              <a:rPr lang="fi-FI" sz="1800" b="1" dirty="0"/>
              <a:t> Finland  </a:t>
            </a:r>
            <a:r>
              <a:rPr lang="fi-FI" sz="1800" dirty="0"/>
              <a:t>as </a:t>
            </a:r>
            <a:r>
              <a:rPr lang="fi-FI" sz="1800" dirty="0" err="1"/>
              <a:t>part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Government</a:t>
            </a:r>
            <a:r>
              <a:rPr lang="fi-FI" sz="1800" dirty="0"/>
              <a:t> </a:t>
            </a:r>
            <a:r>
              <a:rPr lang="fi-FI" sz="1800" dirty="0" err="1"/>
              <a:t>programme</a:t>
            </a:r>
            <a:r>
              <a:rPr lang="fi-FI" sz="1800" dirty="0"/>
              <a:t> </a:t>
            </a:r>
            <a:r>
              <a:rPr lang="fi-FI" sz="1800" dirty="0" err="1"/>
              <a:t>during</a:t>
            </a:r>
            <a:r>
              <a:rPr lang="fi-FI" sz="1800" dirty="0"/>
              <a:t> </a:t>
            </a:r>
            <a:r>
              <a:rPr lang="fi-FI" sz="1800" dirty="0" err="1"/>
              <a:t>two</a:t>
            </a:r>
            <a:r>
              <a:rPr lang="fi-FI" sz="1800" dirty="0"/>
              <a:t> </a:t>
            </a:r>
            <a:r>
              <a:rPr lang="fi-FI" sz="1800" dirty="0" err="1"/>
              <a:t>terms</a:t>
            </a:r>
            <a:r>
              <a:rPr lang="fi-FI" sz="1800" dirty="0"/>
              <a:t> of </a:t>
            </a:r>
            <a:r>
              <a:rPr lang="fi-FI" sz="1800" dirty="0" err="1"/>
              <a:t>office</a:t>
            </a:r>
            <a:r>
              <a:rPr lang="fi-FI" sz="1800" dirty="0"/>
              <a:t> (2016-2019 and 2020-2023). </a:t>
            </a:r>
            <a:r>
              <a:rPr lang="fi-FI" sz="1800" dirty="0" err="1"/>
              <a:t>Development</a:t>
            </a:r>
            <a:r>
              <a:rPr lang="fi-FI" sz="1800" dirty="0"/>
              <a:t> </a:t>
            </a:r>
            <a:r>
              <a:rPr lang="fi-FI" sz="1800" dirty="0" err="1"/>
              <a:t>was</a:t>
            </a:r>
            <a:r>
              <a:rPr lang="fi-FI" sz="1800" dirty="0"/>
              <a:t> </a:t>
            </a:r>
            <a:r>
              <a:rPr lang="fi-FI" sz="1800" dirty="0" err="1"/>
              <a:t>speeded</a:t>
            </a:r>
            <a:r>
              <a:rPr lang="fi-FI" sz="1800" dirty="0"/>
              <a:t> </a:t>
            </a:r>
            <a:r>
              <a:rPr lang="fi-FI" sz="1800" dirty="0" err="1"/>
              <a:t>up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government</a:t>
            </a:r>
            <a:r>
              <a:rPr lang="fi-FI" sz="1800" dirty="0"/>
              <a:t> </a:t>
            </a:r>
            <a:r>
              <a:rPr lang="fi-FI" sz="1800" dirty="0" err="1"/>
              <a:t>grants</a:t>
            </a:r>
            <a:r>
              <a:rPr lang="fi-FI" sz="1800" dirty="0"/>
              <a:t> and </a:t>
            </a:r>
            <a:r>
              <a:rPr lang="fi-FI" sz="1800" dirty="0" err="1"/>
              <a:t>was</a:t>
            </a:r>
            <a:r>
              <a:rPr lang="fi-FI" sz="1800" dirty="0"/>
              <a:t> </a:t>
            </a:r>
            <a:r>
              <a:rPr lang="fi-FI" sz="1800" dirty="0" err="1"/>
              <a:t>organized</a:t>
            </a:r>
            <a:r>
              <a:rPr lang="fi-FI" sz="1800" dirty="0"/>
              <a:t> on </a:t>
            </a:r>
            <a:r>
              <a:rPr lang="fi-FI" sz="1800" dirty="0" err="1"/>
              <a:t>regional</a:t>
            </a:r>
            <a:r>
              <a:rPr lang="fi-FI" sz="1800" dirty="0"/>
              <a:t> </a:t>
            </a:r>
            <a:r>
              <a:rPr lang="fi-FI" sz="1800" dirty="0" err="1"/>
              <a:t>basis</a:t>
            </a:r>
            <a:r>
              <a:rPr lang="fi-FI" sz="1800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err="1"/>
              <a:t>Coordinated</a:t>
            </a:r>
            <a:r>
              <a:rPr lang="fi-FI" sz="1800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National Health Institute, Finland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b="1" dirty="0" err="1"/>
              <a:t>was</a:t>
            </a:r>
            <a:r>
              <a:rPr lang="fi-FI" sz="1800" b="1" dirty="0"/>
              <a:t> </a:t>
            </a:r>
            <a:r>
              <a:rPr lang="fi-FI" sz="1800" b="1" dirty="0" err="1"/>
              <a:t>modeled</a:t>
            </a:r>
            <a:r>
              <a:rPr lang="fi-FI" sz="1800" b="1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family</a:t>
            </a:r>
            <a:r>
              <a:rPr lang="fi-FI" sz="1800" dirty="0"/>
              <a:t> </a:t>
            </a:r>
            <a:r>
              <a:rPr lang="fi-FI" sz="1800" dirty="0" err="1"/>
              <a:t>centres</a:t>
            </a:r>
            <a:r>
              <a:rPr lang="fi-FI" sz="1800" dirty="0"/>
              <a:t> e.g. in </a:t>
            </a:r>
            <a:r>
              <a:rPr lang="fi-FI" sz="1800" dirty="0" err="1"/>
              <a:t>Norway</a:t>
            </a:r>
            <a:r>
              <a:rPr lang="fi-FI" sz="1800" dirty="0"/>
              <a:t>, </a:t>
            </a:r>
            <a:r>
              <a:rPr lang="fi-FI" sz="1800" dirty="0" err="1"/>
              <a:t>Sweden</a:t>
            </a:r>
            <a:r>
              <a:rPr lang="fi-FI" sz="1800" dirty="0"/>
              <a:t> and </a:t>
            </a:r>
            <a:r>
              <a:rPr lang="fi-FI" sz="1800" dirty="0" err="1"/>
              <a:t>Netherlands</a:t>
            </a:r>
            <a:endParaRPr lang="fi-FI" sz="1800" dirty="0"/>
          </a:p>
          <a:p>
            <a:pPr lvl="1">
              <a:buFont typeface="Wingdings" panose="05000000000000000000" pitchFamily="2" charset="2"/>
              <a:buChar char="Ø"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/>
              <a:t>was facilitated </a:t>
            </a:r>
            <a:r>
              <a:rPr lang="en-US" sz="1800" dirty="0"/>
              <a:t>by a co-design structure which brought together regional and national level actors (The national Family Centre network)</a:t>
            </a:r>
            <a:endParaRPr lang="fi-FI" sz="1800" dirty="0"/>
          </a:p>
          <a:p>
            <a:endParaRPr lang="fi-FI" sz="22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995469-0ADB-A44B-FC13-A4A33B130E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24/09/2025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BC080-7CFC-1540-3200-22B31D6330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Hanne Kalmari</a:t>
            </a:r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16038-D508-F1D0-8E76-49CFAF00F6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07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2549F0-AC19-A450-F9B4-D973B12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33375"/>
            <a:ext cx="10369550" cy="1079401"/>
          </a:xfrm>
        </p:spPr>
        <p:txBody>
          <a:bodyPr anchor="ctr">
            <a:normAutofit/>
          </a:bodyPr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aiming</a:t>
            </a:r>
            <a:r>
              <a:rPr lang="fi-FI" dirty="0"/>
              <a:t> for?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CD608-6939-ADBE-AFCE-5E9C90DA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1628775"/>
            <a:ext cx="5040760" cy="43211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Support children, young people and families coordinated and provide support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To offer </a:t>
            </a:r>
            <a:r>
              <a:rPr lang="en-US" sz="1700" b="1" dirty="0"/>
              <a:t>help and support to families close to their everyday life on a low threshold (Open meeting places)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b="1" dirty="0"/>
              <a:t>The role of NGO’s is crucial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b="1" dirty="0"/>
              <a:t>E.g. low threshold anonymous support, peer support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Prevention is in the core of Family </a:t>
            </a:r>
            <a:r>
              <a:rPr lang="en-US" sz="1700" dirty="0" err="1"/>
              <a:t>Centres</a:t>
            </a:r>
            <a:endParaRPr lang="en-US" sz="17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Reduce inequalities</a:t>
            </a:r>
            <a:r>
              <a:rPr lang="en-US" sz="1700" b="1" dirty="0"/>
              <a:t> of wellbeing </a:t>
            </a:r>
            <a:r>
              <a:rPr lang="en-US" sz="1700" dirty="0"/>
              <a:t>and reduce costs of corrective services </a:t>
            </a:r>
            <a:endParaRPr lang="fi-FI" sz="1700" dirty="0"/>
          </a:p>
        </p:txBody>
      </p:sp>
      <p:pic>
        <p:nvPicPr>
          <p:cNvPr id="12" name="Kuva 11" descr="Kuva, joka sisältää kohteen teksti, kuvakaappaus, ympyrä, Fontti&#10;&#10;Tekoälyllä luotu sisältö voi olla virheellistä.">
            <a:extLst>
              <a:ext uri="{FF2B5EF4-FFF2-40B4-BE49-F238E27FC236}">
                <a16:creationId xmlns:a16="http://schemas.microsoft.com/office/drawing/2014/main" id="{23C94D0A-8AC0-E6DD-1DB4-AD26708C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7" y="1750216"/>
            <a:ext cx="5400599" cy="3452920"/>
          </a:xfrm>
          <a:prstGeom prst="rect">
            <a:avLst/>
          </a:prstGeo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4A086A-0934-D4D7-6F33-8F5206AF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59" y="6309320"/>
            <a:ext cx="1944415" cy="21530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943DCB-A928-42D0-B0F7-24875B9BBC05}" type="datetime1">
              <a:rPr lang="en-GB" noProof="0" smtClean="0"/>
              <a:pPr>
                <a:spcAft>
                  <a:spcPts val="600"/>
                </a:spcAft>
              </a:pPr>
              <a:t>24/09/2025</a:t>
            </a:fld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3AB88A-2619-C536-C17D-D92463B1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4" y="6309320"/>
            <a:ext cx="503857" cy="21530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6D24291-1199-F32C-A81F-35112EDF3C15}"/>
              </a:ext>
            </a:extLst>
          </p:cNvPr>
          <p:cNvSpPr txBox="1"/>
          <p:nvPr/>
        </p:nvSpPr>
        <p:spPr>
          <a:xfrm>
            <a:off x="10056440" y="4869160"/>
            <a:ext cx="1944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+mj-lt"/>
              </a:rPr>
              <a:t>NHI, H. Kalmari 2025</a:t>
            </a:r>
          </a:p>
        </p:txBody>
      </p:sp>
    </p:spTree>
    <p:extLst>
      <p:ext uri="{BB962C8B-B14F-4D97-AF65-F5344CB8AC3E}">
        <p14:creationId xmlns:p14="http://schemas.microsoft.com/office/powerpoint/2010/main" val="13548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D1250-060D-3AC4-8294-5B382761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95263"/>
            <a:ext cx="11447462" cy="1081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Centre: </a:t>
            </a:r>
            <a:r>
              <a:rPr lang="fi-FI" dirty="0" err="1"/>
              <a:t>Supporting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D90D4B-5BBB-53B4-5C5F-C6F696C263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775701" y="6309320"/>
            <a:ext cx="2505074" cy="35341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1E1E1E"/>
                </a:solidFill>
                <a:latin typeface="Work Sans Light"/>
                <a:cs typeface="+mn-cs"/>
              </a:rPr>
              <a:t>National Health Institute, Finland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674AA2-0D51-15EC-F22E-CCFED0F2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B42DA3C-ED1A-45F2-8450-C22D53FA9C2F}" type="slidenum">
              <a:rPr lang="fi-FI">
                <a:solidFill>
                  <a:srgbClr val="1E1E1E"/>
                </a:solidFill>
                <a:latin typeface="Work Sans Light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i-FI" dirty="0">
              <a:solidFill>
                <a:srgbClr val="1E1E1E"/>
              </a:solidFill>
              <a:latin typeface="Work Sans Light"/>
              <a:cs typeface="+mn-cs"/>
            </a:endParaRPr>
          </a:p>
        </p:txBody>
      </p:sp>
      <p:pic>
        <p:nvPicPr>
          <p:cNvPr id="106501" name="Kuva 4">
            <a:extLst>
              <a:ext uri="{FF2B5EF4-FFF2-40B4-BE49-F238E27FC236}">
                <a16:creationId xmlns:a16="http://schemas.microsoft.com/office/drawing/2014/main" id="{3A5BF95B-C091-B08B-AE4B-A2D2106A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160463"/>
            <a:ext cx="919321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Kuva 5">
            <a:extLst>
              <a:ext uri="{FF2B5EF4-FFF2-40B4-BE49-F238E27FC236}">
                <a16:creationId xmlns:a16="http://schemas.microsoft.com/office/drawing/2014/main" id="{62302A56-D9EC-193A-A1BD-94A2DC51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657600"/>
            <a:ext cx="19335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kstiruutu 8">
            <a:extLst>
              <a:ext uri="{FF2B5EF4-FFF2-40B4-BE49-F238E27FC236}">
                <a16:creationId xmlns:a16="http://schemas.microsoft.com/office/drawing/2014/main" id="{732CE120-3D98-0044-193B-6E8F1B5A5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4797425"/>
            <a:ext cx="1812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Work Sans Light" pitchFamily="2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700" b="1" baseline="30000">
                <a:solidFill>
                  <a:srgbClr val="000000"/>
                </a:solidFill>
                <a:latin typeface="Arial" panose="020B0604020202020204" pitchFamily="34" charset="0"/>
              </a:rPr>
              <a:t>Services of municipalities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700" b="1" baseline="30000">
                <a:solidFill>
                  <a:srgbClr val="000000"/>
                </a:solidFill>
                <a:latin typeface="Arial" panose="020B0604020202020204" pitchFamily="34" charset="0"/>
              </a:rPr>
              <a:t>and activities promoting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700" b="1" baseline="30000">
                <a:solidFill>
                  <a:srgbClr val="000000"/>
                </a:solidFill>
                <a:latin typeface="Arial" panose="020B0604020202020204" pitchFamily="34" charset="0"/>
              </a:rPr>
              <a:t>health and welfare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700" b="1" baseline="30000">
                <a:solidFill>
                  <a:srgbClr val="000000"/>
                </a:solidFill>
                <a:latin typeface="Arial" panose="020B0604020202020204" pitchFamily="34" charset="0"/>
              </a:rPr>
              <a:t>in municipalities.</a:t>
            </a:r>
          </a:p>
        </p:txBody>
      </p:sp>
      <p:sp>
        <p:nvSpPr>
          <p:cNvPr id="106504" name="Tekstiruutu 9">
            <a:extLst>
              <a:ext uri="{FF2B5EF4-FFF2-40B4-BE49-F238E27FC236}">
                <a16:creationId xmlns:a16="http://schemas.microsoft.com/office/drawing/2014/main" id="{4F92965F-04E3-68FD-C22E-93DEFA95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2695575"/>
            <a:ext cx="305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Work Sans Light" pitchFamily="2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400" b="1">
                <a:solidFill>
                  <a:srgbClr val="000000"/>
                </a:solidFill>
                <a:latin typeface="Arial" panose="020B0604020202020204" pitchFamily="34" charset="0"/>
              </a:rPr>
              <a:t>The social and health care services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400" b="1">
                <a:solidFill>
                  <a:srgbClr val="000000"/>
                </a:solidFill>
                <a:latin typeface="Arial" panose="020B0604020202020204" pitchFamily="34" charset="0"/>
              </a:rPr>
              <a:t>for families with children</a:t>
            </a:r>
          </a:p>
        </p:txBody>
      </p:sp>
      <p:sp>
        <p:nvSpPr>
          <p:cNvPr id="106505" name="Tekstiruutu 10">
            <a:extLst>
              <a:ext uri="{FF2B5EF4-FFF2-40B4-BE49-F238E27FC236}">
                <a16:creationId xmlns:a16="http://schemas.microsoft.com/office/drawing/2014/main" id="{C7A726B0-A051-437E-D8F0-B9F3AE6D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3248025"/>
            <a:ext cx="11652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Work Sans Light" pitchFamily="2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incl. Home help service, family work, parenting and family counselling, social work for families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with children,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services of family law</a:t>
            </a:r>
          </a:p>
        </p:txBody>
      </p:sp>
      <p:sp>
        <p:nvSpPr>
          <p:cNvPr id="106506" name="Tekstiruutu 11">
            <a:extLst>
              <a:ext uri="{FF2B5EF4-FFF2-40B4-BE49-F238E27FC236}">
                <a16:creationId xmlns:a16="http://schemas.microsoft.com/office/drawing/2014/main" id="{EC7CF286-4658-3E7D-0EF0-36656CEE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3248025"/>
            <a:ext cx="20621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Work Sans Light" pitchFamily="2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incl. maternity and child health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clinics, physician and psychologist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services, physical, speech and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fi-FI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occupational therapy</a:t>
            </a:r>
          </a:p>
        </p:txBody>
      </p:sp>
      <p:sp>
        <p:nvSpPr>
          <p:cNvPr id="106507" name="Tekstiruutu 15">
            <a:extLst>
              <a:ext uri="{FF2B5EF4-FFF2-40B4-BE49-F238E27FC236}">
                <a16:creationId xmlns:a16="http://schemas.microsoft.com/office/drawing/2014/main" id="{C1F08E29-8391-C97E-8E13-CF9A5E2D4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700" y="4767263"/>
            <a:ext cx="1990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Work Sans Light" pitchFamily="2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The activities and services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of non-governmental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800" b="1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organisations</a:t>
            </a:r>
            <a:r>
              <a:rPr lang="en-US" altLang="fi-FI" sz="1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i-FI" sz="1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and parishes</a:t>
            </a: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6BF345C-856F-2906-00D7-361E91AC7236}"/>
              </a:ext>
            </a:extLst>
          </p:cNvPr>
          <p:cNvSpPr/>
          <p:nvPr/>
        </p:nvSpPr>
        <p:spPr>
          <a:xfrm rot="4124421">
            <a:off x="11161434" y="2355613"/>
            <a:ext cx="484632" cy="97840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4E2F67-607E-3704-A48D-1EA460D4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F70E03-6BB8-93B8-2691-0AF89590BC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0214" y="1804877"/>
            <a:ext cx="6309360" cy="4068192"/>
          </a:xfrm>
        </p:spPr>
        <p:txBody>
          <a:bodyPr/>
          <a:lstStyle/>
          <a:p>
            <a:r>
              <a:rPr lang="fi-FI" sz="2000" dirty="0" err="1"/>
              <a:t>Around</a:t>
            </a:r>
            <a:r>
              <a:rPr lang="fi-FI" sz="2000" dirty="0"/>
              <a:t> 150 </a:t>
            </a:r>
            <a:r>
              <a:rPr lang="fi-FI" sz="2000" dirty="0" err="1"/>
              <a:t>Family</a:t>
            </a:r>
            <a:r>
              <a:rPr lang="fi-FI" sz="2000" dirty="0"/>
              <a:t> </a:t>
            </a:r>
            <a:r>
              <a:rPr lang="fi-FI" sz="2000" dirty="0" err="1"/>
              <a:t>centres</a:t>
            </a:r>
            <a:r>
              <a:rPr lang="fi-FI" sz="2000" dirty="0"/>
              <a:t> in 21 </a:t>
            </a:r>
            <a:r>
              <a:rPr lang="fi-FI" sz="2000" dirty="0" err="1"/>
              <a:t>welfare</a:t>
            </a:r>
            <a:r>
              <a:rPr lang="fi-FI" sz="2000" dirty="0"/>
              <a:t> </a:t>
            </a:r>
            <a:r>
              <a:rPr lang="fi-FI" sz="2000" dirty="0" err="1"/>
              <a:t>counties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Most</a:t>
            </a:r>
            <a:r>
              <a:rPr lang="fi-FI" sz="2000" dirty="0"/>
              <a:t> of </a:t>
            </a:r>
            <a:r>
              <a:rPr lang="fi-FI" sz="2000" dirty="0" err="1"/>
              <a:t>them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according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model</a:t>
            </a:r>
            <a:r>
              <a:rPr lang="fi-FI" sz="2000" dirty="0"/>
              <a:t>. Some </a:t>
            </a:r>
            <a:r>
              <a:rPr lang="fi-FI" sz="2000" dirty="0" err="1"/>
              <a:t>variation</a:t>
            </a:r>
            <a:r>
              <a:rPr lang="fi-FI" sz="2000" dirty="0"/>
              <a:t>. </a:t>
            </a:r>
          </a:p>
          <a:p>
            <a:r>
              <a:rPr lang="fi-FI" sz="2000" dirty="0"/>
              <a:t>In </a:t>
            </a:r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counties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network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Family</a:t>
            </a:r>
            <a:r>
              <a:rPr lang="fi-FI" sz="2000" dirty="0"/>
              <a:t> </a:t>
            </a:r>
            <a:r>
              <a:rPr lang="fi-FI" sz="2000" dirty="0" err="1"/>
              <a:t>centres</a:t>
            </a:r>
            <a:r>
              <a:rPr lang="fi-FI" sz="2000" dirty="0"/>
              <a:t> </a:t>
            </a:r>
            <a:r>
              <a:rPr lang="fi-FI" sz="2000" dirty="0" err="1"/>
              <a:t>covers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whole</a:t>
            </a:r>
            <a:r>
              <a:rPr lang="fi-FI" sz="2000" dirty="0"/>
              <a:t> </a:t>
            </a:r>
            <a:r>
              <a:rPr lang="fi-FI" sz="2000" dirty="0" err="1"/>
              <a:t>area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county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There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meeting</a:t>
            </a:r>
            <a:r>
              <a:rPr lang="fi-FI" sz="2000" dirty="0"/>
              <a:t> </a:t>
            </a:r>
            <a:r>
              <a:rPr lang="fi-FI" sz="2000" dirty="0" err="1"/>
              <a:t>places</a:t>
            </a:r>
            <a:r>
              <a:rPr lang="fi-FI" sz="2000" dirty="0"/>
              <a:t> for </a:t>
            </a:r>
            <a:r>
              <a:rPr lang="fi-FI" sz="2000" dirty="0" err="1"/>
              <a:t>children</a:t>
            </a:r>
            <a:r>
              <a:rPr lang="fi-FI" sz="2000" dirty="0"/>
              <a:t> and </a:t>
            </a:r>
            <a:r>
              <a:rPr lang="fi-FI" sz="2000" dirty="0" err="1"/>
              <a:t>families</a:t>
            </a:r>
            <a:r>
              <a:rPr lang="fi-FI" sz="2000" dirty="0"/>
              <a:t> in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welfare</a:t>
            </a:r>
            <a:r>
              <a:rPr lang="fi-FI" sz="2000" dirty="0"/>
              <a:t> </a:t>
            </a:r>
            <a:r>
              <a:rPr lang="fi-FI" sz="2000" dirty="0" err="1"/>
              <a:t>counties</a:t>
            </a:r>
            <a:r>
              <a:rPr lang="fi-FI" sz="2000" dirty="0"/>
              <a:t>, </a:t>
            </a:r>
            <a:r>
              <a:rPr lang="fi-FI" sz="2000" dirty="0" err="1"/>
              <a:t>over</a:t>
            </a:r>
            <a:r>
              <a:rPr lang="fi-FI" sz="2000" dirty="0"/>
              <a:t> 550 in </a:t>
            </a:r>
            <a:r>
              <a:rPr lang="fi-FI" sz="2000" dirty="0" err="1"/>
              <a:t>total</a:t>
            </a:r>
            <a:r>
              <a:rPr lang="fi-FI" sz="2000" dirty="0"/>
              <a:t>. </a:t>
            </a:r>
            <a:r>
              <a:rPr lang="en-US" sz="2000" dirty="0"/>
              <a:t>Support and activities provided by well-being counties, NGOs, municipalities, parishes in co-operation with voluntary workers </a:t>
            </a:r>
            <a:endParaRPr lang="fi-FI" sz="20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19520F-0C78-7550-0BCC-ACCA55D5FE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943DCB-A928-42D0-B0F7-24875B9BBC05}" type="datetime1">
              <a:rPr lang="en-GB" noProof="0" smtClean="0"/>
              <a:pPr/>
              <a:t>24/09/2025</a:t>
            </a:fld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690820B-11C8-9D6B-2A17-D3CC822C8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42528D9-C5F0-9B5D-8D73-D59B4F2FF8AC}"/>
              </a:ext>
            </a:extLst>
          </p:cNvPr>
          <p:cNvSpPr txBox="1"/>
          <p:nvPr/>
        </p:nvSpPr>
        <p:spPr>
          <a:xfrm>
            <a:off x="381820" y="2708920"/>
            <a:ext cx="313528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Low threshold meeting places that are  open for families are important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782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094030A-B31B-5AC4-9707-5A3411EDA11A}"/>
              </a:ext>
            </a:extLst>
          </p:cNvPr>
          <p:cNvSpPr/>
          <p:nvPr/>
        </p:nvSpPr>
        <p:spPr>
          <a:xfrm>
            <a:off x="252413" y="1566863"/>
            <a:ext cx="7221537" cy="515461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15" name="Otsikko 2">
            <a:extLst>
              <a:ext uri="{FF2B5EF4-FFF2-40B4-BE49-F238E27FC236}">
                <a16:creationId xmlns:a16="http://schemas.microsoft.com/office/drawing/2014/main" id="{086A07DA-E5C1-36EC-B35C-1EC689A16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365125"/>
            <a:ext cx="10912475" cy="1325563"/>
          </a:xfrm>
        </p:spPr>
        <p:txBody>
          <a:bodyPr/>
          <a:lstStyle/>
          <a:p>
            <a:pPr eaLnBrk="1" hangingPunct="1"/>
            <a:r>
              <a:rPr lang="en-GB" altLang="fi-FI">
                <a:latin typeface="Arial Black" panose="020B0A04020102020204" pitchFamily="34" charset="0"/>
                <a:cs typeface="Arial Black" panose="020B0A04020102020204" pitchFamily="34" charset="0"/>
              </a:rPr>
              <a:t>The electronic family centre is divided into three user group specific sections</a:t>
            </a:r>
          </a:p>
        </p:txBody>
      </p:sp>
      <p:grpSp>
        <p:nvGrpSpPr>
          <p:cNvPr id="115716" name="Ryhmä 3">
            <a:extLst>
              <a:ext uri="{FF2B5EF4-FFF2-40B4-BE49-F238E27FC236}">
                <a16:creationId xmlns:a16="http://schemas.microsoft.com/office/drawing/2014/main" id="{443316F6-BDB4-A4BF-4B4A-ED1BEC73C111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1389063"/>
            <a:ext cx="13517562" cy="5181600"/>
            <a:chOff x="92174" y="1690688"/>
            <a:chExt cx="13517926" cy="5181910"/>
          </a:xfrm>
        </p:grpSpPr>
        <p:sp>
          <p:nvSpPr>
            <p:cNvPr id="30" name="Oval 2">
              <a:extLst>
                <a:ext uri="{FF2B5EF4-FFF2-40B4-BE49-F238E27FC236}">
                  <a16:creationId xmlns:a16="http://schemas.microsoft.com/office/drawing/2014/main" id="{90D615BF-A62B-46BB-9119-E99D1CCE52D9}"/>
                </a:ext>
              </a:extLst>
            </p:cNvPr>
            <p:cNvSpPr/>
            <p:nvPr/>
          </p:nvSpPr>
          <p:spPr>
            <a:xfrm>
              <a:off x="7244054" y="2784540"/>
              <a:ext cx="2192397" cy="2192469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A94423EC-566B-5D00-0F53-B3B39E9DD9F9}"/>
                </a:ext>
              </a:extLst>
            </p:cNvPr>
            <p:cNvSpPr/>
            <p:nvPr/>
          </p:nvSpPr>
          <p:spPr>
            <a:xfrm>
              <a:off x="3292660" y="2687698"/>
              <a:ext cx="2416240" cy="241632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422E190C-17E6-F284-EF74-80322A414B63}"/>
                </a:ext>
              </a:extLst>
            </p:cNvPr>
            <p:cNvSpPr/>
            <p:nvPr/>
          </p:nvSpPr>
          <p:spPr>
            <a:xfrm>
              <a:off x="4946880" y="4924618"/>
              <a:ext cx="1946327" cy="194798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2A2C8386-5552-B9B3-0950-C9858D39D074}"/>
                </a:ext>
              </a:extLst>
            </p:cNvPr>
            <p:cNvSpPr/>
            <p:nvPr/>
          </p:nvSpPr>
          <p:spPr>
            <a:xfrm>
              <a:off x="92174" y="2012969"/>
              <a:ext cx="6688317" cy="4873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2B5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Expert information, self-care instructions, and peer support, as well as instructions for national,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2B5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2B5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third sector, parish, well-being services counties, and municipalities services</a:t>
              </a: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C51AB6C5-0760-44B4-4F49-46A78EAE637F}"/>
                </a:ext>
              </a:extLst>
            </p:cNvPr>
            <p:cNvSpPr/>
            <p:nvPr/>
          </p:nvSpPr>
          <p:spPr>
            <a:xfrm>
              <a:off x="457309" y="3036969"/>
              <a:ext cx="2816301" cy="12002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Getting pregnant,</a:t>
              </a:r>
              <a:b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pregnancy and childbirth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Children’s age ranges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Parenthood and</a:t>
              </a:r>
              <a:b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relationship support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Concern about a child or a young person</a:t>
              </a:r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EB9DA6E7-C31E-0726-D193-36B18AF5949B}"/>
                </a:ext>
              </a:extLst>
            </p:cNvPr>
            <p:cNvSpPr/>
            <p:nvPr/>
          </p:nvSpPr>
          <p:spPr>
            <a:xfrm>
              <a:off x="8880811" y="5002411"/>
              <a:ext cx="2816301" cy="13859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Information content and instructions for professionals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The organisation's operating instructions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Customer instructions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Professional services directory/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Need for consultation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Event calendar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58A535D6-40B0-59CE-4867-DC75A82B29AF}"/>
                </a:ext>
              </a:extLst>
            </p:cNvPr>
            <p:cNvSpPr/>
            <p:nvPr/>
          </p:nvSpPr>
          <p:spPr>
            <a:xfrm>
              <a:off x="2206781" y="5291353"/>
              <a:ext cx="3530695" cy="15701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Mental health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Physical health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Management of everyday life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Study and work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Not feeling well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Relationships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Body and sexuality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959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Social influence</a:t>
              </a:r>
            </a:p>
          </p:txBody>
        </p:sp>
        <p:cxnSp>
          <p:nvCxnSpPr>
            <p:cNvPr id="38" name="Suora yhdysviiva 37">
              <a:extLst>
                <a:ext uri="{FF2B5EF4-FFF2-40B4-BE49-F238E27FC236}">
                  <a16:creationId xmlns:a16="http://schemas.microsoft.com/office/drawing/2014/main" id="{B0408286-EABC-AA30-43EE-B99D9DEC6C56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 flipV="1">
              <a:off x="2475075" y="3659306"/>
              <a:ext cx="817585" cy="23655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uora yhdysviiva 38">
              <a:extLst>
                <a:ext uri="{FF2B5EF4-FFF2-40B4-BE49-F238E27FC236}">
                  <a16:creationId xmlns:a16="http://schemas.microsoft.com/office/drawing/2014/main" id="{D81D37DF-7621-C773-6190-21DC9EB6A4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619" y="4529308"/>
              <a:ext cx="557227" cy="39531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yhdysviiva 39">
              <a:extLst>
                <a:ext uri="{FF2B5EF4-FFF2-40B4-BE49-F238E27FC236}">
                  <a16:creationId xmlns:a16="http://schemas.microsoft.com/office/drawing/2014/main" id="{3EE31DD0-5103-53FD-F186-268C9F0F2F47}"/>
                </a:ext>
              </a:extLst>
            </p:cNvPr>
            <p:cNvCxnSpPr>
              <a:cxnSpLocks/>
            </p:cNvCxnSpPr>
            <p:nvPr/>
          </p:nvCxnSpPr>
          <p:spPr>
            <a:xfrm>
              <a:off x="3830837" y="5588233"/>
              <a:ext cx="142402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uora yhdysviiva 40">
              <a:extLst>
                <a:ext uri="{FF2B5EF4-FFF2-40B4-BE49-F238E27FC236}">
                  <a16:creationId xmlns:a16="http://schemas.microsoft.com/office/drawing/2014/main" id="{CC5E43C1-A2C6-AD54-0497-7CAC341340A7}"/>
                </a:ext>
              </a:extLst>
            </p:cNvPr>
            <p:cNvCxnSpPr>
              <a:cxnSpLocks/>
            </p:cNvCxnSpPr>
            <p:nvPr/>
          </p:nvCxnSpPr>
          <p:spPr>
            <a:xfrm>
              <a:off x="13005247" y="1690688"/>
              <a:ext cx="60485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9BD5C95-7D0B-3F7E-2620-ECC6FD81B675}"/>
              </a:ext>
            </a:extLst>
          </p:cNvPr>
          <p:cNvSpPr/>
          <p:nvPr/>
        </p:nvSpPr>
        <p:spPr>
          <a:xfrm>
            <a:off x="7646988" y="1690688"/>
            <a:ext cx="3311525" cy="488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Free and open data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between professionals in regions</a:t>
            </a:r>
          </a:p>
        </p:txBody>
      </p:sp>
      <p:pic>
        <p:nvPicPr>
          <p:cNvPr id="115718" name="Kuva 24">
            <a:extLst>
              <a:ext uri="{FF2B5EF4-FFF2-40B4-BE49-F238E27FC236}">
                <a16:creationId xmlns:a16="http://schemas.microsoft.com/office/drawing/2014/main" id="{2BB3B783-55ED-3A42-9AF6-7E99931D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143375"/>
            <a:ext cx="1917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59D14879-57EF-A3A4-EF6B-D9F0594A0176}"/>
              </a:ext>
            </a:extLst>
          </p:cNvPr>
          <p:cNvSpPr txBox="1"/>
          <p:nvPr/>
        </p:nvSpPr>
        <p:spPr>
          <a:xfrm>
            <a:off x="3668713" y="2736850"/>
            <a:ext cx="26209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For families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and those starting a family;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information and service portal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- Omaperhe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FB11541E-6084-DC72-1B4C-C8D2060FAB97}"/>
              </a:ext>
            </a:extLst>
          </p:cNvPr>
          <p:cNvSpPr txBox="1"/>
          <p:nvPr/>
        </p:nvSpPr>
        <p:spPr>
          <a:xfrm>
            <a:off x="7699375" y="2857500"/>
            <a:ext cx="231457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Professional data bank within the region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cooperation between regions (preliminary)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9D02155A-710B-0A6E-67E8-906C9870A7FF}"/>
              </a:ext>
            </a:extLst>
          </p:cNvPr>
          <p:cNvSpPr txBox="1"/>
          <p:nvPr/>
        </p:nvSpPr>
        <p:spPr>
          <a:xfrm>
            <a:off x="5484813" y="4964113"/>
            <a:ext cx="1879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Information and service portal for young people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- Helpperi</a:t>
            </a:r>
          </a:p>
        </p:txBody>
      </p:sp>
      <p:pic>
        <p:nvPicPr>
          <p:cNvPr id="115722" name="Kuva 21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9A711D38-C5FA-4B84-13DF-C64D0BAC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2206625"/>
            <a:ext cx="17922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E292FD0A-E77E-AE05-68D2-D1444E036D28}"/>
              </a:ext>
            </a:extLst>
          </p:cNvPr>
          <p:cNvSpPr/>
          <p:nvPr/>
        </p:nvSpPr>
        <p:spPr>
          <a:xfrm>
            <a:off x="7683500" y="6429375"/>
            <a:ext cx="322263" cy="322263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Vuokaaviosymboli: Liitin 23">
            <a:extLst>
              <a:ext uri="{FF2B5EF4-FFF2-40B4-BE49-F238E27FC236}">
                <a16:creationId xmlns:a16="http://schemas.microsoft.com/office/drawing/2014/main" id="{8881FDDC-1DE4-0986-BB51-CF8EE9B54B57}"/>
              </a:ext>
            </a:extLst>
          </p:cNvPr>
          <p:cNvSpPr/>
          <p:nvPr/>
        </p:nvSpPr>
        <p:spPr>
          <a:xfrm>
            <a:off x="8150225" y="6415088"/>
            <a:ext cx="339725" cy="339725"/>
          </a:xfrm>
          <a:prstGeom prst="flowChartConnector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9E3A58F1-4BED-04D1-29F6-3695B3AFB2DB}"/>
              </a:ext>
            </a:extLst>
          </p:cNvPr>
          <p:cNvSpPr/>
          <p:nvPr/>
        </p:nvSpPr>
        <p:spPr>
          <a:xfrm>
            <a:off x="8621713" y="6415088"/>
            <a:ext cx="339725" cy="339725"/>
          </a:xfrm>
          <a:prstGeom prst="flowChartConnector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747D522F-BEEC-BBBF-8E73-C359A1D19FD1}"/>
              </a:ext>
            </a:extLst>
          </p:cNvPr>
          <p:cNvSpPr/>
          <p:nvPr/>
        </p:nvSpPr>
        <p:spPr>
          <a:xfrm>
            <a:off x="9085263" y="6400800"/>
            <a:ext cx="339725" cy="339725"/>
          </a:xfrm>
          <a:prstGeom prst="flowChartConnector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A5141DB-5EDC-F60F-5F6A-7FE3DFE7964A}"/>
              </a:ext>
            </a:extLst>
          </p:cNvPr>
          <p:cNvSpPr txBox="1"/>
          <p:nvPr/>
        </p:nvSpPr>
        <p:spPr>
          <a:xfrm>
            <a:off x="7696200" y="6415088"/>
            <a:ext cx="341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31A84FB-E60C-2FE0-B0A3-356569FEF4E5}"/>
              </a:ext>
            </a:extLst>
          </p:cNvPr>
          <p:cNvSpPr txBox="1"/>
          <p:nvPr/>
        </p:nvSpPr>
        <p:spPr>
          <a:xfrm>
            <a:off x="8177213" y="6397625"/>
            <a:ext cx="339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BDE727AD-BF1C-4053-07C3-7C5EC302013C}"/>
              </a:ext>
            </a:extLst>
          </p:cNvPr>
          <p:cNvSpPr txBox="1"/>
          <p:nvPr/>
        </p:nvSpPr>
        <p:spPr>
          <a:xfrm>
            <a:off x="8640763" y="6397625"/>
            <a:ext cx="322262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EFD6DF72-F98C-F0C0-92B5-108150BAAA38}"/>
              </a:ext>
            </a:extLst>
          </p:cNvPr>
          <p:cNvSpPr txBox="1"/>
          <p:nvPr/>
        </p:nvSpPr>
        <p:spPr>
          <a:xfrm>
            <a:off x="9085263" y="6380163"/>
            <a:ext cx="304800" cy="374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4292268C-4C75-75C3-32C5-FEA5BD8C344C}"/>
              </a:ext>
            </a:extLst>
          </p:cNvPr>
          <p:cNvSpPr txBox="1"/>
          <p:nvPr/>
        </p:nvSpPr>
        <p:spPr>
          <a:xfrm>
            <a:off x="9583738" y="6445250"/>
            <a:ext cx="2232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Electronic family centre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5682A86-8EA8-4AED-8516-035685D4F932}"/>
              </a:ext>
            </a:extLst>
          </p:cNvPr>
          <p:cNvSpPr txBox="1"/>
          <p:nvPr/>
        </p:nvSpPr>
        <p:spPr>
          <a:xfrm>
            <a:off x="503238" y="6495604"/>
            <a:ext cx="403187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National Health Institute, Hanne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Kalmari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BE489CD-379E-1555-4A0C-40346EEC6365}"/>
              </a:ext>
            </a:extLst>
          </p:cNvPr>
          <p:cNvSpPr txBox="1"/>
          <p:nvPr/>
        </p:nvSpPr>
        <p:spPr>
          <a:xfrm>
            <a:off x="7649038" y="4967922"/>
            <a:ext cx="154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16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counties</a:t>
            </a:r>
            <a:r>
              <a:rPr lang="fi-FI" dirty="0"/>
              <a:t>, </a:t>
            </a:r>
            <a:r>
              <a:rPr lang="fi-FI" dirty="0" err="1"/>
              <a:t>Includes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NGO </a:t>
            </a:r>
            <a:r>
              <a:rPr lang="fi-FI" dirty="0" err="1"/>
              <a:t>services</a:t>
            </a:r>
            <a:r>
              <a:rPr lang="fi-FI" dirty="0"/>
              <a:t>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äestöliitto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1C9745F-12DF-4E6C-80C5-5189E08C1A1C}" vid="{4EEE497F-A406-4887-9A10-F2FB1914B999}"/>
    </a:ext>
  </a:extLst>
</a:theme>
</file>

<file path=ppt/theme/theme2.xml><?xml version="1.0" encoding="utf-8"?>
<a:theme xmlns:a="http://schemas.openxmlformats.org/drawingml/2006/main" name="DigiFinland pohjat">
  <a:themeElements>
    <a:clrScheme name="Omaperhe 1">
      <a:dk1>
        <a:srgbClr val="002B59"/>
      </a:dk1>
      <a:lt1>
        <a:srgbClr val="FFFFFF"/>
      </a:lt1>
      <a:dk2>
        <a:srgbClr val="002B59"/>
      </a:dk2>
      <a:lt2>
        <a:srgbClr val="F2F5F7"/>
      </a:lt2>
      <a:accent1>
        <a:srgbClr val="003C6D"/>
      </a:accent1>
      <a:accent2>
        <a:srgbClr val="F7EBD6"/>
      </a:accent2>
      <a:accent3>
        <a:srgbClr val="FF8C8C"/>
      </a:accent3>
      <a:accent4>
        <a:srgbClr val="7FC6FF"/>
      </a:accent4>
      <a:accent5>
        <a:srgbClr val="BBBBBC"/>
      </a:accent5>
      <a:accent6>
        <a:srgbClr val="19598E"/>
      </a:accent6>
      <a:hlink>
        <a:srgbClr val="003C6D"/>
      </a:hlink>
      <a:folHlink>
        <a:srgbClr val="003C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perhe_presentaatiopohja.pptx" id="{F3C24EBE-3951-42F9-8329-45631AB13D1B}" vid="{BD067C42-8248-41CA-B59E-5CAA08A5FBBC}"/>
    </a:ext>
  </a:extLst>
</a:theme>
</file>

<file path=ppt/theme/theme3.xml><?xml version="1.0" encoding="utf-8"?>
<a:theme xmlns:a="http://schemas.openxmlformats.org/drawingml/2006/main" name="Office Theme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00e469-5b7b-4b9b-85b9-962f9698d994" xsi:nil="true"/>
    <lcf76f155ced4ddcb4097134ff3c332f xmlns="461d6b92-a401-45b5-8184-99016de358d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eate a new document." ma:contentTypeScope="" ma:versionID="1cfa05c114b6d3c2018e3b0977d096e7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a750664786ab0d8d8eadb4c737f06b3d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AB79A-663B-4E83-A5EA-DA831FB7CF8A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749c827-b0b7-4826-9fac-19435373f0a5"/>
    <ds:schemaRef ds:uri="000df7ee-0c44-4c0a-969d-9ef24266e3a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25534D-6A39-4E0B-AB93-EF7529915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06B50-AEE2-46FF-B593-E14646C15D57}"/>
</file>

<file path=docProps/app.xml><?xml version="1.0" encoding="utf-8"?>
<Properties xmlns="http://schemas.openxmlformats.org/officeDocument/2006/extended-properties" xmlns:vt="http://schemas.openxmlformats.org/officeDocument/2006/docPropsVTypes">
  <Template>vaestoliitto_embed 2018</Template>
  <TotalTime>23854</TotalTime>
  <Words>565</Words>
  <Application>Microsoft Macintosh PowerPoint</Application>
  <PresentationFormat>Widescreen</PresentationFormat>
  <Paragraphs>95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Black</vt:lpstr>
      <vt:lpstr>Calibri</vt:lpstr>
      <vt:lpstr>Arial</vt:lpstr>
      <vt:lpstr>Wingdings</vt:lpstr>
      <vt:lpstr>Poppins</vt:lpstr>
      <vt:lpstr>Poppins SemiBold</vt:lpstr>
      <vt:lpstr>Work Sans Light</vt:lpstr>
      <vt:lpstr>Väestöliitto</vt:lpstr>
      <vt:lpstr>DigiFinland pohjat</vt:lpstr>
      <vt:lpstr>Family centres in Finland – multisectoral support for children, young people and families Electronic Family Centre</vt:lpstr>
      <vt:lpstr>PowerPoint Presentation</vt:lpstr>
      <vt:lpstr>How it all started?</vt:lpstr>
      <vt:lpstr>What are we aiming for?</vt:lpstr>
      <vt:lpstr>The Family Centre: Supporting everyday life</vt:lpstr>
      <vt:lpstr>Where are we now?</vt:lpstr>
      <vt:lpstr>The electronic family centre is divided into three user group specific sections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Kirsikka Bonsdorff</dc:creator>
  <cp:lastModifiedBy>Martino Serapioni</cp:lastModifiedBy>
  <cp:revision>29</cp:revision>
  <cp:lastPrinted>2022-05-18T09:47:13Z</cp:lastPrinted>
  <dcterms:created xsi:type="dcterms:W3CDTF">2022-02-10T11:31:18Z</dcterms:created>
  <dcterms:modified xsi:type="dcterms:W3CDTF">2025-09-24T21:12:27Z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0x0101005058F7979E00BA48AE1122FC0FE048E5</vt:lpwstr>
  </property>
</Properties>
</file>