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5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16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71" r:id="rId2"/>
  </p:sldMasterIdLst>
  <p:notesMasterIdLst>
    <p:notesMasterId r:id="rId23"/>
  </p:notesMasterIdLst>
  <p:handoutMasterIdLst>
    <p:handoutMasterId r:id="rId24"/>
  </p:handoutMasterIdLst>
  <p:sldIdLst>
    <p:sldId id="256" r:id="rId3"/>
    <p:sldId id="258" r:id="rId4"/>
    <p:sldId id="476" r:id="rId5"/>
    <p:sldId id="701" r:id="rId6"/>
    <p:sldId id="702" r:id="rId7"/>
    <p:sldId id="720" r:id="rId8"/>
    <p:sldId id="721" r:id="rId9"/>
    <p:sldId id="722" r:id="rId10"/>
    <p:sldId id="707" r:id="rId11"/>
    <p:sldId id="709" r:id="rId12"/>
    <p:sldId id="723" r:id="rId13"/>
    <p:sldId id="713" r:id="rId14"/>
    <p:sldId id="712" r:id="rId15"/>
    <p:sldId id="724" r:id="rId16"/>
    <p:sldId id="693" r:id="rId17"/>
    <p:sldId id="716" r:id="rId18"/>
    <p:sldId id="725" r:id="rId19"/>
    <p:sldId id="726" r:id="rId20"/>
    <p:sldId id="714" r:id="rId21"/>
    <p:sldId id="688" r:id="rId22"/>
  </p:sldIdLst>
  <p:sldSz cx="9217025" cy="5184775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54">
          <p15:clr>
            <a:srgbClr val="A4A3A4"/>
          </p15:clr>
        </p15:guide>
        <p15:guide id="2" orient="horz" pos="635">
          <p15:clr>
            <a:srgbClr val="A4A3A4"/>
          </p15:clr>
        </p15:guide>
        <p15:guide id="3" orient="horz" pos="1633">
          <p15:clr>
            <a:srgbClr val="A4A3A4"/>
          </p15:clr>
        </p15:guide>
        <p15:guide id="4" orient="horz" pos="1814">
          <p15:clr>
            <a:srgbClr val="A4A3A4"/>
          </p15:clr>
        </p15:guide>
        <p15:guide id="5" orient="horz" pos="2903">
          <p15:clr>
            <a:srgbClr val="A4A3A4"/>
          </p15:clr>
        </p15:guide>
        <p15:guide id="6" orient="horz" pos="3175">
          <p15:clr>
            <a:srgbClr val="A4A3A4"/>
          </p15:clr>
        </p15:guide>
        <p15:guide id="7" orient="horz" pos="91">
          <p15:clr>
            <a:srgbClr val="A4A3A4"/>
          </p15:clr>
        </p15:guide>
        <p15:guide id="8" orient="horz" pos="2812">
          <p15:clr>
            <a:srgbClr val="A4A3A4"/>
          </p15:clr>
        </p15:guide>
        <p15:guide id="9" pos="181">
          <p15:clr>
            <a:srgbClr val="A4A3A4"/>
          </p15:clr>
        </p15:guide>
        <p15:guide id="10" pos="5625">
          <p15:clr>
            <a:srgbClr val="A4A3A4"/>
          </p15:clr>
        </p15:guide>
        <p15:guide id="11" pos="2994">
          <p15:clr>
            <a:srgbClr val="A4A3A4"/>
          </p15:clr>
        </p15:guide>
        <p15:guide id="12" pos="281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703">
          <p15:clr>
            <a:srgbClr val="A4A3A4"/>
          </p15:clr>
        </p15:guide>
        <p15:guide id="2" orient="horz" pos="5057">
          <p15:clr>
            <a:srgbClr val="A4A3A4"/>
          </p15:clr>
        </p15:guide>
        <p15:guide id="3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0EB"/>
    <a:srgbClr val="FAFAF9"/>
    <a:srgbClr val="FEFAEC"/>
    <a:srgbClr val="EAB90C"/>
    <a:srgbClr val="07529A"/>
    <a:srgbClr val="909085"/>
    <a:srgbClr val="E8F4FE"/>
    <a:srgbClr val="D7EB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0A15C55-8517-42AA-B614-E9B94910E393}"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E171933-4619-4E11-9A3F-F7608DF75F80}" styleName="Mittlere Formatvorlage 1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Mittlere Formatvorlage 3 - 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/>
    <p:restoredTop sz="94934"/>
  </p:normalViewPr>
  <p:slideViewPr>
    <p:cSldViewPr showGuides="1">
      <p:cViewPr varScale="1">
        <p:scale>
          <a:sx n="127" d="100"/>
          <a:sy n="127" d="100"/>
        </p:scale>
        <p:origin x="192" y="752"/>
      </p:cViewPr>
      <p:guideLst>
        <p:guide orient="horz" pos="454"/>
        <p:guide orient="horz" pos="635"/>
        <p:guide orient="horz" pos="1633"/>
        <p:guide orient="horz" pos="1814"/>
        <p:guide orient="horz" pos="2903"/>
        <p:guide orient="horz" pos="3175"/>
        <p:guide orient="horz" pos="91"/>
        <p:guide orient="horz" pos="2812"/>
        <p:guide pos="181"/>
        <p:guide pos="5625"/>
        <p:guide pos="2994"/>
        <p:guide pos="281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90" d="100"/>
          <a:sy n="90" d="100"/>
        </p:scale>
        <p:origin x="-2754" y="-96"/>
      </p:cViewPr>
      <p:guideLst>
        <p:guide orient="horz" pos="703"/>
        <p:guide orient="horz" pos="5057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ustomXml" Target="../customXml/item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77232" y="35528"/>
            <a:ext cx="4896000" cy="288000"/>
          </a:xfrm>
          <a:prstGeom prst="rect">
            <a:avLst/>
          </a:prstGeom>
        </p:spPr>
        <p:txBody>
          <a:bodyPr vert="horz" wrap="none" lIns="0" tIns="0" rIns="0" bIns="0" rtlCol="0"/>
          <a:lstStyle>
            <a:lvl1pPr algn="l">
              <a:defRPr sz="1200"/>
            </a:lvl1pPr>
          </a:lstStyle>
          <a:p>
            <a:r>
              <a:rPr lang="de-DE"/>
              <a:t>Präsentationstitel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589240" y="35528"/>
            <a:ext cx="864000" cy="288000"/>
          </a:xfrm>
          <a:prstGeom prst="rect">
            <a:avLst/>
          </a:prstGeom>
        </p:spPr>
        <p:txBody>
          <a:bodyPr vert="horz" wrap="none" lIns="0" tIns="0" rIns="0" bIns="0" rtlCol="0"/>
          <a:lstStyle>
            <a:lvl1pPr algn="r">
              <a:defRPr sz="1200"/>
            </a:lvl1pPr>
          </a:lstStyle>
          <a:p>
            <a:fld id="{9726303E-CDC6-4E11-A9F4-E5CE5F23E089}" type="datetimeFigureOut">
              <a:rPr lang="de-DE" smtClean="0"/>
              <a:t>23.09.25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477232" y="8820504"/>
            <a:ext cx="5040000" cy="288000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l">
              <a:defRPr sz="1200"/>
            </a:lvl1pPr>
          </a:lstStyle>
          <a:p>
            <a:r>
              <a:rPr lang="de-DE"/>
              <a:t>Autor/Veranstaltung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877272" y="8820504"/>
            <a:ext cx="576000" cy="288000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1200"/>
            </a:lvl1pPr>
          </a:lstStyle>
          <a:p>
            <a:fld id="{B40210A4-2901-42F9-8CA9-E251F67383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5789503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7"/>
          <p:cNvSpPr>
            <a:spLocks noChangeAspect="1"/>
          </p:cNvSpPr>
          <p:nvPr/>
        </p:nvSpPr>
        <p:spPr bwMode="auto">
          <a:xfrm>
            <a:off x="787864" y="4716016"/>
            <a:ext cx="5665472" cy="3797523"/>
          </a:xfrm>
          <a:custGeom>
            <a:avLst/>
            <a:gdLst>
              <a:gd name="T0" fmla="*/ 2000 w 2000"/>
              <a:gd name="T1" fmla="*/ 0 h 1349"/>
              <a:gd name="T2" fmla="*/ 1361 w 2000"/>
              <a:gd name="T3" fmla="*/ 0 h 1349"/>
              <a:gd name="T4" fmla="*/ 992 w 2000"/>
              <a:gd name="T5" fmla="*/ 627 h 1349"/>
              <a:gd name="T6" fmla="*/ 0 w 2000"/>
              <a:gd name="T7" fmla="*/ 1193 h 1349"/>
              <a:gd name="T8" fmla="*/ 0 w 2000"/>
              <a:gd name="T9" fmla="*/ 1349 h 1349"/>
              <a:gd name="T10" fmla="*/ 2000 w 2000"/>
              <a:gd name="T11" fmla="*/ 1349 h 1349"/>
              <a:gd name="T12" fmla="*/ 2000 w 2000"/>
              <a:gd name="T13" fmla="*/ 0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00" h="1349">
                <a:moveTo>
                  <a:pt x="2000" y="0"/>
                </a:moveTo>
                <a:lnTo>
                  <a:pt x="1361" y="0"/>
                </a:lnTo>
                <a:cubicBezTo>
                  <a:pt x="1285" y="208"/>
                  <a:pt x="1168" y="419"/>
                  <a:pt x="992" y="627"/>
                </a:cubicBezTo>
                <a:cubicBezTo>
                  <a:pt x="644" y="1036"/>
                  <a:pt x="259" y="1159"/>
                  <a:pt x="0" y="1193"/>
                </a:cubicBezTo>
                <a:lnTo>
                  <a:pt x="0" y="1349"/>
                </a:lnTo>
                <a:lnTo>
                  <a:pt x="2000" y="1349"/>
                </a:lnTo>
                <a:lnTo>
                  <a:pt x="2000" y="0"/>
                </a:lnTo>
                <a:close/>
              </a:path>
            </a:pathLst>
          </a:custGeom>
          <a:solidFill>
            <a:srgbClr val="7A786C">
              <a:alpha val="1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7" y="1116013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404664" y="4716016"/>
            <a:ext cx="6048672" cy="3816424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Kopfzeilenplatzhalter 1"/>
          <p:cNvSpPr>
            <a:spLocks noGrp="1"/>
          </p:cNvSpPr>
          <p:nvPr>
            <p:ph type="hdr" sz="quarter"/>
          </p:nvPr>
        </p:nvSpPr>
        <p:spPr>
          <a:xfrm>
            <a:off x="405224" y="35528"/>
            <a:ext cx="4896000" cy="288000"/>
          </a:xfrm>
          <a:prstGeom prst="rect">
            <a:avLst/>
          </a:prstGeom>
        </p:spPr>
        <p:txBody>
          <a:bodyPr vert="horz" wrap="none" lIns="0" tIns="0" rIns="0" bIns="0" rtlCol="0"/>
          <a:lstStyle>
            <a:lvl1pPr algn="l">
              <a:defRPr sz="1200"/>
            </a:lvl1pPr>
          </a:lstStyle>
          <a:p>
            <a:r>
              <a:rPr lang="de-DE"/>
              <a:t>Präsentationstitel</a:t>
            </a:r>
          </a:p>
        </p:txBody>
      </p:sp>
      <p:sp>
        <p:nvSpPr>
          <p:cNvPr id="9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589240" y="35528"/>
            <a:ext cx="864000" cy="288000"/>
          </a:xfrm>
          <a:prstGeom prst="rect">
            <a:avLst/>
          </a:prstGeom>
        </p:spPr>
        <p:txBody>
          <a:bodyPr vert="horz" wrap="none" lIns="0" tIns="0" rIns="0" bIns="0" rtlCol="0"/>
          <a:lstStyle>
            <a:lvl1pPr algn="r">
              <a:defRPr sz="1200"/>
            </a:lvl1pPr>
          </a:lstStyle>
          <a:p>
            <a:fld id="{9726303E-CDC6-4E11-A9F4-E5CE5F23E089}" type="datetimeFigureOut">
              <a:rPr lang="de-DE" smtClean="0"/>
              <a:t>23.09.25</a:t>
            </a:fld>
            <a:endParaRPr lang="de-DE"/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4"/>
          </p:nvPr>
        </p:nvSpPr>
        <p:spPr>
          <a:xfrm>
            <a:off x="405224" y="8820504"/>
            <a:ext cx="5040000" cy="288000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l">
              <a:defRPr sz="1200"/>
            </a:lvl1pPr>
          </a:lstStyle>
          <a:p>
            <a:r>
              <a:rPr lang="de-DE"/>
              <a:t>Autor/Veranstaltung</a:t>
            </a:r>
          </a:p>
        </p:txBody>
      </p:sp>
      <p:sp>
        <p:nvSpPr>
          <p:cNvPr id="11" name="Foliennummernplatzhalter 4"/>
          <p:cNvSpPr>
            <a:spLocks noGrp="1"/>
          </p:cNvSpPr>
          <p:nvPr>
            <p:ph type="sldNum" sz="quarter" idx="5"/>
          </p:nvPr>
        </p:nvSpPr>
        <p:spPr>
          <a:xfrm>
            <a:off x="5877272" y="8820504"/>
            <a:ext cx="576000" cy="288000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1200"/>
            </a:lvl1pPr>
          </a:lstStyle>
          <a:p>
            <a:fld id="{B40210A4-2901-42F9-8CA9-E251F67383C7}" type="slidenum">
              <a:rPr lang="de-DE" smtClean="0"/>
              <a:t>‹Nr.›</a:t>
            </a:fld>
            <a:endParaRPr lang="de-DE"/>
          </a:p>
        </p:txBody>
      </p:sp>
      <p:sp>
        <p:nvSpPr>
          <p:cNvPr id="3" name="AutoShape 3"/>
          <p:cNvSpPr>
            <a:spLocks noChangeAspect="1" noChangeArrowheads="1" noTextEdit="1"/>
          </p:cNvSpPr>
          <p:nvPr/>
        </p:nvSpPr>
        <p:spPr bwMode="auto">
          <a:xfrm>
            <a:off x="404813" y="5580063"/>
            <a:ext cx="6119812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7270829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Bild 7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664" y="-1"/>
            <a:ext cx="3481092" cy="5184775"/>
          </a:xfrm>
          <a:prstGeom prst="rect">
            <a:avLst/>
          </a:prstGeom>
        </p:spPr>
      </p:pic>
      <p:sp>
        <p:nvSpPr>
          <p:cNvPr id="50" name="Titel 1"/>
          <p:cNvSpPr>
            <a:spLocks noGrp="1"/>
          </p:cNvSpPr>
          <p:nvPr>
            <p:ph type="ctrTitle" hasCustomPrompt="1"/>
          </p:nvPr>
        </p:nvSpPr>
        <p:spPr>
          <a:xfrm>
            <a:off x="1296784" y="1512267"/>
            <a:ext cx="5040000" cy="432048"/>
          </a:xfrm>
          <a:prstGeom prst="rect">
            <a:avLst/>
          </a:prstGeom>
        </p:spPr>
        <p:txBody>
          <a:bodyPr wrap="none" tIns="0" bIns="54000" anchor="b" anchorCtr="0"/>
          <a:lstStyle>
            <a:lvl1pPr>
              <a:lnSpc>
                <a:spcPts val="2400"/>
              </a:lnSpc>
              <a:defRPr sz="24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de-DE" dirty="0"/>
              <a:t>Titelmaster bearbeiten</a:t>
            </a:r>
          </a:p>
        </p:txBody>
      </p:sp>
      <p:sp>
        <p:nvSpPr>
          <p:cNvPr id="51" name="Untertitel 2"/>
          <p:cNvSpPr>
            <a:spLocks noGrp="1"/>
          </p:cNvSpPr>
          <p:nvPr>
            <p:ph type="subTitle" idx="1"/>
          </p:nvPr>
        </p:nvSpPr>
        <p:spPr>
          <a:xfrm>
            <a:off x="1296784" y="1944315"/>
            <a:ext cx="5040000" cy="1872000"/>
          </a:xfrm>
          <a:prstGeom prst="rect">
            <a:avLst/>
          </a:prstGeom>
        </p:spPr>
        <p:txBody>
          <a:bodyPr tIns="0" bIns="0"/>
          <a:lstStyle>
            <a:lvl1pPr marL="0" indent="0" algn="l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None/>
              <a:defRPr sz="3200" cap="all" baseline="0">
                <a:solidFill>
                  <a:schemeClr val="accent2"/>
                </a:solidFill>
                <a:latin typeface="Exo 2 Semi Bold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grpSp>
        <p:nvGrpSpPr>
          <p:cNvPr id="52" name="Gruppieren 69"/>
          <p:cNvGrpSpPr>
            <a:grpSpLocks noChangeAspect="1"/>
          </p:cNvGrpSpPr>
          <p:nvPr userDrawn="1"/>
        </p:nvGrpSpPr>
        <p:grpSpPr>
          <a:xfrm>
            <a:off x="288033" y="288203"/>
            <a:ext cx="1686518" cy="648000"/>
            <a:chOff x="7081838" y="144463"/>
            <a:chExt cx="1871662" cy="719137"/>
          </a:xfrm>
        </p:grpSpPr>
        <p:sp>
          <p:nvSpPr>
            <p:cNvPr id="5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7081838" y="144463"/>
              <a:ext cx="1871662" cy="719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4" name="Freeform 5"/>
            <p:cNvSpPr>
              <a:spLocks/>
            </p:cNvSpPr>
            <p:nvPr userDrawn="1"/>
          </p:nvSpPr>
          <p:spPr bwMode="auto">
            <a:xfrm>
              <a:off x="8216900" y="144463"/>
              <a:ext cx="455612" cy="392112"/>
            </a:xfrm>
            <a:custGeom>
              <a:avLst/>
              <a:gdLst>
                <a:gd name="T0" fmla="*/ 944 w 1277"/>
                <a:gd name="T1" fmla="*/ 552 h 1104"/>
                <a:gd name="T2" fmla="*/ 1277 w 1277"/>
                <a:gd name="T3" fmla="*/ 0 h 1104"/>
                <a:gd name="T4" fmla="*/ 0 w 1277"/>
                <a:gd name="T5" fmla="*/ 0 h 1104"/>
                <a:gd name="T6" fmla="*/ 0 w 1277"/>
                <a:gd name="T7" fmla="*/ 1104 h 1104"/>
                <a:gd name="T8" fmla="*/ 944 w 1277"/>
                <a:gd name="T9" fmla="*/ 552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7" h="1104">
                  <a:moveTo>
                    <a:pt x="944" y="552"/>
                  </a:moveTo>
                  <a:cubicBezTo>
                    <a:pt x="1110" y="357"/>
                    <a:pt x="1203" y="197"/>
                    <a:pt x="1277" y="0"/>
                  </a:cubicBezTo>
                  <a:lnTo>
                    <a:pt x="0" y="0"/>
                  </a:lnTo>
                  <a:lnTo>
                    <a:pt x="0" y="1104"/>
                  </a:lnTo>
                  <a:cubicBezTo>
                    <a:pt x="253" y="1070"/>
                    <a:pt x="607" y="949"/>
                    <a:pt x="944" y="552"/>
                  </a:cubicBezTo>
                  <a:close/>
                </a:path>
              </a:pathLst>
            </a:custGeom>
            <a:solidFill>
              <a:srgbClr val="07529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5" name="Rectangle 6"/>
            <p:cNvSpPr>
              <a:spLocks noChangeArrowheads="1"/>
            </p:cNvSpPr>
            <p:nvPr userDrawn="1"/>
          </p:nvSpPr>
          <p:spPr bwMode="auto">
            <a:xfrm>
              <a:off x="8216900" y="654050"/>
              <a:ext cx="714375" cy="200025"/>
            </a:xfrm>
            <a:prstGeom prst="rect">
              <a:avLst/>
            </a:prstGeom>
            <a:solidFill>
              <a:srgbClr val="EAB90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6" name="Freeform 7"/>
            <p:cNvSpPr>
              <a:spLocks/>
            </p:cNvSpPr>
            <p:nvPr userDrawn="1"/>
          </p:nvSpPr>
          <p:spPr bwMode="auto">
            <a:xfrm>
              <a:off x="8216900" y="144463"/>
              <a:ext cx="714375" cy="477837"/>
            </a:xfrm>
            <a:custGeom>
              <a:avLst/>
              <a:gdLst>
                <a:gd name="T0" fmla="*/ 2000 w 2000"/>
                <a:gd name="T1" fmla="*/ 0 h 1349"/>
                <a:gd name="T2" fmla="*/ 1361 w 2000"/>
                <a:gd name="T3" fmla="*/ 0 h 1349"/>
                <a:gd name="T4" fmla="*/ 992 w 2000"/>
                <a:gd name="T5" fmla="*/ 627 h 1349"/>
                <a:gd name="T6" fmla="*/ 0 w 2000"/>
                <a:gd name="T7" fmla="*/ 1193 h 1349"/>
                <a:gd name="T8" fmla="*/ 0 w 2000"/>
                <a:gd name="T9" fmla="*/ 1349 h 1349"/>
                <a:gd name="T10" fmla="*/ 2000 w 2000"/>
                <a:gd name="T11" fmla="*/ 1349 h 1349"/>
                <a:gd name="T12" fmla="*/ 2000 w 2000"/>
                <a:gd name="T13" fmla="*/ 0 h 1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0" h="1349">
                  <a:moveTo>
                    <a:pt x="2000" y="0"/>
                  </a:moveTo>
                  <a:lnTo>
                    <a:pt x="1361" y="0"/>
                  </a:lnTo>
                  <a:cubicBezTo>
                    <a:pt x="1285" y="208"/>
                    <a:pt x="1168" y="419"/>
                    <a:pt x="992" y="627"/>
                  </a:cubicBezTo>
                  <a:cubicBezTo>
                    <a:pt x="644" y="1036"/>
                    <a:pt x="259" y="1159"/>
                    <a:pt x="0" y="1193"/>
                  </a:cubicBezTo>
                  <a:lnTo>
                    <a:pt x="0" y="1349"/>
                  </a:lnTo>
                  <a:lnTo>
                    <a:pt x="2000" y="1349"/>
                  </a:lnTo>
                  <a:lnTo>
                    <a:pt x="2000" y="0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7" name="Freeform 8"/>
            <p:cNvSpPr>
              <a:spLocks noEditPoints="1"/>
            </p:cNvSpPr>
            <p:nvPr userDrawn="1"/>
          </p:nvSpPr>
          <p:spPr bwMode="auto">
            <a:xfrm>
              <a:off x="8250238" y="690563"/>
              <a:ext cx="95250" cy="131762"/>
            </a:xfrm>
            <a:custGeom>
              <a:avLst/>
              <a:gdLst>
                <a:gd name="T0" fmla="*/ 134 w 264"/>
                <a:gd name="T1" fmla="*/ 318 h 371"/>
                <a:gd name="T2" fmla="*/ 198 w 264"/>
                <a:gd name="T3" fmla="*/ 265 h 371"/>
                <a:gd name="T4" fmla="*/ 132 w 264"/>
                <a:gd name="T5" fmla="*/ 203 h 371"/>
                <a:gd name="T6" fmla="*/ 65 w 264"/>
                <a:gd name="T7" fmla="*/ 203 h 371"/>
                <a:gd name="T8" fmla="*/ 65 w 264"/>
                <a:gd name="T9" fmla="*/ 318 h 371"/>
                <a:gd name="T10" fmla="*/ 134 w 264"/>
                <a:gd name="T11" fmla="*/ 318 h 371"/>
                <a:gd name="T12" fmla="*/ 65 w 264"/>
                <a:gd name="T13" fmla="*/ 53 h 371"/>
                <a:gd name="T14" fmla="*/ 65 w 264"/>
                <a:gd name="T15" fmla="*/ 155 h 371"/>
                <a:gd name="T16" fmla="*/ 131 w 264"/>
                <a:gd name="T17" fmla="*/ 155 h 371"/>
                <a:gd name="T18" fmla="*/ 190 w 264"/>
                <a:gd name="T19" fmla="*/ 103 h 371"/>
                <a:gd name="T20" fmla="*/ 126 w 264"/>
                <a:gd name="T21" fmla="*/ 53 h 371"/>
                <a:gd name="T22" fmla="*/ 65 w 264"/>
                <a:gd name="T23" fmla="*/ 53 h 371"/>
                <a:gd name="T24" fmla="*/ 191 w 264"/>
                <a:gd name="T25" fmla="*/ 180 h 371"/>
                <a:gd name="T26" fmla="*/ 264 w 264"/>
                <a:gd name="T27" fmla="*/ 277 h 371"/>
                <a:gd name="T28" fmla="*/ 145 w 264"/>
                <a:gd name="T29" fmla="*/ 371 h 371"/>
                <a:gd name="T30" fmla="*/ 0 w 264"/>
                <a:gd name="T31" fmla="*/ 367 h 371"/>
                <a:gd name="T32" fmla="*/ 0 w 264"/>
                <a:gd name="T33" fmla="*/ 4 h 371"/>
                <a:gd name="T34" fmla="*/ 129 w 264"/>
                <a:gd name="T35" fmla="*/ 0 h 371"/>
                <a:gd name="T36" fmla="*/ 253 w 264"/>
                <a:gd name="T37" fmla="*/ 95 h 371"/>
                <a:gd name="T38" fmla="*/ 191 w 264"/>
                <a:gd name="T39" fmla="*/ 178 h 371"/>
                <a:gd name="T40" fmla="*/ 191 w 264"/>
                <a:gd name="T41" fmla="*/ 180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371">
                  <a:moveTo>
                    <a:pt x="134" y="318"/>
                  </a:moveTo>
                  <a:cubicBezTo>
                    <a:pt x="183" y="318"/>
                    <a:pt x="198" y="308"/>
                    <a:pt x="198" y="265"/>
                  </a:cubicBezTo>
                  <a:cubicBezTo>
                    <a:pt x="198" y="216"/>
                    <a:pt x="182" y="204"/>
                    <a:pt x="132" y="203"/>
                  </a:cubicBezTo>
                  <a:lnTo>
                    <a:pt x="65" y="203"/>
                  </a:lnTo>
                  <a:lnTo>
                    <a:pt x="65" y="318"/>
                  </a:lnTo>
                  <a:lnTo>
                    <a:pt x="134" y="318"/>
                  </a:lnTo>
                  <a:close/>
                  <a:moveTo>
                    <a:pt x="65" y="53"/>
                  </a:moveTo>
                  <a:lnTo>
                    <a:pt x="65" y="155"/>
                  </a:lnTo>
                  <a:lnTo>
                    <a:pt x="131" y="155"/>
                  </a:lnTo>
                  <a:cubicBezTo>
                    <a:pt x="175" y="155"/>
                    <a:pt x="190" y="145"/>
                    <a:pt x="190" y="103"/>
                  </a:cubicBezTo>
                  <a:cubicBezTo>
                    <a:pt x="190" y="63"/>
                    <a:pt x="174" y="53"/>
                    <a:pt x="126" y="53"/>
                  </a:cubicBezTo>
                  <a:lnTo>
                    <a:pt x="65" y="53"/>
                  </a:lnTo>
                  <a:close/>
                  <a:moveTo>
                    <a:pt x="191" y="180"/>
                  </a:moveTo>
                  <a:cubicBezTo>
                    <a:pt x="245" y="185"/>
                    <a:pt x="264" y="219"/>
                    <a:pt x="264" y="277"/>
                  </a:cubicBezTo>
                  <a:cubicBezTo>
                    <a:pt x="264" y="351"/>
                    <a:pt x="230" y="371"/>
                    <a:pt x="145" y="371"/>
                  </a:cubicBezTo>
                  <a:cubicBezTo>
                    <a:pt x="79" y="371"/>
                    <a:pt x="44" y="371"/>
                    <a:pt x="0" y="367"/>
                  </a:cubicBezTo>
                  <a:lnTo>
                    <a:pt x="0" y="4"/>
                  </a:lnTo>
                  <a:cubicBezTo>
                    <a:pt x="39" y="1"/>
                    <a:pt x="71" y="0"/>
                    <a:pt x="129" y="0"/>
                  </a:cubicBezTo>
                  <a:cubicBezTo>
                    <a:pt x="220" y="0"/>
                    <a:pt x="253" y="20"/>
                    <a:pt x="253" y="95"/>
                  </a:cubicBezTo>
                  <a:cubicBezTo>
                    <a:pt x="253" y="147"/>
                    <a:pt x="235" y="174"/>
                    <a:pt x="191" y="178"/>
                  </a:cubicBezTo>
                  <a:lnTo>
                    <a:pt x="191" y="1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8" name="Freeform 9"/>
            <p:cNvSpPr>
              <a:spLocks noEditPoints="1"/>
            </p:cNvSpPr>
            <p:nvPr userDrawn="1"/>
          </p:nvSpPr>
          <p:spPr bwMode="auto">
            <a:xfrm>
              <a:off x="8364538" y="688975"/>
              <a:ext cx="106362" cy="133350"/>
            </a:xfrm>
            <a:custGeom>
              <a:avLst/>
              <a:gdLst>
                <a:gd name="T0" fmla="*/ 69 w 299"/>
                <a:gd name="T1" fmla="*/ 188 h 376"/>
                <a:gd name="T2" fmla="*/ 149 w 299"/>
                <a:gd name="T3" fmla="*/ 320 h 376"/>
                <a:gd name="T4" fmla="*/ 230 w 299"/>
                <a:gd name="T5" fmla="*/ 188 h 376"/>
                <a:gd name="T6" fmla="*/ 149 w 299"/>
                <a:gd name="T7" fmla="*/ 56 h 376"/>
                <a:gd name="T8" fmla="*/ 69 w 299"/>
                <a:gd name="T9" fmla="*/ 188 h 376"/>
                <a:gd name="T10" fmla="*/ 299 w 299"/>
                <a:gd name="T11" fmla="*/ 188 h 376"/>
                <a:gd name="T12" fmla="*/ 149 w 299"/>
                <a:gd name="T13" fmla="*/ 376 h 376"/>
                <a:gd name="T14" fmla="*/ 0 w 299"/>
                <a:gd name="T15" fmla="*/ 188 h 376"/>
                <a:gd name="T16" fmla="*/ 149 w 299"/>
                <a:gd name="T17" fmla="*/ 0 h 376"/>
                <a:gd name="T18" fmla="*/ 299 w 299"/>
                <a:gd name="T19" fmla="*/ 188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9" h="376">
                  <a:moveTo>
                    <a:pt x="69" y="188"/>
                  </a:moveTo>
                  <a:cubicBezTo>
                    <a:pt x="69" y="289"/>
                    <a:pt x="88" y="320"/>
                    <a:pt x="149" y="320"/>
                  </a:cubicBezTo>
                  <a:cubicBezTo>
                    <a:pt x="211" y="320"/>
                    <a:pt x="230" y="289"/>
                    <a:pt x="230" y="188"/>
                  </a:cubicBezTo>
                  <a:cubicBezTo>
                    <a:pt x="230" y="87"/>
                    <a:pt x="211" y="56"/>
                    <a:pt x="149" y="56"/>
                  </a:cubicBezTo>
                  <a:cubicBezTo>
                    <a:pt x="88" y="56"/>
                    <a:pt x="69" y="87"/>
                    <a:pt x="69" y="188"/>
                  </a:cubicBezTo>
                  <a:close/>
                  <a:moveTo>
                    <a:pt x="299" y="188"/>
                  </a:moveTo>
                  <a:cubicBezTo>
                    <a:pt x="299" y="332"/>
                    <a:pt x="260" y="376"/>
                    <a:pt x="149" y="376"/>
                  </a:cubicBezTo>
                  <a:cubicBezTo>
                    <a:pt x="39" y="376"/>
                    <a:pt x="0" y="332"/>
                    <a:pt x="0" y="188"/>
                  </a:cubicBezTo>
                  <a:cubicBezTo>
                    <a:pt x="0" y="44"/>
                    <a:pt x="39" y="0"/>
                    <a:pt x="149" y="0"/>
                  </a:cubicBezTo>
                  <a:cubicBezTo>
                    <a:pt x="260" y="0"/>
                    <a:pt x="299" y="44"/>
                    <a:pt x="299" y="1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9" name="Freeform 10"/>
            <p:cNvSpPr>
              <a:spLocks/>
            </p:cNvSpPr>
            <p:nvPr userDrawn="1"/>
          </p:nvSpPr>
          <p:spPr bwMode="auto">
            <a:xfrm>
              <a:off x="8496300" y="692150"/>
              <a:ext cx="104775" cy="128587"/>
            </a:xfrm>
            <a:custGeom>
              <a:avLst/>
              <a:gdLst>
                <a:gd name="T0" fmla="*/ 295 w 295"/>
                <a:gd name="T1" fmla="*/ 339 h 363"/>
                <a:gd name="T2" fmla="*/ 271 w 295"/>
                <a:gd name="T3" fmla="*/ 363 h 363"/>
                <a:gd name="T4" fmla="*/ 219 w 295"/>
                <a:gd name="T5" fmla="*/ 363 h 363"/>
                <a:gd name="T6" fmla="*/ 192 w 295"/>
                <a:gd name="T7" fmla="*/ 343 h 363"/>
                <a:gd name="T8" fmla="*/ 90 w 295"/>
                <a:gd name="T9" fmla="*/ 121 h 363"/>
                <a:gd name="T10" fmla="*/ 68 w 295"/>
                <a:gd name="T11" fmla="*/ 67 h 363"/>
                <a:gd name="T12" fmla="*/ 62 w 295"/>
                <a:gd name="T13" fmla="*/ 67 h 363"/>
                <a:gd name="T14" fmla="*/ 65 w 295"/>
                <a:gd name="T15" fmla="*/ 121 h 363"/>
                <a:gd name="T16" fmla="*/ 65 w 295"/>
                <a:gd name="T17" fmla="*/ 363 h 363"/>
                <a:gd name="T18" fmla="*/ 0 w 295"/>
                <a:gd name="T19" fmla="*/ 363 h 363"/>
                <a:gd name="T20" fmla="*/ 0 w 295"/>
                <a:gd name="T21" fmla="*/ 25 h 363"/>
                <a:gd name="T22" fmla="*/ 25 w 295"/>
                <a:gd name="T23" fmla="*/ 0 h 363"/>
                <a:gd name="T24" fmla="*/ 76 w 295"/>
                <a:gd name="T25" fmla="*/ 0 h 363"/>
                <a:gd name="T26" fmla="*/ 103 w 295"/>
                <a:gd name="T27" fmla="*/ 20 h 363"/>
                <a:gd name="T28" fmla="*/ 202 w 295"/>
                <a:gd name="T29" fmla="*/ 237 h 363"/>
                <a:gd name="T30" fmla="*/ 227 w 295"/>
                <a:gd name="T31" fmla="*/ 294 h 363"/>
                <a:gd name="T32" fmla="*/ 234 w 295"/>
                <a:gd name="T33" fmla="*/ 294 h 363"/>
                <a:gd name="T34" fmla="*/ 231 w 295"/>
                <a:gd name="T35" fmla="*/ 235 h 363"/>
                <a:gd name="T36" fmla="*/ 231 w 295"/>
                <a:gd name="T37" fmla="*/ 0 h 363"/>
                <a:gd name="T38" fmla="*/ 295 w 295"/>
                <a:gd name="T39" fmla="*/ 0 h 363"/>
                <a:gd name="T40" fmla="*/ 295 w 295"/>
                <a:gd name="T41" fmla="*/ 33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" h="363">
                  <a:moveTo>
                    <a:pt x="295" y="339"/>
                  </a:moveTo>
                  <a:cubicBezTo>
                    <a:pt x="295" y="355"/>
                    <a:pt x="287" y="363"/>
                    <a:pt x="271" y="363"/>
                  </a:cubicBezTo>
                  <a:lnTo>
                    <a:pt x="219" y="363"/>
                  </a:lnTo>
                  <a:cubicBezTo>
                    <a:pt x="205" y="363"/>
                    <a:pt x="197" y="357"/>
                    <a:pt x="192" y="343"/>
                  </a:cubicBezTo>
                  <a:lnTo>
                    <a:pt x="90" y="121"/>
                  </a:lnTo>
                  <a:cubicBezTo>
                    <a:pt x="83" y="106"/>
                    <a:pt x="72" y="84"/>
                    <a:pt x="68" y="67"/>
                  </a:cubicBezTo>
                  <a:lnTo>
                    <a:pt x="62" y="67"/>
                  </a:lnTo>
                  <a:cubicBezTo>
                    <a:pt x="64" y="85"/>
                    <a:pt x="65" y="104"/>
                    <a:pt x="65" y="121"/>
                  </a:cubicBezTo>
                  <a:lnTo>
                    <a:pt x="65" y="363"/>
                  </a:lnTo>
                  <a:lnTo>
                    <a:pt x="0" y="363"/>
                  </a:lnTo>
                  <a:lnTo>
                    <a:pt x="0" y="25"/>
                  </a:lnTo>
                  <a:cubicBezTo>
                    <a:pt x="0" y="9"/>
                    <a:pt x="9" y="0"/>
                    <a:pt x="25" y="0"/>
                  </a:cubicBezTo>
                  <a:lnTo>
                    <a:pt x="76" y="0"/>
                  </a:lnTo>
                  <a:cubicBezTo>
                    <a:pt x="90" y="0"/>
                    <a:pt x="97" y="7"/>
                    <a:pt x="103" y="20"/>
                  </a:cubicBezTo>
                  <a:lnTo>
                    <a:pt x="202" y="237"/>
                  </a:lnTo>
                  <a:cubicBezTo>
                    <a:pt x="209" y="252"/>
                    <a:pt x="219" y="274"/>
                    <a:pt x="227" y="294"/>
                  </a:cubicBezTo>
                  <a:lnTo>
                    <a:pt x="234" y="294"/>
                  </a:lnTo>
                  <a:cubicBezTo>
                    <a:pt x="232" y="274"/>
                    <a:pt x="231" y="254"/>
                    <a:pt x="231" y="235"/>
                  </a:cubicBezTo>
                  <a:lnTo>
                    <a:pt x="231" y="0"/>
                  </a:lnTo>
                  <a:lnTo>
                    <a:pt x="295" y="0"/>
                  </a:lnTo>
                  <a:lnTo>
                    <a:pt x="295" y="3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0" name="Freeform 11"/>
            <p:cNvSpPr>
              <a:spLocks/>
            </p:cNvSpPr>
            <p:nvPr userDrawn="1"/>
          </p:nvSpPr>
          <p:spPr bwMode="auto">
            <a:xfrm>
              <a:off x="8629650" y="692150"/>
              <a:ext cx="104775" cy="128587"/>
            </a:xfrm>
            <a:custGeom>
              <a:avLst/>
              <a:gdLst>
                <a:gd name="T0" fmla="*/ 295 w 295"/>
                <a:gd name="T1" fmla="*/ 339 h 363"/>
                <a:gd name="T2" fmla="*/ 271 w 295"/>
                <a:gd name="T3" fmla="*/ 363 h 363"/>
                <a:gd name="T4" fmla="*/ 219 w 295"/>
                <a:gd name="T5" fmla="*/ 363 h 363"/>
                <a:gd name="T6" fmla="*/ 191 w 295"/>
                <a:gd name="T7" fmla="*/ 343 h 363"/>
                <a:gd name="T8" fmla="*/ 89 w 295"/>
                <a:gd name="T9" fmla="*/ 121 h 363"/>
                <a:gd name="T10" fmla="*/ 68 w 295"/>
                <a:gd name="T11" fmla="*/ 67 h 363"/>
                <a:gd name="T12" fmla="*/ 62 w 295"/>
                <a:gd name="T13" fmla="*/ 67 h 363"/>
                <a:gd name="T14" fmla="*/ 65 w 295"/>
                <a:gd name="T15" fmla="*/ 121 h 363"/>
                <a:gd name="T16" fmla="*/ 65 w 295"/>
                <a:gd name="T17" fmla="*/ 363 h 363"/>
                <a:gd name="T18" fmla="*/ 0 w 295"/>
                <a:gd name="T19" fmla="*/ 363 h 363"/>
                <a:gd name="T20" fmla="*/ 0 w 295"/>
                <a:gd name="T21" fmla="*/ 25 h 363"/>
                <a:gd name="T22" fmla="*/ 25 w 295"/>
                <a:gd name="T23" fmla="*/ 0 h 363"/>
                <a:gd name="T24" fmla="*/ 76 w 295"/>
                <a:gd name="T25" fmla="*/ 0 h 363"/>
                <a:gd name="T26" fmla="*/ 103 w 295"/>
                <a:gd name="T27" fmla="*/ 20 h 363"/>
                <a:gd name="T28" fmla="*/ 202 w 295"/>
                <a:gd name="T29" fmla="*/ 237 h 363"/>
                <a:gd name="T30" fmla="*/ 227 w 295"/>
                <a:gd name="T31" fmla="*/ 294 h 363"/>
                <a:gd name="T32" fmla="*/ 233 w 295"/>
                <a:gd name="T33" fmla="*/ 294 h 363"/>
                <a:gd name="T34" fmla="*/ 231 w 295"/>
                <a:gd name="T35" fmla="*/ 235 h 363"/>
                <a:gd name="T36" fmla="*/ 231 w 295"/>
                <a:gd name="T37" fmla="*/ 0 h 363"/>
                <a:gd name="T38" fmla="*/ 295 w 295"/>
                <a:gd name="T39" fmla="*/ 0 h 363"/>
                <a:gd name="T40" fmla="*/ 295 w 295"/>
                <a:gd name="T41" fmla="*/ 33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" h="363">
                  <a:moveTo>
                    <a:pt x="295" y="339"/>
                  </a:moveTo>
                  <a:cubicBezTo>
                    <a:pt x="295" y="355"/>
                    <a:pt x="286" y="363"/>
                    <a:pt x="271" y="363"/>
                  </a:cubicBezTo>
                  <a:lnTo>
                    <a:pt x="219" y="363"/>
                  </a:lnTo>
                  <a:cubicBezTo>
                    <a:pt x="204" y="363"/>
                    <a:pt x="197" y="357"/>
                    <a:pt x="191" y="343"/>
                  </a:cubicBezTo>
                  <a:lnTo>
                    <a:pt x="89" y="121"/>
                  </a:lnTo>
                  <a:cubicBezTo>
                    <a:pt x="83" y="106"/>
                    <a:pt x="72" y="84"/>
                    <a:pt x="68" y="67"/>
                  </a:cubicBezTo>
                  <a:lnTo>
                    <a:pt x="62" y="67"/>
                  </a:lnTo>
                  <a:cubicBezTo>
                    <a:pt x="64" y="85"/>
                    <a:pt x="65" y="104"/>
                    <a:pt x="65" y="121"/>
                  </a:cubicBezTo>
                  <a:lnTo>
                    <a:pt x="65" y="363"/>
                  </a:lnTo>
                  <a:lnTo>
                    <a:pt x="0" y="363"/>
                  </a:lnTo>
                  <a:lnTo>
                    <a:pt x="0" y="25"/>
                  </a:lnTo>
                  <a:cubicBezTo>
                    <a:pt x="0" y="9"/>
                    <a:pt x="9" y="0"/>
                    <a:pt x="25" y="0"/>
                  </a:cubicBezTo>
                  <a:lnTo>
                    <a:pt x="76" y="0"/>
                  </a:lnTo>
                  <a:cubicBezTo>
                    <a:pt x="90" y="0"/>
                    <a:pt x="97" y="7"/>
                    <a:pt x="103" y="20"/>
                  </a:cubicBezTo>
                  <a:lnTo>
                    <a:pt x="202" y="237"/>
                  </a:lnTo>
                  <a:cubicBezTo>
                    <a:pt x="209" y="252"/>
                    <a:pt x="219" y="274"/>
                    <a:pt x="227" y="294"/>
                  </a:cubicBezTo>
                  <a:lnTo>
                    <a:pt x="233" y="294"/>
                  </a:lnTo>
                  <a:cubicBezTo>
                    <a:pt x="232" y="274"/>
                    <a:pt x="231" y="254"/>
                    <a:pt x="231" y="235"/>
                  </a:cubicBezTo>
                  <a:lnTo>
                    <a:pt x="231" y="0"/>
                  </a:lnTo>
                  <a:lnTo>
                    <a:pt x="295" y="0"/>
                  </a:lnTo>
                  <a:lnTo>
                    <a:pt x="295" y="3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1" name="Freeform 12"/>
            <p:cNvSpPr>
              <a:spLocks/>
            </p:cNvSpPr>
            <p:nvPr userDrawn="1"/>
          </p:nvSpPr>
          <p:spPr bwMode="auto">
            <a:xfrm>
              <a:off x="7081838" y="692150"/>
              <a:ext cx="95250" cy="130175"/>
            </a:xfrm>
            <a:custGeom>
              <a:avLst/>
              <a:gdLst>
                <a:gd name="T0" fmla="*/ 267 w 267"/>
                <a:gd name="T1" fmla="*/ 223 h 370"/>
                <a:gd name="T2" fmla="*/ 136 w 267"/>
                <a:gd name="T3" fmla="*/ 370 h 370"/>
                <a:gd name="T4" fmla="*/ 0 w 267"/>
                <a:gd name="T5" fmla="*/ 223 h 370"/>
                <a:gd name="T6" fmla="*/ 0 w 267"/>
                <a:gd name="T7" fmla="*/ 0 h 370"/>
                <a:gd name="T8" fmla="*/ 53 w 267"/>
                <a:gd name="T9" fmla="*/ 0 h 370"/>
                <a:gd name="T10" fmla="*/ 53 w 267"/>
                <a:gd name="T11" fmla="*/ 223 h 370"/>
                <a:gd name="T12" fmla="*/ 134 w 267"/>
                <a:gd name="T13" fmla="*/ 323 h 370"/>
                <a:gd name="T14" fmla="*/ 215 w 267"/>
                <a:gd name="T15" fmla="*/ 223 h 370"/>
                <a:gd name="T16" fmla="*/ 215 w 267"/>
                <a:gd name="T17" fmla="*/ 0 h 370"/>
                <a:gd name="T18" fmla="*/ 267 w 267"/>
                <a:gd name="T19" fmla="*/ 0 h 370"/>
                <a:gd name="T20" fmla="*/ 267 w 267"/>
                <a:gd name="T21" fmla="*/ 2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7" h="370">
                  <a:moveTo>
                    <a:pt x="267" y="223"/>
                  </a:moveTo>
                  <a:cubicBezTo>
                    <a:pt x="267" y="330"/>
                    <a:pt x="232" y="370"/>
                    <a:pt x="136" y="370"/>
                  </a:cubicBezTo>
                  <a:cubicBezTo>
                    <a:pt x="36" y="370"/>
                    <a:pt x="0" y="330"/>
                    <a:pt x="0" y="223"/>
                  </a:cubicBezTo>
                  <a:lnTo>
                    <a:pt x="0" y="0"/>
                  </a:lnTo>
                  <a:lnTo>
                    <a:pt x="53" y="0"/>
                  </a:lnTo>
                  <a:lnTo>
                    <a:pt x="53" y="223"/>
                  </a:lnTo>
                  <a:cubicBezTo>
                    <a:pt x="53" y="298"/>
                    <a:pt x="73" y="323"/>
                    <a:pt x="134" y="323"/>
                  </a:cubicBezTo>
                  <a:cubicBezTo>
                    <a:pt x="193" y="323"/>
                    <a:pt x="215" y="298"/>
                    <a:pt x="215" y="223"/>
                  </a:cubicBezTo>
                  <a:lnTo>
                    <a:pt x="215" y="0"/>
                  </a:lnTo>
                  <a:lnTo>
                    <a:pt x="267" y="0"/>
                  </a:lnTo>
                  <a:lnTo>
                    <a:pt x="267" y="223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2" name="Freeform 13"/>
            <p:cNvSpPr>
              <a:spLocks/>
            </p:cNvSpPr>
            <p:nvPr userDrawn="1"/>
          </p:nvSpPr>
          <p:spPr bwMode="auto">
            <a:xfrm>
              <a:off x="7207250" y="692150"/>
              <a:ext cx="101600" cy="128587"/>
            </a:xfrm>
            <a:custGeom>
              <a:avLst/>
              <a:gdLst>
                <a:gd name="T0" fmla="*/ 284 w 284"/>
                <a:gd name="T1" fmla="*/ 343 h 363"/>
                <a:gd name="T2" fmla="*/ 265 w 284"/>
                <a:gd name="T3" fmla="*/ 363 h 363"/>
                <a:gd name="T4" fmla="*/ 215 w 284"/>
                <a:gd name="T5" fmla="*/ 363 h 363"/>
                <a:gd name="T6" fmla="*/ 192 w 284"/>
                <a:gd name="T7" fmla="*/ 347 h 363"/>
                <a:gd name="T8" fmla="*/ 79 w 284"/>
                <a:gd name="T9" fmla="*/ 100 h 363"/>
                <a:gd name="T10" fmla="*/ 57 w 284"/>
                <a:gd name="T11" fmla="*/ 49 h 363"/>
                <a:gd name="T12" fmla="*/ 50 w 284"/>
                <a:gd name="T13" fmla="*/ 49 h 363"/>
                <a:gd name="T14" fmla="*/ 53 w 284"/>
                <a:gd name="T15" fmla="*/ 100 h 363"/>
                <a:gd name="T16" fmla="*/ 53 w 284"/>
                <a:gd name="T17" fmla="*/ 363 h 363"/>
                <a:gd name="T18" fmla="*/ 0 w 284"/>
                <a:gd name="T19" fmla="*/ 363 h 363"/>
                <a:gd name="T20" fmla="*/ 0 w 284"/>
                <a:gd name="T21" fmla="*/ 21 h 363"/>
                <a:gd name="T22" fmla="*/ 20 w 284"/>
                <a:gd name="T23" fmla="*/ 0 h 363"/>
                <a:gd name="T24" fmla="*/ 68 w 284"/>
                <a:gd name="T25" fmla="*/ 0 h 363"/>
                <a:gd name="T26" fmla="*/ 92 w 284"/>
                <a:gd name="T27" fmla="*/ 17 h 363"/>
                <a:gd name="T28" fmla="*/ 202 w 284"/>
                <a:gd name="T29" fmla="*/ 257 h 363"/>
                <a:gd name="T30" fmla="*/ 227 w 284"/>
                <a:gd name="T31" fmla="*/ 312 h 363"/>
                <a:gd name="T32" fmla="*/ 235 w 284"/>
                <a:gd name="T33" fmla="*/ 312 h 363"/>
                <a:gd name="T34" fmla="*/ 232 w 284"/>
                <a:gd name="T35" fmla="*/ 255 h 363"/>
                <a:gd name="T36" fmla="*/ 232 w 284"/>
                <a:gd name="T37" fmla="*/ 0 h 363"/>
                <a:gd name="T38" fmla="*/ 284 w 284"/>
                <a:gd name="T39" fmla="*/ 0 h 363"/>
                <a:gd name="T40" fmla="*/ 284 w 284"/>
                <a:gd name="T41" fmla="*/ 343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4" h="363">
                  <a:moveTo>
                    <a:pt x="284" y="343"/>
                  </a:moveTo>
                  <a:cubicBezTo>
                    <a:pt x="284" y="356"/>
                    <a:pt x="277" y="363"/>
                    <a:pt x="265" y="363"/>
                  </a:cubicBezTo>
                  <a:lnTo>
                    <a:pt x="215" y="363"/>
                  </a:lnTo>
                  <a:cubicBezTo>
                    <a:pt x="203" y="363"/>
                    <a:pt x="197" y="358"/>
                    <a:pt x="192" y="347"/>
                  </a:cubicBezTo>
                  <a:lnTo>
                    <a:pt x="79" y="100"/>
                  </a:lnTo>
                  <a:cubicBezTo>
                    <a:pt x="73" y="86"/>
                    <a:pt x="62" y="64"/>
                    <a:pt x="57" y="49"/>
                  </a:cubicBezTo>
                  <a:lnTo>
                    <a:pt x="50" y="49"/>
                  </a:lnTo>
                  <a:cubicBezTo>
                    <a:pt x="52" y="66"/>
                    <a:pt x="53" y="83"/>
                    <a:pt x="53" y="100"/>
                  </a:cubicBezTo>
                  <a:lnTo>
                    <a:pt x="53" y="363"/>
                  </a:lnTo>
                  <a:lnTo>
                    <a:pt x="0" y="363"/>
                  </a:lnTo>
                  <a:lnTo>
                    <a:pt x="0" y="21"/>
                  </a:lnTo>
                  <a:cubicBezTo>
                    <a:pt x="0" y="7"/>
                    <a:pt x="7" y="0"/>
                    <a:pt x="20" y="0"/>
                  </a:cubicBezTo>
                  <a:lnTo>
                    <a:pt x="68" y="0"/>
                  </a:lnTo>
                  <a:cubicBezTo>
                    <a:pt x="80" y="0"/>
                    <a:pt x="86" y="6"/>
                    <a:pt x="92" y="17"/>
                  </a:cubicBezTo>
                  <a:lnTo>
                    <a:pt x="202" y="257"/>
                  </a:lnTo>
                  <a:cubicBezTo>
                    <a:pt x="208" y="272"/>
                    <a:pt x="219" y="293"/>
                    <a:pt x="227" y="312"/>
                  </a:cubicBezTo>
                  <a:lnTo>
                    <a:pt x="235" y="312"/>
                  </a:lnTo>
                  <a:cubicBezTo>
                    <a:pt x="233" y="293"/>
                    <a:pt x="232" y="274"/>
                    <a:pt x="232" y="255"/>
                  </a:cubicBezTo>
                  <a:lnTo>
                    <a:pt x="232" y="0"/>
                  </a:lnTo>
                  <a:lnTo>
                    <a:pt x="284" y="0"/>
                  </a:lnTo>
                  <a:lnTo>
                    <a:pt x="284" y="343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3" name="Rectangle 14"/>
            <p:cNvSpPr>
              <a:spLocks noChangeArrowheads="1"/>
            </p:cNvSpPr>
            <p:nvPr userDrawn="1"/>
          </p:nvSpPr>
          <p:spPr bwMode="auto">
            <a:xfrm>
              <a:off x="7340600" y="692150"/>
              <a:ext cx="19050" cy="128587"/>
            </a:xfrm>
            <a:prstGeom prst="rect">
              <a:avLst/>
            </a:pr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4" name="Freeform 15"/>
            <p:cNvSpPr>
              <a:spLocks/>
            </p:cNvSpPr>
            <p:nvPr userDrawn="1"/>
          </p:nvSpPr>
          <p:spPr bwMode="auto">
            <a:xfrm>
              <a:off x="7378700" y="692150"/>
              <a:ext cx="109537" cy="128587"/>
            </a:xfrm>
            <a:custGeom>
              <a:avLst/>
              <a:gdLst>
                <a:gd name="T0" fmla="*/ 199 w 306"/>
                <a:gd name="T1" fmla="*/ 348 h 363"/>
                <a:gd name="T2" fmla="*/ 179 w 306"/>
                <a:gd name="T3" fmla="*/ 363 h 363"/>
                <a:gd name="T4" fmla="*/ 128 w 306"/>
                <a:gd name="T5" fmla="*/ 363 h 363"/>
                <a:gd name="T6" fmla="*/ 108 w 306"/>
                <a:gd name="T7" fmla="*/ 348 h 363"/>
                <a:gd name="T8" fmla="*/ 0 w 306"/>
                <a:gd name="T9" fmla="*/ 0 h 363"/>
                <a:gd name="T10" fmla="*/ 55 w 306"/>
                <a:gd name="T11" fmla="*/ 0 h 363"/>
                <a:gd name="T12" fmla="*/ 137 w 306"/>
                <a:gd name="T13" fmla="*/ 283 h 363"/>
                <a:gd name="T14" fmla="*/ 147 w 306"/>
                <a:gd name="T15" fmla="*/ 323 h 363"/>
                <a:gd name="T16" fmla="*/ 161 w 306"/>
                <a:gd name="T17" fmla="*/ 323 h 363"/>
                <a:gd name="T18" fmla="*/ 171 w 306"/>
                <a:gd name="T19" fmla="*/ 283 h 363"/>
                <a:gd name="T20" fmla="*/ 252 w 306"/>
                <a:gd name="T21" fmla="*/ 0 h 363"/>
                <a:gd name="T22" fmla="*/ 306 w 306"/>
                <a:gd name="T23" fmla="*/ 0 h 363"/>
                <a:gd name="T24" fmla="*/ 199 w 306"/>
                <a:gd name="T25" fmla="*/ 348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6" h="363">
                  <a:moveTo>
                    <a:pt x="199" y="348"/>
                  </a:moveTo>
                  <a:cubicBezTo>
                    <a:pt x="197" y="357"/>
                    <a:pt x="189" y="363"/>
                    <a:pt x="179" y="363"/>
                  </a:cubicBezTo>
                  <a:lnTo>
                    <a:pt x="128" y="363"/>
                  </a:lnTo>
                  <a:cubicBezTo>
                    <a:pt x="118" y="363"/>
                    <a:pt x="110" y="357"/>
                    <a:pt x="108" y="348"/>
                  </a:cubicBezTo>
                  <a:lnTo>
                    <a:pt x="0" y="0"/>
                  </a:lnTo>
                  <a:lnTo>
                    <a:pt x="55" y="0"/>
                  </a:lnTo>
                  <a:lnTo>
                    <a:pt x="137" y="283"/>
                  </a:lnTo>
                  <a:cubicBezTo>
                    <a:pt x="140" y="296"/>
                    <a:pt x="143" y="310"/>
                    <a:pt x="147" y="323"/>
                  </a:cubicBezTo>
                  <a:lnTo>
                    <a:pt x="161" y="323"/>
                  </a:lnTo>
                  <a:cubicBezTo>
                    <a:pt x="163" y="310"/>
                    <a:pt x="167" y="296"/>
                    <a:pt x="171" y="283"/>
                  </a:cubicBezTo>
                  <a:lnTo>
                    <a:pt x="252" y="0"/>
                  </a:lnTo>
                  <a:lnTo>
                    <a:pt x="306" y="0"/>
                  </a:lnTo>
                  <a:lnTo>
                    <a:pt x="199" y="348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5" name="Freeform 16"/>
            <p:cNvSpPr>
              <a:spLocks/>
            </p:cNvSpPr>
            <p:nvPr userDrawn="1"/>
          </p:nvSpPr>
          <p:spPr bwMode="auto">
            <a:xfrm>
              <a:off x="7505700" y="692150"/>
              <a:ext cx="80962" cy="128587"/>
            </a:xfrm>
            <a:custGeom>
              <a:avLst/>
              <a:gdLst>
                <a:gd name="T0" fmla="*/ 228 w 228"/>
                <a:gd name="T1" fmla="*/ 361 h 365"/>
                <a:gd name="T2" fmla="*/ 73 w 228"/>
                <a:gd name="T3" fmla="*/ 365 h 365"/>
                <a:gd name="T4" fmla="*/ 0 w 228"/>
                <a:gd name="T5" fmla="*/ 300 h 365"/>
                <a:gd name="T6" fmla="*/ 0 w 228"/>
                <a:gd name="T7" fmla="*/ 65 h 365"/>
                <a:gd name="T8" fmla="*/ 73 w 228"/>
                <a:gd name="T9" fmla="*/ 0 h 365"/>
                <a:gd name="T10" fmla="*/ 228 w 228"/>
                <a:gd name="T11" fmla="*/ 4 h 365"/>
                <a:gd name="T12" fmla="*/ 226 w 228"/>
                <a:gd name="T13" fmla="*/ 45 h 365"/>
                <a:gd name="T14" fmla="*/ 82 w 228"/>
                <a:gd name="T15" fmla="*/ 45 h 365"/>
                <a:gd name="T16" fmla="*/ 53 w 228"/>
                <a:gd name="T17" fmla="*/ 79 h 365"/>
                <a:gd name="T18" fmla="*/ 53 w 228"/>
                <a:gd name="T19" fmla="*/ 152 h 365"/>
                <a:gd name="T20" fmla="*/ 206 w 228"/>
                <a:gd name="T21" fmla="*/ 152 h 365"/>
                <a:gd name="T22" fmla="*/ 206 w 228"/>
                <a:gd name="T23" fmla="*/ 194 h 365"/>
                <a:gd name="T24" fmla="*/ 53 w 228"/>
                <a:gd name="T25" fmla="*/ 194 h 365"/>
                <a:gd name="T26" fmla="*/ 53 w 228"/>
                <a:gd name="T27" fmla="*/ 287 h 365"/>
                <a:gd name="T28" fmla="*/ 82 w 228"/>
                <a:gd name="T29" fmla="*/ 321 h 365"/>
                <a:gd name="T30" fmla="*/ 226 w 228"/>
                <a:gd name="T31" fmla="*/ 321 h 365"/>
                <a:gd name="T32" fmla="*/ 228 w 228"/>
                <a:gd name="T33" fmla="*/ 361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8" h="365">
                  <a:moveTo>
                    <a:pt x="228" y="361"/>
                  </a:moveTo>
                  <a:cubicBezTo>
                    <a:pt x="180" y="365"/>
                    <a:pt x="125" y="365"/>
                    <a:pt x="73" y="365"/>
                  </a:cubicBezTo>
                  <a:cubicBezTo>
                    <a:pt x="27" y="365"/>
                    <a:pt x="0" y="340"/>
                    <a:pt x="0" y="300"/>
                  </a:cubicBezTo>
                  <a:lnTo>
                    <a:pt x="0" y="65"/>
                  </a:lnTo>
                  <a:cubicBezTo>
                    <a:pt x="0" y="25"/>
                    <a:pt x="28" y="0"/>
                    <a:pt x="73" y="0"/>
                  </a:cubicBezTo>
                  <a:cubicBezTo>
                    <a:pt x="125" y="0"/>
                    <a:pt x="180" y="0"/>
                    <a:pt x="228" y="4"/>
                  </a:cubicBezTo>
                  <a:lnTo>
                    <a:pt x="226" y="45"/>
                  </a:lnTo>
                  <a:lnTo>
                    <a:pt x="82" y="45"/>
                  </a:lnTo>
                  <a:cubicBezTo>
                    <a:pt x="61" y="45"/>
                    <a:pt x="53" y="54"/>
                    <a:pt x="53" y="79"/>
                  </a:cubicBezTo>
                  <a:lnTo>
                    <a:pt x="53" y="152"/>
                  </a:lnTo>
                  <a:lnTo>
                    <a:pt x="206" y="152"/>
                  </a:lnTo>
                  <a:lnTo>
                    <a:pt x="206" y="194"/>
                  </a:lnTo>
                  <a:lnTo>
                    <a:pt x="53" y="194"/>
                  </a:lnTo>
                  <a:lnTo>
                    <a:pt x="53" y="287"/>
                  </a:lnTo>
                  <a:cubicBezTo>
                    <a:pt x="53" y="312"/>
                    <a:pt x="61" y="321"/>
                    <a:pt x="82" y="321"/>
                  </a:cubicBezTo>
                  <a:lnTo>
                    <a:pt x="226" y="321"/>
                  </a:lnTo>
                  <a:lnTo>
                    <a:pt x="228" y="361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6" name="Freeform 17"/>
            <p:cNvSpPr>
              <a:spLocks noEditPoints="1"/>
            </p:cNvSpPr>
            <p:nvPr userDrawn="1"/>
          </p:nvSpPr>
          <p:spPr bwMode="auto">
            <a:xfrm>
              <a:off x="7612063" y="690563"/>
              <a:ext cx="92075" cy="130175"/>
            </a:xfrm>
            <a:custGeom>
              <a:avLst/>
              <a:gdLst>
                <a:gd name="T0" fmla="*/ 126 w 260"/>
                <a:gd name="T1" fmla="*/ 173 h 367"/>
                <a:gd name="T2" fmla="*/ 194 w 260"/>
                <a:gd name="T3" fmla="*/ 108 h 367"/>
                <a:gd name="T4" fmla="*/ 126 w 260"/>
                <a:gd name="T5" fmla="*/ 45 h 367"/>
                <a:gd name="T6" fmla="*/ 52 w 260"/>
                <a:gd name="T7" fmla="*/ 45 h 367"/>
                <a:gd name="T8" fmla="*/ 52 w 260"/>
                <a:gd name="T9" fmla="*/ 173 h 367"/>
                <a:gd name="T10" fmla="*/ 126 w 260"/>
                <a:gd name="T11" fmla="*/ 173 h 367"/>
                <a:gd name="T12" fmla="*/ 204 w 260"/>
                <a:gd name="T13" fmla="*/ 367 h 367"/>
                <a:gd name="T14" fmla="*/ 173 w 260"/>
                <a:gd name="T15" fmla="*/ 254 h 367"/>
                <a:gd name="T16" fmla="*/ 127 w 260"/>
                <a:gd name="T17" fmla="*/ 218 h 367"/>
                <a:gd name="T18" fmla="*/ 52 w 260"/>
                <a:gd name="T19" fmla="*/ 217 h 367"/>
                <a:gd name="T20" fmla="*/ 52 w 260"/>
                <a:gd name="T21" fmla="*/ 367 h 367"/>
                <a:gd name="T22" fmla="*/ 0 w 260"/>
                <a:gd name="T23" fmla="*/ 367 h 367"/>
                <a:gd name="T24" fmla="*/ 0 w 260"/>
                <a:gd name="T25" fmla="*/ 4 h 367"/>
                <a:gd name="T26" fmla="*/ 127 w 260"/>
                <a:gd name="T27" fmla="*/ 0 h 367"/>
                <a:gd name="T28" fmla="*/ 247 w 260"/>
                <a:gd name="T29" fmla="*/ 105 h 367"/>
                <a:gd name="T30" fmla="*/ 180 w 260"/>
                <a:gd name="T31" fmla="*/ 197 h 367"/>
                <a:gd name="T32" fmla="*/ 180 w 260"/>
                <a:gd name="T33" fmla="*/ 200 h 367"/>
                <a:gd name="T34" fmla="*/ 226 w 260"/>
                <a:gd name="T35" fmla="*/ 252 h 367"/>
                <a:gd name="T36" fmla="*/ 260 w 260"/>
                <a:gd name="T37" fmla="*/ 367 h 367"/>
                <a:gd name="T38" fmla="*/ 204 w 260"/>
                <a:gd name="T3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0" h="367">
                  <a:moveTo>
                    <a:pt x="126" y="173"/>
                  </a:moveTo>
                  <a:cubicBezTo>
                    <a:pt x="177" y="172"/>
                    <a:pt x="194" y="158"/>
                    <a:pt x="194" y="108"/>
                  </a:cubicBezTo>
                  <a:cubicBezTo>
                    <a:pt x="194" y="58"/>
                    <a:pt x="177" y="45"/>
                    <a:pt x="126" y="45"/>
                  </a:cubicBezTo>
                  <a:cubicBezTo>
                    <a:pt x="98" y="45"/>
                    <a:pt x="72" y="45"/>
                    <a:pt x="52" y="45"/>
                  </a:cubicBezTo>
                  <a:lnTo>
                    <a:pt x="52" y="173"/>
                  </a:lnTo>
                  <a:lnTo>
                    <a:pt x="126" y="173"/>
                  </a:lnTo>
                  <a:close/>
                  <a:moveTo>
                    <a:pt x="204" y="367"/>
                  </a:moveTo>
                  <a:lnTo>
                    <a:pt x="173" y="254"/>
                  </a:lnTo>
                  <a:cubicBezTo>
                    <a:pt x="164" y="228"/>
                    <a:pt x="150" y="218"/>
                    <a:pt x="127" y="218"/>
                  </a:cubicBezTo>
                  <a:lnTo>
                    <a:pt x="52" y="217"/>
                  </a:lnTo>
                  <a:lnTo>
                    <a:pt x="52" y="367"/>
                  </a:lnTo>
                  <a:lnTo>
                    <a:pt x="0" y="367"/>
                  </a:lnTo>
                  <a:lnTo>
                    <a:pt x="0" y="4"/>
                  </a:lnTo>
                  <a:cubicBezTo>
                    <a:pt x="40" y="0"/>
                    <a:pt x="68" y="0"/>
                    <a:pt x="127" y="0"/>
                  </a:cubicBezTo>
                  <a:cubicBezTo>
                    <a:pt x="212" y="0"/>
                    <a:pt x="247" y="23"/>
                    <a:pt x="247" y="105"/>
                  </a:cubicBezTo>
                  <a:cubicBezTo>
                    <a:pt x="247" y="162"/>
                    <a:pt x="229" y="191"/>
                    <a:pt x="180" y="197"/>
                  </a:cubicBezTo>
                  <a:lnTo>
                    <a:pt x="180" y="200"/>
                  </a:lnTo>
                  <a:cubicBezTo>
                    <a:pt x="198" y="205"/>
                    <a:pt x="218" y="221"/>
                    <a:pt x="226" y="252"/>
                  </a:cubicBezTo>
                  <a:lnTo>
                    <a:pt x="260" y="367"/>
                  </a:lnTo>
                  <a:lnTo>
                    <a:pt x="204" y="36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7" name="Freeform 18"/>
            <p:cNvSpPr>
              <a:spLocks/>
            </p:cNvSpPr>
            <p:nvPr userDrawn="1"/>
          </p:nvSpPr>
          <p:spPr bwMode="auto">
            <a:xfrm>
              <a:off x="7723188" y="688975"/>
              <a:ext cx="85725" cy="133350"/>
            </a:xfrm>
            <a:custGeom>
              <a:avLst/>
              <a:gdLst>
                <a:gd name="T0" fmla="*/ 229 w 243"/>
                <a:gd name="T1" fmla="*/ 11 h 375"/>
                <a:gd name="T2" fmla="*/ 226 w 243"/>
                <a:gd name="T3" fmla="*/ 49 h 375"/>
                <a:gd name="T4" fmla="*/ 122 w 243"/>
                <a:gd name="T5" fmla="*/ 47 h 375"/>
                <a:gd name="T6" fmla="*/ 53 w 243"/>
                <a:gd name="T7" fmla="*/ 97 h 375"/>
                <a:gd name="T8" fmla="*/ 97 w 243"/>
                <a:gd name="T9" fmla="*/ 152 h 375"/>
                <a:gd name="T10" fmla="*/ 169 w 243"/>
                <a:gd name="T11" fmla="*/ 172 h 375"/>
                <a:gd name="T12" fmla="*/ 243 w 243"/>
                <a:gd name="T13" fmla="*/ 276 h 375"/>
                <a:gd name="T14" fmla="*/ 119 w 243"/>
                <a:gd name="T15" fmla="*/ 375 h 375"/>
                <a:gd name="T16" fmla="*/ 5 w 243"/>
                <a:gd name="T17" fmla="*/ 365 h 375"/>
                <a:gd name="T18" fmla="*/ 9 w 243"/>
                <a:gd name="T19" fmla="*/ 326 h 375"/>
                <a:gd name="T20" fmla="*/ 120 w 243"/>
                <a:gd name="T21" fmla="*/ 329 h 375"/>
                <a:gd name="T22" fmla="*/ 189 w 243"/>
                <a:gd name="T23" fmla="*/ 275 h 375"/>
                <a:gd name="T24" fmla="*/ 146 w 243"/>
                <a:gd name="T25" fmla="*/ 219 h 375"/>
                <a:gd name="T26" fmla="*/ 72 w 243"/>
                <a:gd name="T27" fmla="*/ 199 h 375"/>
                <a:gd name="T28" fmla="*/ 0 w 243"/>
                <a:gd name="T29" fmla="*/ 96 h 375"/>
                <a:gd name="T30" fmla="*/ 120 w 243"/>
                <a:gd name="T31" fmla="*/ 0 h 375"/>
                <a:gd name="T32" fmla="*/ 229 w 243"/>
                <a:gd name="T33" fmla="*/ 11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3" h="375">
                  <a:moveTo>
                    <a:pt x="229" y="11"/>
                  </a:moveTo>
                  <a:lnTo>
                    <a:pt x="226" y="49"/>
                  </a:lnTo>
                  <a:cubicBezTo>
                    <a:pt x="195" y="48"/>
                    <a:pt x="156" y="47"/>
                    <a:pt x="122" y="47"/>
                  </a:cubicBezTo>
                  <a:cubicBezTo>
                    <a:pt x="72" y="47"/>
                    <a:pt x="53" y="49"/>
                    <a:pt x="53" y="97"/>
                  </a:cubicBezTo>
                  <a:cubicBezTo>
                    <a:pt x="53" y="135"/>
                    <a:pt x="67" y="145"/>
                    <a:pt x="97" y="152"/>
                  </a:cubicBezTo>
                  <a:lnTo>
                    <a:pt x="169" y="172"/>
                  </a:lnTo>
                  <a:cubicBezTo>
                    <a:pt x="225" y="188"/>
                    <a:pt x="243" y="221"/>
                    <a:pt x="243" y="276"/>
                  </a:cubicBezTo>
                  <a:cubicBezTo>
                    <a:pt x="243" y="359"/>
                    <a:pt x="206" y="375"/>
                    <a:pt x="119" y="375"/>
                  </a:cubicBezTo>
                  <a:cubicBezTo>
                    <a:pt x="96" y="375"/>
                    <a:pt x="56" y="374"/>
                    <a:pt x="5" y="365"/>
                  </a:cubicBezTo>
                  <a:lnTo>
                    <a:pt x="9" y="326"/>
                  </a:lnTo>
                  <a:cubicBezTo>
                    <a:pt x="75" y="328"/>
                    <a:pt x="93" y="329"/>
                    <a:pt x="120" y="329"/>
                  </a:cubicBezTo>
                  <a:cubicBezTo>
                    <a:pt x="173" y="328"/>
                    <a:pt x="189" y="320"/>
                    <a:pt x="189" y="275"/>
                  </a:cubicBezTo>
                  <a:cubicBezTo>
                    <a:pt x="189" y="236"/>
                    <a:pt x="175" y="227"/>
                    <a:pt x="146" y="219"/>
                  </a:cubicBezTo>
                  <a:lnTo>
                    <a:pt x="72" y="199"/>
                  </a:lnTo>
                  <a:cubicBezTo>
                    <a:pt x="19" y="184"/>
                    <a:pt x="0" y="151"/>
                    <a:pt x="0" y="96"/>
                  </a:cubicBezTo>
                  <a:cubicBezTo>
                    <a:pt x="0" y="12"/>
                    <a:pt x="38" y="0"/>
                    <a:pt x="120" y="0"/>
                  </a:cubicBezTo>
                  <a:cubicBezTo>
                    <a:pt x="154" y="0"/>
                    <a:pt x="192" y="2"/>
                    <a:pt x="229" y="11"/>
                  </a:cubicBez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8" name="Rectangle 19"/>
            <p:cNvSpPr>
              <a:spLocks noChangeArrowheads="1"/>
            </p:cNvSpPr>
            <p:nvPr userDrawn="1"/>
          </p:nvSpPr>
          <p:spPr bwMode="auto">
            <a:xfrm>
              <a:off x="7834313" y="692150"/>
              <a:ext cx="19050" cy="128587"/>
            </a:xfrm>
            <a:prstGeom prst="rect">
              <a:avLst/>
            </a:pr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9" name="Freeform 20"/>
            <p:cNvSpPr>
              <a:spLocks/>
            </p:cNvSpPr>
            <p:nvPr userDrawn="1"/>
          </p:nvSpPr>
          <p:spPr bwMode="auto">
            <a:xfrm>
              <a:off x="7872413" y="692150"/>
              <a:ext cx="101600" cy="128587"/>
            </a:xfrm>
            <a:custGeom>
              <a:avLst/>
              <a:gdLst>
                <a:gd name="T0" fmla="*/ 168 w 283"/>
                <a:gd name="T1" fmla="*/ 47 h 363"/>
                <a:gd name="T2" fmla="*/ 168 w 283"/>
                <a:gd name="T3" fmla="*/ 363 h 363"/>
                <a:gd name="T4" fmla="*/ 114 w 283"/>
                <a:gd name="T5" fmla="*/ 363 h 363"/>
                <a:gd name="T6" fmla="*/ 114 w 283"/>
                <a:gd name="T7" fmla="*/ 47 h 363"/>
                <a:gd name="T8" fmla="*/ 0 w 283"/>
                <a:gd name="T9" fmla="*/ 47 h 363"/>
                <a:gd name="T10" fmla="*/ 0 w 283"/>
                <a:gd name="T11" fmla="*/ 0 h 363"/>
                <a:gd name="T12" fmla="*/ 283 w 283"/>
                <a:gd name="T13" fmla="*/ 0 h 363"/>
                <a:gd name="T14" fmla="*/ 283 w 283"/>
                <a:gd name="T15" fmla="*/ 47 h 363"/>
                <a:gd name="T16" fmla="*/ 168 w 283"/>
                <a:gd name="T17" fmla="*/ 4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3" h="363">
                  <a:moveTo>
                    <a:pt x="168" y="47"/>
                  </a:moveTo>
                  <a:lnTo>
                    <a:pt x="168" y="363"/>
                  </a:lnTo>
                  <a:lnTo>
                    <a:pt x="114" y="363"/>
                  </a:lnTo>
                  <a:lnTo>
                    <a:pt x="114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283" y="0"/>
                  </a:lnTo>
                  <a:lnTo>
                    <a:pt x="283" y="47"/>
                  </a:lnTo>
                  <a:lnTo>
                    <a:pt x="168" y="4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0" name="Freeform 21"/>
            <p:cNvSpPr>
              <a:spLocks noEditPoints="1"/>
            </p:cNvSpPr>
            <p:nvPr userDrawn="1"/>
          </p:nvSpPr>
          <p:spPr bwMode="auto">
            <a:xfrm>
              <a:off x="7969250" y="657225"/>
              <a:ext cx="114300" cy="163512"/>
            </a:xfrm>
            <a:custGeom>
              <a:avLst/>
              <a:gdLst>
                <a:gd name="T0" fmla="*/ 199 w 321"/>
                <a:gd name="T1" fmla="*/ 57 h 459"/>
                <a:gd name="T2" fmla="*/ 185 w 321"/>
                <a:gd name="T3" fmla="*/ 43 h 459"/>
                <a:gd name="T4" fmla="*/ 185 w 321"/>
                <a:gd name="T5" fmla="*/ 14 h 459"/>
                <a:gd name="T6" fmla="*/ 199 w 321"/>
                <a:gd name="T7" fmla="*/ 0 h 459"/>
                <a:gd name="T8" fmla="*/ 215 w 321"/>
                <a:gd name="T9" fmla="*/ 0 h 459"/>
                <a:gd name="T10" fmla="*/ 230 w 321"/>
                <a:gd name="T11" fmla="*/ 14 h 459"/>
                <a:gd name="T12" fmla="*/ 230 w 321"/>
                <a:gd name="T13" fmla="*/ 43 h 459"/>
                <a:gd name="T14" fmla="*/ 215 w 321"/>
                <a:gd name="T15" fmla="*/ 57 h 459"/>
                <a:gd name="T16" fmla="*/ 199 w 321"/>
                <a:gd name="T17" fmla="*/ 57 h 459"/>
                <a:gd name="T18" fmla="*/ 176 w 321"/>
                <a:gd name="T19" fmla="*/ 166 h 459"/>
                <a:gd name="T20" fmla="*/ 167 w 321"/>
                <a:gd name="T21" fmla="*/ 137 h 459"/>
                <a:gd name="T22" fmla="*/ 153 w 321"/>
                <a:gd name="T23" fmla="*/ 137 h 459"/>
                <a:gd name="T24" fmla="*/ 144 w 321"/>
                <a:gd name="T25" fmla="*/ 166 h 459"/>
                <a:gd name="T26" fmla="*/ 102 w 321"/>
                <a:gd name="T27" fmla="*/ 304 h 459"/>
                <a:gd name="T28" fmla="*/ 218 w 321"/>
                <a:gd name="T29" fmla="*/ 304 h 459"/>
                <a:gd name="T30" fmla="*/ 176 w 321"/>
                <a:gd name="T31" fmla="*/ 166 h 459"/>
                <a:gd name="T32" fmla="*/ 105 w 321"/>
                <a:gd name="T33" fmla="*/ 57 h 459"/>
                <a:gd name="T34" fmla="*/ 92 w 321"/>
                <a:gd name="T35" fmla="*/ 43 h 459"/>
                <a:gd name="T36" fmla="*/ 92 w 321"/>
                <a:gd name="T37" fmla="*/ 14 h 459"/>
                <a:gd name="T38" fmla="*/ 105 w 321"/>
                <a:gd name="T39" fmla="*/ 0 h 459"/>
                <a:gd name="T40" fmla="*/ 122 w 321"/>
                <a:gd name="T41" fmla="*/ 0 h 459"/>
                <a:gd name="T42" fmla="*/ 136 w 321"/>
                <a:gd name="T43" fmla="*/ 14 h 459"/>
                <a:gd name="T44" fmla="*/ 136 w 321"/>
                <a:gd name="T45" fmla="*/ 43 h 459"/>
                <a:gd name="T46" fmla="*/ 122 w 321"/>
                <a:gd name="T47" fmla="*/ 57 h 459"/>
                <a:gd name="T48" fmla="*/ 105 w 321"/>
                <a:gd name="T49" fmla="*/ 57 h 459"/>
                <a:gd name="T50" fmla="*/ 88 w 321"/>
                <a:gd name="T51" fmla="*/ 350 h 459"/>
                <a:gd name="T52" fmla="*/ 54 w 321"/>
                <a:gd name="T53" fmla="*/ 459 h 459"/>
                <a:gd name="T54" fmla="*/ 0 w 321"/>
                <a:gd name="T55" fmla="*/ 459 h 459"/>
                <a:gd name="T56" fmla="*/ 114 w 321"/>
                <a:gd name="T57" fmla="*/ 110 h 459"/>
                <a:gd name="T58" fmla="*/ 133 w 321"/>
                <a:gd name="T59" fmla="*/ 96 h 459"/>
                <a:gd name="T60" fmla="*/ 187 w 321"/>
                <a:gd name="T61" fmla="*/ 96 h 459"/>
                <a:gd name="T62" fmla="*/ 206 w 321"/>
                <a:gd name="T63" fmla="*/ 110 h 459"/>
                <a:gd name="T64" fmla="*/ 321 w 321"/>
                <a:gd name="T65" fmla="*/ 459 h 459"/>
                <a:gd name="T66" fmla="*/ 266 w 321"/>
                <a:gd name="T67" fmla="*/ 459 h 459"/>
                <a:gd name="T68" fmla="*/ 233 w 321"/>
                <a:gd name="T69" fmla="*/ 350 h 459"/>
                <a:gd name="T70" fmla="*/ 88 w 321"/>
                <a:gd name="T71" fmla="*/ 35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21" h="459">
                  <a:moveTo>
                    <a:pt x="199" y="57"/>
                  </a:moveTo>
                  <a:cubicBezTo>
                    <a:pt x="189" y="57"/>
                    <a:pt x="185" y="53"/>
                    <a:pt x="185" y="43"/>
                  </a:cubicBezTo>
                  <a:lnTo>
                    <a:pt x="185" y="14"/>
                  </a:lnTo>
                  <a:cubicBezTo>
                    <a:pt x="185" y="6"/>
                    <a:pt x="189" y="0"/>
                    <a:pt x="199" y="0"/>
                  </a:cubicBezTo>
                  <a:lnTo>
                    <a:pt x="215" y="0"/>
                  </a:lnTo>
                  <a:cubicBezTo>
                    <a:pt x="224" y="0"/>
                    <a:pt x="230" y="6"/>
                    <a:pt x="230" y="14"/>
                  </a:cubicBezTo>
                  <a:lnTo>
                    <a:pt x="230" y="43"/>
                  </a:lnTo>
                  <a:cubicBezTo>
                    <a:pt x="230" y="53"/>
                    <a:pt x="224" y="57"/>
                    <a:pt x="215" y="57"/>
                  </a:cubicBezTo>
                  <a:lnTo>
                    <a:pt x="199" y="57"/>
                  </a:lnTo>
                  <a:close/>
                  <a:moveTo>
                    <a:pt x="176" y="166"/>
                  </a:moveTo>
                  <a:cubicBezTo>
                    <a:pt x="173" y="157"/>
                    <a:pt x="170" y="146"/>
                    <a:pt x="167" y="137"/>
                  </a:cubicBezTo>
                  <a:lnTo>
                    <a:pt x="153" y="137"/>
                  </a:lnTo>
                  <a:cubicBezTo>
                    <a:pt x="150" y="146"/>
                    <a:pt x="147" y="157"/>
                    <a:pt x="144" y="166"/>
                  </a:cubicBezTo>
                  <a:lnTo>
                    <a:pt x="102" y="304"/>
                  </a:lnTo>
                  <a:lnTo>
                    <a:pt x="218" y="304"/>
                  </a:lnTo>
                  <a:lnTo>
                    <a:pt x="176" y="166"/>
                  </a:lnTo>
                  <a:close/>
                  <a:moveTo>
                    <a:pt x="105" y="57"/>
                  </a:moveTo>
                  <a:cubicBezTo>
                    <a:pt x="96" y="57"/>
                    <a:pt x="92" y="53"/>
                    <a:pt x="92" y="43"/>
                  </a:cubicBezTo>
                  <a:lnTo>
                    <a:pt x="92" y="14"/>
                  </a:lnTo>
                  <a:cubicBezTo>
                    <a:pt x="92" y="6"/>
                    <a:pt x="96" y="0"/>
                    <a:pt x="105" y="0"/>
                  </a:cubicBezTo>
                  <a:lnTo>
                    <a:pt x="122" y="0"/>
                  </a:lnTo>
                  <a:cubicBezTo>
                    <a:pt x="132" y="0"/>
                    <a:pt x="136" y="6"/>
                    <a:pt x="136" y="14"/>
                  </a:cubicBezTo>
                  <a:lnTo>
                    <a:pt x="136" y="43"/>
                  </a:lnTo>
                  <a:cubicBezTo>
                    <a:pt x="136" y="53"/>
                    <a:pt x="132" y="57"/>
                    <a:pt x="122" y="57"/>
                  </a:cubicBezTo>
                  <a:lnTo>
                    <a:pt x="105" y="57"/>
                  </a:lnTo>
                  <a:close/>
                  <a:moveTo>
                    <a:pt x="88" y="350"/>
                  </a:moveTo>
                  <a:lnTo>
                    <a:pt x="54" y="459"/>
                  </a:lnTo>
                  <a:lnTo>
                    <a:pt x="0" y="459"/>
                  </a:lnTo>
                  <a:lnTo>
                    <a:pt x="114" y="110"/>
                  </a:lnTo>
                  <a:cubicBezTo>
                    <a:pt x="116" y="102"/>
                    <a:pt x="124" y="96"/>
                    <a:pt x="133" y="96"/>
                  </a:cubicBezTo>
                  <a:lnTo>
                    <a:pt x="187" y="96"/>
                  </a:lnTo>
                  <a:cubicBezTo>
                    <a:pt x="196" y="96"/>
                    <a:pt x="204" y="102"/>
                    <a:pt x="206" y="110"/>
                  </a:cubicBezTo>
                  <a:lnTo>
                    <a:pt x="321" y="459"/>
                  </a:lnTo>
                  <a:lnTo>
                    <a:pt x="266" y="459"/>
                  </a:lnTo>
                  <a:lnTo>
                    <a:pt x="233" y="350"/>
                  </a:lnTo>
                  <a:lnTo>
                    <a:pt x="88" y="350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1" name="Freeform 22"/>
            <p:cNvSpPr>
              <a:spLocks/>
            </p:cNvSpPr>
            <p:nvPr userDrawn="1"/>
          </p:nvSpPr>
          <p:spPr bwMode="auto">
            <a:xfrm>
              <a:off x="8078788" y="692150"/>
              <a:ext cx="100012" cy="128587"/>
            </a:xfrm>
            <a:custGeom>
              <a:avLst/>
              <a:gdLst>
                <a:gd name="T0" fmla="*/ 167 w 282"/>
                <a:gd name="T1" fmla="*/ 47 h 363"/>
                <a:gd name="T2" fmla="*/ 167 w 282"/>
                <a:gd name="T3" fmla="*/ 363 h 363"/>
                <a:gd name="T4" fmla="*/ 114 w 282"/>
                <a:gd name="T5" fmla="*/ 363 h 363"/>
                <a:gd name="T6" fmla="*/ 114 w 282"/>
                <a:gd name="T7" fmla="*/ 47 h 363"/>
                <a:gd name="T8" fmla="*/ 0 w 282"/>
                <a:gd name="T9" fmla="*/ 47 h 363"/>
                <a:gd name="T10" fmla="*/ 0 w 282"/>
                <a:gd name="T11" fmla="*/ 0 h 363"/>
                <a:gd name="T12" fmla="*/ 282 w 282"/>
                <a:gd name="T13" fmla="*/ 0 h 363"/>
                <a:gd name="T14" fmla="*/ 282 w 282"/>
                <a:gd name="T15" fmla="*/ 47 h 363"/>
                <a:gd name="T16" fmla="*/ 167 w 282"/>
                <a:gd name="T17" fmla="*/ 4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2" h="363">
                  <a:moveTo>
                    <a:pt x="167" y="47"/>
                  </a:moveTo>
                  <a:lnTo>
                    <a:pt x="167" y="363"/>
                  </a:lnTo>
                  <a:lnTo>
                    <a:pt x="114" y="363"/>
                  </a:lnTo>
                  <a:lnTo>
                    <a:pt x="114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282" y="0"/>
                  </a:lnTo>
                  <a:lnTo>
                    <a:pt x="282" y="47"/>
                  </a:lnTo>
                  <a:lnTo>
                    <a:pt x="167" y="4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pic>
        <p:nvPicPr>
          <p:cNvPr id="25" name="Grafik 24">
            <a:extLst>
              <a:ext uri="{FF2B5EF4-FFF2-40B4-BE49-F238E27FC236}">
                <a16:creationId xmlns:a16="http://schemas.microsoft.com/office/drawing/2014/main" id="{F72ACE14-8E16-49D1-A91C-C6A5501EB8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75685" y="215816"/>
            <a:ext cx="2200289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31905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752278" y="288925"/>
            <a:ext cx="4176713" cy="647278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sz="half" idx="1"/>
          </p:nvPr>
        </p:nvSpPr>
        <p:spPr>
          <a:xfrm>
            <a:off x="287339" y="1223964"/>
            <a:ext cx="4176712" cy="3313112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Inhaltsplatzhalter 3"/>
          <p:cNvSpPr>
            <a:spLocks noGrp="1"/>
          </p:cNvSpPr>
          <p:nvPr>
            <p:ph sz="quarter" idx="2" hasCustomPrompt="1"/>
          </p:nvPr>
        </p:nvSpPr>
        <p:spPr>
          <a:xfrm>
            <a:off x="4752975" y="1223963"/>
            <a:ext cx="4176713" cy="1512887"/>
          </a:xfrm>
        </p:spPr>
        <p:txBody>
          <a:bodyPr/>
          <a:lstStyle>
            <a:lvl1pPr marL="0" indent="0">
              <a:buNone/>
              <a:defRPr/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de-DE" dirty="0"/>
              <a:t> </a:t>
            </a:r>
          </a:p>
        </p:txBody>
      </p:sp>
      <p:sp>
        <p:nvSpPr>
          <p:cNvPr id="12" name="Inhaltsplatzhalter 4"/>
          <p:cNvSpPr>
            <a:spLocks noGrp="1"/>
          </p:cNvSpPr>
          <p:nvPr>
            <p:ph sz="quarter" idx="3" hasCustomPrompt="1"/>
          </p:nvPr>
        </p:nvSpPr>
        <p:spPr>
          <a:xfrm>
            <a:off x="4752975" y="3024188"/>
            <a:ext cx="4176713" cy="1512887"/>
          </a:xfrm>
        </p:spPr>
        <p:txBody>
          <a:bodyPr/>
          <a:lstStyle>
            <a:lvl1pPr marL="0" indent="0">
              <a:buNone/>
              <a:defRPr/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de-DE" dirty="0"/>
              <a:t> </a:t>
            </a:r>
          </a:p>
        </p:txBody>
      </p:sp>
      <p:sp>
        <p:nvSpPr>
          <p:cNvPr id="13" name="Datumsplatzhalter 5"/>
          <p:cNvSpPr>
            <a:spLocks noGrp="1"/>
          </p:cNvSpPr>
          <p:nvPr>
            <p:ph type="dt" sz="half" idx="10"/>
          </p:nvPr>
        </p:nvSpPr>
        <p:spPr>
          <a:xfrm>
            <a:off x="288032" y="4824635"/>
            <a:ext cx="864000" cy="288000"/>
          </a:xfrm>
        </p:spPr>
        <p:txBody>
          <a:bodyPr/>
          <a:lstStyle/>
          <a:p>
            <a:fld id="{C056026F-1588-4FB1-8845-F95DAFF0F3E9}" type="datetime1">
              <a:rPr lang="de-DE" smtClean="0"/>
              <a:t>23.09.25</a:t>
            </a:fld>
            <a:endParaRPr lang="de-DE"/>
          </a:p>
        </p:txBody>
      </p:sp>
      <p:sp>
        <p:nvSpPr>
          <p:cNvPr id="14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2088232" y="4824667"/>
            <a:ext cx="5040000" cy="288000"/>
          </a:xfrm>
        </p:spPr>
        <p:txBody>
          <a:bodyPr/>
          <a:lstStyle/>
          <a:p>
            <a:r>
              <a:rPr lang="de-DE"/>
              <a:t>Präsentationstitel/Autor/Veranstaltung</a:t>
            </a:r>
          </a:p>
        </p:txBody>
      </p:sp>
      <p:sp>
        <p:nvSpPr>
          <p:cNvPr id="15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8352992" y="4824635"/>
            <a:ext cx="576000" cy="288000"/>
          </a:xfrm>
        </p:spPr>
        <p:txBody>
          <a:bodyPr/>
          <a:lstStyle/>
          <a:p>
            <a:fld id="{527F1E04-A1A3-475C-A843-CFD0985386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4916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>
            <a:spLocks noGrp="1"/>
          </p:cNvSpPr>
          <p:nvPr>
            <p:ph type="title" sz="quarter"/>
          </p:nvPr>
        </p:nvSpPr>
        <p:spPr>
          <a:xfrm>
            <a:off x="4752278" y="288925"/>
            <a:ext cx="4176714" cy="647278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sz="quarter" idx="1"/>
          </p:nvPr>
        </p:nvSpPr>
        <p:spPr>
          <a:xfrm>
            <a:off x="287338" y="1223963"/>
            <a:ext cx="4176712" cy="1512887"/>
          </a:xfrm>
        </p:spPr>
        <p:txBody>
          <a:bodyPr/>
          <a:lstStyle>
            <a:lvl1pPr marL="144000" indent="-144000">
              <a:spcBef>
                <a:spcPts val="0"/>
              </a:spcBef>
              <a:spcAft>
                <a:spcPts val="420"/>
              </a:spcAft>
              <a:defRPr sz="1400"/>
            </a:lvl1pPr>
            <a:lvl2pPr marL="288000" indent="-144000">
              <a:spcBef>
                <a:spcPts val="0"/>
              </a:spcBef>
              <a:spcAft>
                <a:spcPts val="420"/>
              </a:spcAft>
              <a:defRPr sz="1400"/>
            </a:lvl2pPr>
            <a:lvl3pPr marL="432000" indent="-144000">
              <a:spcBef>
                <a:spcPts val="0"/>
              </a:spcBef>
              <a:spcAft>
                <a:spcPts val="420"/>
              </a:spcAft>
              <a:defRPr sz="1400"/>
            </a:lvl3pPr>
            <a:lvl4pPr marL="576000" indent="-144000">
              <a:spcBef>
                <a:spcPts val="0"/>
              </a:spcBef>
              <a:spcAft>
                <a:spcPts val="420"/>
              </a:spcAft>
              <a:defRPr sz="1400"/>
            </a:lvl4pPr>
            <a:lvl5pPr marL="720000" indent="-144000">
              <a:spcAft>
                <a:spcPts val="420"/>
              </a:spcAft>
              <a:defRPr sz="1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Inhaltsplatzhalter 3"/>
          <p:cNvSpPr>
            <a:spLocks noGrp="1"/>
          </p:cNvSpPr>
          <p:nvPr>
            <p:ph sz="quarter" idx="2"/>
          </p:nvPr>
        </p:nvSpPr>
        <p:spPr>
          <a:xfrm>
            <a:off x="4752975" y="1223963"/>
            <a:ext cx="4176713" cy="1512887"/>
          </a:xfrm>
        </p:spPr>
        <p:txBody>
          <a:bodyPr/>
          <a:lstStyle>
            <a:lvl1pPr marL="144000" indent="-144000">
              <a:spcBef>
                <a:spcPts val="0"/>
              </a:spcBef>
              <a:spcAft>
                <a:spcPts val="420"/>
              </a:spcAft>
              <a:defRPr sz="1400"/>
            </a:lvl1pPr>
            <a:lvl2pPr marL="288000" indent="-144000">
              <a:spcBef>
                <a:spcPts val="0"/>
              </a:spcBef>
              <a:spcAft>
                <a:spcPts val="420"/>
              </a:spcAft>
              <a:defRPr sz="1400"/>
            </a:lvl2pPr>
            <a:lvl3pPr marL="432000" indent="-144000">
              <a:spcBef>
                <a:spcPts val="0"/>
              </a:spcBef>
              <a:spcAft>
                <a:spcPts val="420"/>
              </a:spcAft>
              <a:defRPr sz="1400"/>
            </a:lvl3pPr>
            <a:lvl4pPr marL="576000" indent="-144000">
              <a:spcBef>
                <a:spcPts val="0"/>
              </a:spcBef>
              <a:spcAft>
                <a:spcPts val="420"/>
              </a:spcAft>
              <a:defRPr sz="1400"/>
            </a:lvl4pPr>
            <a:lvl5pPr marL="720000" indent="-144000">
              <a:spcAft>
                <a:spcPts val="420"/>
              </a:spcAft>
              <a:defRPr sz="1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3" name="Inhaltsplatzhalter 4"/>
          <p:cNvSpPr>
            <a:spLocks noGrp="1"/>
          </p:cNvSpPr>
          <p:nvPr>
            <p:ph sz="quarter" idx="3"/>
          </p:nvPr>
        </p:nvSpPr>
        <p:spPr>
          <a:xfrm>
            <a:off x="298598" y="3024188"/>
            <a:ext cx="4165451" cy="1512887"/>
          </a:xfrm>
        </p:spPr>
        <p:txBody>
          <a:bodyPr/>
          <a:lstStyle>
            <a:lvl1pPr marL="144000" indent="-144000">
              <a:spcBef>
                <a:spcPts val="0"/>
              </a:spcBef>
              <a:spcAft>
                <a:spcPts val="420"/>
              </a:spcAft>
              <a:defRPr sz="1400"/>
            </a:lvl1pPr>
            <a:lvl2pPr marL="288000" indent="-144000">
              <a:spcBef>
                <a:spcPts val="0"/>
              </a:spcBef>
              <a:spcAft>
                <a:spcPts val="420"/>
              </a:spcAft>
              <a:defRPr sz="1400"/>
            </a:lvl2pPr>
            <a:lvl3pPr marL="432000" indent="-144000">
              <a:spcBef>
                <a:spcPts val="0"/>
              </a:spcBef>
              <a:spcAft>
                <a:spcPts val="420"/>
              </a:spcAft>
              <a:defRPr sz="1400"/>
            </a:lvl3pPr>
            <a:lvl4pPr marL="576000" indent="-144000">
              <a:spcBef>
                <a:spcPts val="0"/>
              </a:spcBef>
              <a:spcAft>
                <a:spcPts val="420"/>
              </a:spcAft>
              <a:defRPr sz="1400"/>
            </a:lvl4pPr>
            <a:lvl5pPr marL="720000" indent="-144000">
              <a:spcAft>
                <a:spcPts val="420"/>
              </a:spcAft>
              <a:defRPr sz="1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4" name="Inhaltsplatzhalter 5"/>
          <p:cNvSpPr>
            <a:spLocks noGrp="1"/>
          </p:cNvSpPr>
          <p:nvPr>
            <p:ph sz="quarter" idx="4"/>
          </p:nvPr>
        </p:nvSpPr>
        <p:spPr>
          <a:xfrm>
            <a:off x="4752975" y="3024188"/>
            <a:ext cx="4176713" cy="1512887"/>
          </a:xfrm>
        </p:spPr>
        <p:txBody>
          <a:bodyPr/>
          <a:lstStyle>
            <a:lvl1pPr marL="144000" indent="-144000">
              <a:spcBef>
                <a:spcPts val="0"/>
              </a:spcBef>
              <a:spcAft>
                <a:spcPts val="420"/>
              </a:spcAft>
              <a:defRPr sz="1400"/>
            </a:lvl1pPr>
            <a:lvl2pPr marL="288000" indent="-144000">
              <a:spcBef>
                <a:spcPts val="0"/>
              </a:spcBef>
              <a:spcAft>
                <a:spcPts val="420"/>
              </a:spcAft>
              <a:defRPr sz="1400"/>
            </a:lvl2pPr>
            <a:lvl3pPr marL="432000" indent="-144000">
              <a:spcBef>
                <a:spcPts val="0"/>
              </a:spcBef>
              <a:spcAft>
                <a:spcPts val="420"/>
              </a:spcAft>
              <a:defRPr sz="1400"/>
            </a:lvl3pPr>
            <a:lvl4pPr marL="576000" indent="-144000">
              <a:spcBef>
                <a:spcPts val="0"/>
              </a:spcBef>
              <a:spcAft>
                <a:spcPts val="420"/>
              </a:spcAft>
              <a:defRPr sz="1400"/>
            </a:lvl4pPr>
            <a:lvl5pPr marL="720000" indent="-144000">
              <a:spcAft>
                <a:spcPts val="420"/>
              </a:spcAft>
              <a:defRPr sz="1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5" name="Datumsplatzhalter 6"/>
          <p:cNvSpPr>
            <a:spLocks noGrp="1"/>
          </p:cNvSpPr>
          <p:nvPr>
            <p:ph type="dt" sz="half" idx="10"/>
          </p:nvPr>
        </p:nvSpPr>
        <p:spPr>
          <a:xfrm>
            <a:off x="288032" y="4824635"/>
            <a:ext cx="864000" cy="288000"/>
          </a:xfrm>
        </p:spPr>
        <p:txBody>
          <a:bodyPr/>
          <a:lstStyle/>
          <a:p>
            <a:fld id="{85E37377-EED6-47C3-9B1D-CF36F0FCD8B4}" type="datetime1">
              <a:rPr lang="de-DE" smtClean="0"/>
              <a:t>23.09.25</a:t>
            </a:fld>
            <a:endParaRPr lang="de-DE"/>
          </a:p>
        </p:txBody>
      </p:sp>
      <p:sp>
        <p:nvSpPr>
          <p:cNvPr id="16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2088232" y="4824667"/>
            <a:ext cx="5040000" cy="288000"/>
          </a:xfrm>
        </p:spPr>
        <p:txBody>
          <a:bodyPr/>
          <a:lstStyle/>
          <a:p>
            <a:r>
              <a:rPr lang="de-DE"/>
              <a:t>Präsentationstitel/Autor/Veranstaltung</a:t>
            </a:r>
          </a:p>
        </p:txBody>
      </p:sp>
      <p:sp>
        <p:nvSpPr>
          <p:cNvPr id="17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8352992" y="4824635"/>
            <a:ext cx="576000" cy="288000"/>
          </a:xfrm>
        </p:spPr>
        <p:txBody>
          <a:bodyPr/>
          <a:lstStyle/>
          <a:p>
            <a:fld id="{527F1E04-A1A3-475C-A843-CFD0985386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8361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680520" y="288925"/>
            <a:ext cx="4248472" cy="64753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9" name="Bildplatzhalter 2"/>
          <p:cNvSpPr>
            <a:spLocks noGrp="1"/>
          </p:cNvSpPr>
          <p:nvPr>
            <p:ph type="pic" idx="1"/>
          </p:nvPr>
        </p:nvSpPr>
        <p:spPr>
          <a:xfrm>
            <a:off x="288992" y="1223963"/>
            <a:ext cx="8640000" cy="2952000"/>
          </a:xfrm>
          <a:pattFill prst="ltUpDiag">
            <a:fgClr>
              <a:schemeClr val="accent1"/>
            </a:fgClr>
            <a:bgClr>
              <a:schemeClr val="bg1"/>
            </a:bgClr>
          </a:pattFill>
        </p:spPr>
        <p:txBody>
          <a:bodyPr lIns="144000" tIns="144000"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10" name="Textplatzhalter 3"/>
          <p:cNvSpPr>
            <a:spLocks noGrp="1"/>
          </p:cNvSpPr>
          <p:nvPr>
            <p:ph type="body" sz="half" idx="2"/>
          </p:nvPr>
        </p:nvSpPr>
        <p:spPr>
          <a:xfrm>
            <a:off x="287337" y="4176603"/>
            <a:ext cx="8640000" cy="360000"/>
          </a:xfrm>
        </p:spPr>
        <p:txBody>
          <a:bodyPr anchor="ctr" anchorCtr="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Datumsplatzhalter 4"/>
          <p:cNvSpPr>
            <a:spLocks noGrp="1"/>
          </p:cNvSpPr>
          <p:nvPr>
            <p:ph type="dt" sz="half" idx="10"/>
          </p:nvPr>
        </p:nvSpPr>
        <p:spPr>
          <a:xfrm>
            <a:off x="288032" y="4824635"/>
            <a:ext cx="864000" cy="288000"/>
          </a:xfrm>
        </p:spPr>
        <p:txBody>
          <a:bodyPr/>
          <a:lstStyle/>
          <a:p>
            <a:fld id="{6B01E8E8-8A29-4D85-A2C3-6995032989B7}" type="datetime1">
              <a:rPr lang="de-DE" smtClean="0"/>
              <a:t>23.09.25</a:t>
            </a:fld>
            <a:endParaRPr lang="de-DE"/>
          </a:p>
        </p:txBody>
      </p:sp>
      <p:sp>
        <p:nvSpPr>
          <p:cNvPr id="12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2088232" y="4824667"/>
            <a:ext cx="5040000" cy="288000"/>
          </a:xfrm>
        </p:spPr>
        <p:txBody>
          <a:bodyPr/>
          <a:lstStyle/>
          <a:p>
            <a:r>
              <a:rPr lang="de-DE"/>
              <a:t>Präsentationstitel/Autor/Veranstaltung</a:t>
            </a:r>
          </a:p>
        </p:txBody>
      </p:sp>
      <p:sp>
        <p:nvSpPr>
          <p:cNvPr id="13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352992" y="4824635"/>
            <a:ext cx="576000" cy="288000"/>
          </a:xfrm>
        </p:spPr>
        <p:txBody>
          <a:bodyPr/>
          <a:lstStyle/>
          <a:p>
            <a:fld id="{527F1E04-A1A3-475C-A843-CFD0985386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2276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680520" y="288925"/>
            <a:ext cx="4248472" cy="6480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9" name="Bildplatzhalter 2"/>
          <p:cNvSpPr>
            <a:spLocks noGrp="1"/>
          </p:cNvSpPr>
          <p:nvPr>
            <p:ph type="pic" idx="1"/>
          </p:nvPr>
        </p:nvSpPr>
        <p:spPr>
          <a:xfrm>
            <a:off x="288688" y="1223962"/>
            <a:ext cx="5904000" cy="3312000"/>
          </a:xfrm>
          <a:pattFill prst="ltUpDiag">
            <a:fgClr>
              <a:schemeClr val="accent1"/>
            </a:fgClr>
            <a:bgClr>
              <a:schemeClr val="bg1"/>
            </a:bgClr>
          </a:pattFill>
        </p:spPr>
        <p:txBody>
          <a:bodyPr lIns="144000" tIns="144000"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10" name="Textplatzhalter 3"/>
          <p:cNvSpPr>
            <a:spLocks noGrp="1"/>
          </p:cNvSpPr>
          <p:nvPr>
            <p:ph type="body" sz="half" idx="2"/>
          </p:nvPr>
        </p:nvSpPr>
        <p:spPr>
          <a:xfrm>
            <a:off x="6480720" y="1223962"/>
            <a:ext cx="2448968" cy="331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1" name="Datumsplatzhalter 4"/>
          <p:cNvSpPr>
            <a:spLocks noGrp="1"/>
          </p:cNvSpPr>
          <p:nvPr>
            <p:ph type="dt" sz="half" idx="10"/>
          </p:nvPr>
        </p:nvSpPr>
        <p:spPr>
          <a:xfrm>
            <a:off x="288032" y="4824635"/>
            <a:ext cx="864000" cy="288000"/>
          </a:xfrm>
        </p:spPr>
        <p:txBody>
          <a:bodyPr/>
          <a:lstStyle/>
          <a:p>
            <a:fld id="{3CA6A51E-5224-4001-A6A1-6147DB41844D}" type="datetime1">
              <a:rPr lang="de-DE" smtClean="0"/>
              <a:t>23.09.25</a:t>
            </a:fld>
            <a:endParaRPr lang="de-DE"/>
          </a:p>
        </p:txBody>
      </p:sp>
      <p:sp>
        <p:nvSpPr>
          <p:cNvPr id="12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2088232" y="4824667"/>
            <a:ext cx="5040000" cy="288000"/>
          </a:xfrm>
        </p:spPr>
        <p:txBody>
          <a:bodyPr/>
          <a:lstStyle/>
          <a:p>
            <a:r>
              <a:rPr lang="de-DE"/>
              <a:t>Präsentationstitel/Autor/Veranstaltung</a:t>
            </a:r>
          </a:p>
        </p:txBody>
      </p:sp>
      <p:sp>
        <p:nvSpPr>
          <p:cNvPr id="13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352992" y="4824635"/>
            <a:ext cx="576000" cy="288000"/>
          </a:xfrm>
        </p:spPr>
        <p:txBody>
          <a:bodyPr/>
          <a:lstStyle/>
          <a:p>
            <a:fld id="{527F1E04-A1A3-475C-A843-CFD0985386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25518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mit 2-spaltigem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4680520" y="288925"/>
            <a:ext cx="4248472" cy="648000"/>
          </a:xfrm>
        </p:spPr>
        <p:txBody>
          <a:bodyPr anchor="b" anchorCtr="0"/>
          <a:lstStyle>
            <a:lvl1pPr algn="l">
              <a:defRPr lang="de-DE" dirty="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1" name="Bildplatzhalter 2"/>
          <p:cNvSpPr>
            <a:spLocks noGrp="1"/>
          </p:cNvSpPr>
          <p:nvPr>
            <p:ph type="pic" idx="1"/>
          </p:nvPr>
        </p:nvSpPr>
        <p:spPr>
          <a:xfrm>
            <a:off x="288688" y="1223962"/>
            <a:ext cx="1871900" cy="1512888"/>
          </a:xfrm>
          <a:pattFill prst="ltUpDiag">
            <a:fgClr>
              <a:schemeClr val="accent1"/>
            </a:fgClr>
            <a:bgClr>
              <a:schemeClr val="bg1"/>
            </a:bgClr>
          </a:pattFill>
        </p:spPr>
        <p:txBody>
          <a:bodyPr lIns="144000" tIns="144000"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12" name="Textplatzhalter 3"/>
          <p:cNvSpPr>
            <a:spLocks noGrp="1"/>
          </p:cNvSpPr>
          <p:nvPr>
            <p:ph type="body" sz="half" idx="2"/>
          </p:nvPr>
        </p:nvSpPr>
        <p:spPr>
          <a:xfrm>
            <a:off x="2448272" y="1223962"/>
            <a:ext cx="6481416" cy="3312000"/>
          </a:xfrm>
        </p:spPr>
        <p:txBody>
          <a:bodyPr numCol="2" spcCol="21600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3" name="Datumsplatzhalter 4"/>
          <p:cNvSpPr>
            <a:spLocks noGrp="1"/>
          </p:cNvSpPr>
          <p:nvPr>
            <p:ph type="dt" sz="half" idx="10"/>
          </p:nvPr>
        </p:nvSpPr>
        <p:spPr>
          <a:xfrm>
            <a:off x="288032" y="4824635"/>
            <a:ext cx="864000" cy="288000"/>
          </a:xfrm>
        </p:spPr>
        <p:txBody>
          <a:bodyPr/>
          <a:lstStyle/>
          <a:p>
            <a:fld id="{0C1259EA-2A08-45BF-9248-C0AD7AEF30D3}" type="datetime1">
              <a:rPr lang="de-DE" smtClean="0"/>
              <a:t>23.09.25</a:t>
            </a:fld>
            <a:endParaRPr lang="de-DE"/>
          </a:p>
        </p:txBody>
      </p:sp>
      <p:sp>
        <p:nvSpPr>
          <p:cNvPr id="14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2088232" y="4824667"/>
            <a:ext cx="5040000" cy="288000"/>
          </a:xfrm>
        </p:spPr>
        <p:txBody>
          <a:bodyPr/>
          <a:lstStyle/>
          <a:p>
            <a:r>
              <a:rPr lang="de-DE"/>
              <a:t>Präsentationstitel/Autor/Veranstaltung</a:t>
            </a:r>
          </a:p>
        </p:txBody>
      </p:sp>
      <p:sp>
        <p:nvSpPr>
          <p:cNvPr id="15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352992" y="4824635"/>
            <a:ext cx="576000" cy="288000"/>
          </a:xfrm>
        </p:spPr>
        <p:txBody>
          <a:bodyPr/>
          <a:lstStyle/>
          <a:p>
            <a:fld id="{527F1E04-A1A3-475C-A843-CFD0985386EF}" type="slidenum">
              <a:rPr lang="de-DE" smtClean="0"/>
              <a:t>‹Nr.›</a:t>
            </a:fld>
            <a:endParaRPr lang="de-DE"/>
          </a:p>
        </p:txBody>
      </p:sp>
      <p:sp>
        <p:nvSpPr>
          <p:cNvPr id="16" name="Bildplatzhalter 8"/>
          <p:cNvSpPr>
            <a:spLocks noGrp="1"/>
          </p:cNvSpPr>
          <p:nvPr>
            <p:ph type="pic" sz="quarter" idx="13"/>
          </p:nvPr>
        </p:nvSpPr>
        <p:spPr>
          <a:xfrm>
            <a:off x="287338" y="3024188"/>
            <a:ext cx="1873250" cy="1512887"/>
          </a:xfrm>
          <a:pattFill prst="ltUpDiag">
            <a:fgClr>
              <a:schemeClr val="accent1"/>
            </a:fgClr>
            <a:bgClr>
              <a:schemeClr val="bg1"/>
            </a:bgClr>
          </a:pattFill>
        </p:spPr>
        <p:txBody>
          <a:bodyPr lIns="144000" tIns="144000"/>
          <a:lstStyle>
            <a:lvl1pPr marL="0" indent="0">
              <a:buNone/>
              <a:defRPr sz="1400"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44212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752528" y="288925"/>
            <a:ext cx="4176464" cy="647278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7" name="Datumsplatzhalter 2"/>
          <p:cNvSpPr>
            <a:spLocks noGrp="1"/>
          </p:cNvSpPr>
          <p:nvPr>
            <p:ph type="dt" sz="half" idx="10"/>
          </p:nvPr>
        </p:nvSpPr>
        <p:spPr>
          <a:xfrm>
            <a:off x="288032" y="4824635"/>
            <a:ext cx="864000" cy="288000"/>
          </a:xfrm>
        </p:spPr>
        <p:txBody>
          <a:bodyPr/>
          <a:lstStyle/>
          <a:p>
            <a:fld id="{0A2F6472-5AB0-4742-9C4D-F8F2B67B83AE}" type="datetime1">
              <a:rPr lang="de-DE" smtClean="0"/>
              <a:t>23.09.25</a:t>
            </a:fld>
            <a:endParaRPr lang="de-DE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088232" y="4824667"/>
            <a:ext cx="5040000" cy="288000"/>
          </a:xfrm>
        </p:spPr>
        <p:txBody>
          <a:bodyPr/>
          <a:lstStyle/>
          <a:p>
            <a:r>
              <a:rPr lang="de-DE"/>
              <a:t>Präsentationstitel/Autor/Veranstaltung</a:t>
            </a:r>
          </a:p>
        </p:txBody>
      </p:sp>
      <p:sp>
        <p:nvSpPr>
          <p:cNvPr id="9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352992" y="4824635"/>
            <a:ext cx="576000" cy="288000"/>
          </a:xfrm>
        </p:spPr>
        <p:txBody>
          <a:bodyPr/>
          <a:lstStyle/>
          <a:p>
            <a:fld id="{527F1E04-A1A3-475C-A843-CFD0985386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11839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1"/>
          <p:cNvSpPr>
            <a:spLocks noGrp="1"/>
          </p:cNvSpPr>
          <p:nvPr>
            <p:ph type="dt" sz="half" idx="10"/>
          </p:nvPr>
        </p:nvSpPr>
        <p:spPr>
          <a:xfrm>
            <a:off x="288032" y="4824635"/>
            <a:ext cx="864000" cy="288000"/>
          </a:xfrm>
        </p:spPr>
        <p:txBody>
          <a:bodyPr/>
          <a:lstStyle/>
          <a:p>
            <a:fld id="{548F520C-6F56-480F-8597-220998799912}" type="datetime1">
              <a:rPr lang="de-DE" smtClean="0"/>
              <a:t>23.09.25</a:t>
            </a:fld>
            <a:endParaRPr lang="de-DE"/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088232" y="4824667"/>
            <a:ext cx="5040000" cy="288000"/>
          </a:xfrm>
        </p:spPr>
        <p:txBody>
          <a:bodyPr/>
          <a:lstStyle/>
          <a:p>
            <a:r>
              <a:rPr lang="de-DE"/>
              <a:t>Präsentationstitel/Autor/Veranstaltung</a:t>
            </a:r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352992" y="4824635"/>
            <a:ext cx="576000" cy="288000"/>
          </a:xfrm>
        </p:spPr>
        <p:txBody>
          <a:bodyPr/>
          <a:lstStyle/>
          <a:p>
            <a:fld id="{527F1E04-A1A3-475C-A843-CFD0985386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19644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1008062"/>
            <a:ext cx="9217025" cy="4176713"/>
          </a:xfrm>
          <a:prstGeom prst="rect">
            <a:avLst/>
          </a:prstGeom>
          <a:noFill/>
        </p:spPr>
        <p:txBody>
          <a:bodyPr lIns="1368000" tIns="864000" rIns="1440000"/>
          <a:lstStyle>
            <a:lvl1pPr marL="0" indent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09950" algn="l"/>
              </a:tabLst>
              <a:defRPr sz="2800" cap="all" baseline="0">
                <a:latin typeface="Exo 2 Semi Bold" pitchFamily="50" charset="0"/>
              </a:defRPr>
            </a:lvl1pPr>
          </a:lstStyle>
          <a:p>
            <a:pPr lvl="0"/>
            <a:r>
              <a:rPr lang="de-DE" dirty="0"/>
              <a:t>Durch Klicken individuelle Dankesformel hinzufügen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 hasCustomPrompt="1"/>
          </p:nvPr>
        </p:nvSpPr>
        <p:spPr>
          <a:xfrm>
            <a:off x="1367904" y="2880593"/>
            <a:ext cx="4176712" cy="1223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latin typeface="+mn-lt"/>
              </a:defRPr>
            </a:lvl1pPr>
          </a:lstStyle>
          <a:p>
            <a:pPr lvl="0"/>
            <a:r>
              <a:rPr lang="de-DE" dirty="0"/>
              <a:t>Durch Klicken Autor/Adresse/Kontaktdaten hinzufügen</a:t>
            </a:r>
          </a:p>
        </p:txBody>
      </p:sp>
      <p:sp>
        <p:nvSpPr>
          <p:cNvPr id="5" name="Datumsplatzhalter 4" hidden="1"/>
          <p:cNvSpPr>
            <a:spLocks noGrp="1"/>
          </p:cNvSpPr>
          <p:nvPr>
            <p:ph type="dt" sz="half" idx="15"/>
          </p:nvPr>
        </p:nvSpPr>
        <p:spPr>
          <a:xfrm>
            <a:off x="288032" y="5256683"/>
            <a:ext cx="864000" cy="288000"/>
          </a:xfrm>
          <a:prstGeom prst="rect">
            <a:avLst/>
          </a:prstGeom>
        </p:spPr>
        <p:txBody>
          <a:bodyPr/>
          <a:lstStyle/>
          <a:p>
            <a:fld id="{30A2658B-9DCA-4C61-BE60-88DEF3D1D478}" type="datetime1">
              <a:rPr lang="de-DE" smtClean="0"/>
              <a:t>23.09.25</a:t>
            </a:fld>
            <a:endParaRPr lang="de-DE"/>
          </a:p>
        </p:txBody>
      </p:sp>
      <p:sp>
        <p:nvSpPr>
          <p:cNvPr id="6" name="Fußzeilenplatzhalter 5" hidden="1"/>
          <p:cNvSpPr>
            <a:spLocks noGrp="1"/>
          </p:cNvSpPr>
          <p:nvPr>
            <p:ph type="ftr" sz="quarter" idx="16"/>
          </p:nvPr>
        </p:nvSpPr>
        <p:spPr>
          <a:xfrm>
            <a:off x="2088232" y="5256715"/>
            <a:ext cx="5040000" cy="288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Präsentationstitel/Autor/Veranstaltung</a:t>
            </a:r>
          </a:p>
        </p:txBody>
      </p:sp>
      <p:sp>
        <p:nvSpPr>
          <p:cNvPr id="8" name="Foliennummernplatzhalter 7" hidden="1"/>
          <p:cNvSpPr>
            <a:spLocks noGrp="1"/>
          </p:cNvSpPr>
          <p:nvPr>
            <p:ph type="sldNum" sz="quarter" idx="17"/>
          </p:nvPr>
        </p:nvSpPr>
        <p:spPr>
          <a:xfrm>
            <a:off x="8352992" y="5256683"/>
            <a:ext cx="576000" cy="288000"/>
          </a:xfrm>
          <a:prstGeom prst="rect">
            <a:avLst/>
          </a:prstGeom>
        </p:spPr>
        <p:txBody>
          <a:bodyPr/>
          <a:lstStyle/>
          <a:p>
            <a:fld id="{527F1E04-A1A3-475C-A843-CFD0985386EF}" type="slidenum">
              <a:rPr lang="de-DE" smtClean="0"/>
              <a:pPr/>
              <a:t>‹Nr.›</a:t>
            </a:fld>
            <a:endParaRPr lang="de-DE"/>
          </a:p>
        </p:txBody>
      </p:sp>
      <p:grpSp>
        <p:nvGrpSpPr>
          <p:cNvPr id="28" name="Gruppieren 30"/>
          <p:cNvGrpSpPr>
            <a:grpSpLocks noChangeAspect="1"/>
          </p:cNvGrpSpPr>
          <p:nvPr userDrawn="1"/>
        </p:nvGrpSpPr>
        <p:grpSpPr>
          <a:xfrm>
            <a:off x="288033" y="288203"/>
            <a:ext cx="1686518" cy="648000"/>
            <a:chOff x="7081838" y="144463"/>
            <a:chExt cx="1871662" cy="719137"/>
          </a:xfrm>
        </p:grpSpPr>
        <p:sp>
          <p:nvSpPr>
            <p:cNvPr id="29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7081838" y="144463"/>
              <a:ext cx="1871662" cy="719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0" name="Freeform 5"/>
            <p:cNvSpPr>
              <a:spLocks/>
            </p:cNvSpPr>
            <p:nvPr userDrawn="1"/>
          </p:nvSpPr>
          <p:spPr bwMode="auto">
            <a:xfrm>
              <a:off x="8216900" y="144463"/>
              <a:ext cx="455612" cy="392112"/>
            </a:xfrm>
            <a:custGeom>
              <a:avLst/>
              <a:gdLst>
                <a:gd name="T0" fmla="*/ 944 w 1277"/>
                <a:gd name="T1" fmla="*/ 552 h 1104"/>
                <a:gd name="T2" fmla="*/ 1277 w 1277"/>
                <a:gd name="T3" fmla="*/ 0 h 1104"/>
                <a:gd name="T4" fmla="*/ 0 w 1277"/>
                <a:gd name="T5" fmla="*/ 0 h 1104"/>
                <a:gd name="T6" fmla="*/ 0 w 1277"/>
                <a:gd name="T7" fmla="*/ 1104 h 1104"/>
                <a:gd name="T8" fmla="*/ 944 w 1277"/>
                <a:gd name="T9" fmla="*/ 552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7" h="1104">
                  <a:moveTo>
                    <a:pt x="944" y="552"/>
                  </a:moveTo>
                  <a:cubicBezTo>
                    <a:pt x="1110" y="357"/>
                    <a:pt x="1203" y="197"/>
                    <a:pt x="1277" y="0"/>
                  </a:cubicBezTo>
                  <a:lnTo>
                    <a:pt x="0" y="0"/>
                  </a:lnTo>
                  <a:lnTo>
                    <a:pt x="0" y="1104"/>
                  </a:lnTo>
                  <a:cubicBezTo>
                    <a:pt x="253" y="1070"/>
                    <a:pt x="607" y="949"/>
                    <a:pt x="944" y="552"/>
                  </a:cubicBezTo>
                  <a:close/>
                </a:path>
              </a:pathLst>
            </a:custGeom>
            <a:solidFill>
              <a:srgbClr val="07529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1" name="Rectangle 6"/>
            <p:cNvSpPr>
              <a:spLocks noChangeArrowheads="1"/>
            </p:cNvSpPr>
            <p:nvPr userDrawn="1"/>
          </p:nvSpPr>
          <p:spPr bwMode="auto">
            <a:xfrm>
              <a:off x="8216900" y="654050"/>
              <a:ext cx="714375" cy="200025"/>
            </a:xfrm>
            <a:prstGeom prst="rect">
              <a:avLst/>
            </a:prstGeom>
            <a:solidFill>
              <a:srgbClr val="EAB90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2" name="Freeform 7"/>
            <p:cNvSpPr>
              <a:spLocks/>
            </p:cNvSpPr>
            <p:nvPr userDrawn="1"/>
          </p:nvSpPr>
          <p:spPr bwMode="auto">
            <a:xfrm>
              <a:off x="8216900" y="144463"/>
              <a:ext cx="714375" cy="477837"/>
            </a:xfrm>
            <a:custGeom>
              <a:avLst/>
              <a:gdLst>
                <a:gd name="T0" fmla="*/ 2000 w 2000"/>
                <a:gd name="T1" fmla="*/ 0 h 1349"/>
                <a:gd name="T2" fmla="*/ 1361 w 2000"/>
                <a:gd name="T3" fmla="*/ 0 h 1349"/>
                <a:gd name="T4" fmla="*/ 992 w 2000"/>
                <a:gd name="T5" fmla="*/ 627 h 1349"/>
                <a:gd name="T6" fmla="*/ 0 w 2000"/>
                <a:gd name="T7" fmla="*/ 1193 h 1349"/>
                <a:gd name="T8" fmla="*/ 0 w 2000"/>
                <a:gd name="T9" fmla="*/ 1349 h 1349"/>
                <a:gd name="T10" fmla="*/ 2000 w 2000"/>
                <a:gd name="T11" fmla="*/ 1349 h 1349"/>
                <a:gd name="T12" fmla="*/ 2000 w 2000"/>
                <a:gd name="T13" fmla="*/ 0 h 1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0" h="1349">
                  <a:moveTo>
                    <a:pt x="2000" y="0"/>
                  </a:moveTo>
                  <a:lnTo>
                    <a:pt x="1361" y="0"/>
                  </a:lnTo>
                  <a:cubicBezTo>
                    <a:pt x="1285" y="208"/>
                    <a:pt x="1168" y="419"/>
                    <a:pt x="992" y="627"/>
                  </a:cubicBezTo>
                  <a:cubicBezTo>
                    <a:pt x="644" y="1036"/>
                    <a:pt x="259" y="1159"/>
                    <a:pt x="0" y="1193"/>
                  </a:cubicBezTo>
                  <a:lnTo>
                    <a:pt x="0" y="1349"/>
                  </a:lnTo>
                  <a:lnTo>
                    <a:pt x="2000" y="1349"/>
                  </a:lnTo>
                  <a:lnTo>
                    <a:pt x="2000" y="0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3" name="Freeform 8"/>
            <p:cNvSpPr>
              <a:spLocks noEditPoints="1"/>
            </p:cNvSpPr>
            <p:nvPr userDrawn="1"/>
          </p:nvSpPr>
          <p:spPr bwMode="auto">
            <a:xfrm>
              <a:off x="8250238" y="690563"/>
              <a:ext cx="95250" cy="131762"/>
            </a:xfrm>
            <a:custGeom>
              <a:avLst/>
              <a:gdLst>
                <a:gd name="T0" fmla="*/ 134 w 264"/>
                <a:gd name="T1" fmla="*/ 318 h 371"/>
                <a:gd name="T2" fmla="*/ 198 w 264"/>
                <a:gd name="T3" fmla="*/ 265 h 371"/>
                <a:gd name="T4" fmla="*/ 132 w 264"/>
                <a:gd name="T5" fmla="*/ 203 h 371"/>
                <a:gd name="T6" fmla="*/ 65 w 264"/>
                <a:gd name="T7" fmla="*/ 203 h 371"/>
                <a:gd name="T8" fmla="*/ 65 w 264"/>
                <a:gd name="T9" fmla="*/ 318 h 371"/>
                <a:gd name="T10" fmla="*/ 134 w 264"/>
                <a:gd name="T11" fmla="*/ 318 h 371"/>
                <a:gd name="T12" fmla="*/ 65 w 264"/>
                <a:gd name="T13" fmla="*/ 53 h 371"/>
                <a:gd name="T14" fmla="*/ 65 w 264"/>
                <a:gd name="T15" fmla="*/ 155 h 371"/>
                <a:gd name="T16" fmla="*/ 131 w 264"/>
                <a:gd name="T17" fmla="*/ 155 h 371"/>
                <a:gd name="T18" fmla="*/ 190 w 264"/>
                <a:gd name="T19" fmla="*/ 103 h 371"/>
                <a:gd name="T20" fmla="*/ 126 w 264"/>
                <a:gd name="T21" fmla="*/ 53 h 371"/>
                <a:gd name="T22" fmla="*/ 65 w 264"/>
                <a:gd name="T23" fmla="*/ 53 h 371"/>
                <a:gd name="T24" fmla="*/ 191 w 264"/>
                <a:gd name="T25" fmla="*/ 180 h 371"/>
                <a:gd name="T26" fmla="*/ 264 w 264"/>
                <a:gd name="T27" fmla="*/ 277 h 371"/>
                <a:gd name="T28" fmla="*/ 145 w 264"/>
                <a:gd name="T29" fmla="*/ 371 h 371"/>
                <a:gd name="T30" fmla="*/ 0 w 264"/>
                <a:gd name="T31" fmla="*/ 367 h 371"/>
                <a:gd name="T32" fmla="*/ 0 w 264"/>
                <a:gd name="T33" fmla="*/ 4 h 371"/>
                <a:gd name="T34" fmla="*/ 129 w 264"/>
                <a:gd name="T35" fmla="*/ 0 h 371"/>
                <a:gd name="T36" fmla="*/ 253 w 264"/>
                <a:gd name="T37" fmla="*/ 95 h 371"/>
                <a:gd name="T38" fmla="*/ 191 w 264"/>
                <a:gd name="T39" fmla="*/ 178 h 371"/>
                <a:gd name="T40" fmla="*/ 191 w 264"/>
                <a:gd name="T41" fmla="*/ 180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371">
                  <a:moveTo>
                    <a:pt x="134" y="318"/>
                  </a:moveTo>
                  <a:cubicBezTo>
                    <a:pt x="183" y="318"/>
                    <a:pt x="198" y="308"/>
                    <a:pt x="198" y="265"/>
                  </a:cubicBezTo>
                  <a:cubicBezTo>
                    <a:pt x="198" y="216"/>
                    <a:pt x="182" y="204"/>
                    <a:pt x="132" y="203"/>
                  </a:cubicBezTo>
                  <a:lnTo>
                    <a:pt x="65" y="203"/>
                  </a:lnTo>
                  <a:lnTo>
                    <a:pt x="65" y="318"/>
                  </a:lnTo>
                  <a:lnTo>
                    <a:pt x="134" y="318"/>
                  </a:lnTo>
                  <a:close/>
                  <a:moveTo>
                    <a:pt x="65" y="53"/>
                  </a:moveTo>
                  <a:lnTo>
                    <a:pt x="65" y="155"/>
                  </a:lnTo>
                  <a:lnTo>
                    <a:pt x="131" y="155"/>
                  </a:lnTo>
                  <a:cubicBezTo>
                    <a:pt x="175" y="155"/>
                    <a:pt x="190" y="145"/>
                    <a:pt x="190" y="103"/>
                  </a:cubicBezTo>
                  <a:cubicBezTo>
                    <a:pt x="190" y="63"/>
                    <a:pt x="174" y="53"/>
                    <a:pt x="126" y="53"/>
                  </a:cubicBezTo>
                  <a:lnTo>
                    <a:pt x="65" y="53"/>
                  </a:lnTo>
                  <a:close/>
                  <a:moveTo>
                    <a:pt x="191" y="180"/>
                  </a:moveTo>
                  <a:cubicBezTo>
                    <a:pt x="245" y="185"/>
                    <a:pt x="264" y="219"/>
                    <a:pt x="264" y="277"/>
                  </a:cubicBezTo>
                  <a:cubicBezTo>
                    <a:pt x="264" y="351"/>
                    <a:pt x="230" y="371"/>
                    <a:pt x="145" y="371"/>
                  </a:cubicBezTo>
                  <a:cubicBezTo>
                    <a:pt x="79" y="371"/>
                    <a:pt x="44" y="371"/>
                    <a:pt x="0" y="367"/>
                  </a:cubicBezTo>
                  <a:lnTo>
                    <a:pt x="0" y="4"/>
                  </a:lnTo>
                  <a:cubicBezTo>
                    <a:pt x="39" y="1"/>
                    <a:pt x="71" y="0"/>
                    <a:pt x="129" y="0"/>
                  </a:cubicBezTo>
                  <a:cubicBezTo>
                    <a:pt x="220" y="0"/>
                    <a:pt x="253" y="20"/>
                    <a:pt x="253" y="95"/>
                  </a:cubicBezTo>
                  <a:cubicBezTo>
                    <a:pt x="253" y="147"/>
                    <a:pt x="235" y="174"/>
                    <a:pt x="191" y="178"/>
                  </a:cubicBezTo>
                  <a:lnTo>
                    <a:pt x="191" y="1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4" name="Freeform 9"/>
            <p:cNvSpPr>
              <a:spLocks noEditPoints="1"/>
            </p:cNvSpPr>
            <p:nvPr userDrawn="1"/>
          </p:nvSpPr>
          <p:spPr bwMode="auto">
            <a:xfrm>
              <a:off x="8364538" y="688975"/>
              <a:ext cx="106362" cy="133350"/>
            </a:xfrm>
            <a:custGeom>
              <a:avLst/>
              <a:gdLst>
                <a:gd name="T0" fmla="*/ 69 w 299"/>
                <a:gd name="T1" fmla="*/ 188 h 376"/>
                <a:gd name="T2" fmla="*/ 149 w 299"/>
                <a:gd name="T3" fmla="*/ 320 h 376"/>
                <a:gd name="T4" fmla="*/ 230 w 299"/>
                <a:gd name="T5" fmla="*/ 188 h 376"/>
                <a:gd name="T6" fmla="*/ 149 w 299"/>
                <a:gd name="T7" fmla="*/ 56 h 376"/>
                <a:gd name="T8" fmla="*/ 69 w 299"/>
                <a:gd name="T9" fmla="*/ 188 h 376"/>
                <a:gd name="T10" fmla="*/ 299 w 299"/>
                <a:gd name="T11" fmla="*/ 188 h 376"/>
                <a:gd name="T12" fmla="*/ 149 w 299"/>
                <a:gd name="T13" fmla="*/ 376 h 376"/>
                <a:gd name="T14" fmla="*/ 0 w 299"/>
                <a:gd name="T15" fmla="*/ 188 h 376"/>
                <a:gd name="T16" fmla="*/ 149 w 299"/>
                <a:gd name="T17" fmla="*/ 0 h 376"/>
                <a:gd name="T18" fmla="*/ 299 w 299"/>
                <a:gd name="T19" fmla="*/ 188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9" h="376">
                  <a:moveTo>
                    <a:pt x="69" y="188"/>
                  </a:moveTo>
                  <a:cubicBezTo>
                    <a:pt x="69" y="289"/>
                    <a:pt x="88" y="320"/>
                    <a:pt x="149" y="320"/>
                  </a:cubicBezTo>
                  <a:cubicBezTo>
                    <a:pt x="211" y="320"/>
                    <a:pt x="230" y="289"/>
                    <a:pt x="230" y="188"/>
                  </a:cubicBezTo>
                  <a:cubicBezTo>
                    <a:pt x="230" y="87"/>
                    <a:pt x="211" y="56"/>
                    <a:pt x="149" y="56"/>
                  </a:cubicBezTo>
                  <a:cubicBezTo>
                    <a:pt x="88" y="56"/>
                    <a:pt x="69" y="87"/>
                    <a:pt x="69" y="188"/>
                  </a:cubicBezTo>
                  <a:close/>
                  <a:moveTo>
                    <a:pt x="299" y="188"/>
                  </a:moveTo>
                  <a:cubicBezTo>
                    <a:pt x="299" y="332"/>
                    <a:pt x="260" y="376"/>
                    <a:pt x="149" y="376"/>
                  </a:cubicBezTo>
                  <a:cubicBezTo>
                    <a:pt x="39" y="376"/>
                    <a:pt x="0" y="332"/>
                    <a:pt x="0" y="188"/>
                  </a:cubicBezTo>
                  <a:cubicBezTo>
                    <a:pt x="0" y="44"/>
                    <a:pt x="39" y="0"/>
                    <a:pt x="149" y="0"/>
                  </a:cubicBezTo>
                  <a:cubicBezTo>
                    <a:pt x="260" y="0"/>
                    <a:pt x="299" y="44"/>
                    <a:pt x="299" y="1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5" name="Freeform 10"/>
            <p:cNvSpPr>
              <a:spLocks/>
            </p:cNvSpPr>
            <p:nvPr userDrawn="1"/>
          </p:nvSpPr>
          <p:spPr bwMode="auto">
            <a:xfrm>
              <a:off x="8496300" y="692150"/>
              <a:ext cx="104775" cy="128587"/>
            </a:xfrm>
            <a:custGeom>
              <a:avLst/>
              <a:gdLst>
                <a:gd name="T0" fmla="*/ 295 w 295"/>
                <a:gd name="T1" fmla="*/ 339 h 363"/>
                <a:gd name="T2" fmla="*/ 271 w 295"/>
                <a:gd name="T3" fmla="*/ 363 h 363"/>
                <a:gd name="T4" fmla="*/ 219 w 295"/>
                <a:gd name="T5" fmla="*/ 363 h 363"/>
                <a:gd name="T6" fmla="*/ 192 w 295"/>
                <a:gd name="T7" fmla="*/ 343 h 363"/>
                <a:gd name="T8" fmla="*/ 90 w 295"/>
                <a:gd name="T9" fmla="*/ 121 h 363"/>
                <a:gd name="T10" fmla="*/ 68 w 295"/>
                <a:gd name="T11" fmla="*/ 67 h 363"/>
                <a:gd name="T12" fmla="*/ 62 w 295"/>
                <a:gd name="T13" fmla="*/ 67 h 363"/>
                <a:gd name="T14" fmla="*/ 65 w 295"/>
                <a:gd name="T15" fmla="*/ 121 h 363"/>
                <a:gd name="T16" fmla="*/ 65 w 295"/>
                <a:gd name="T17" fmla="*/ 363 h 363"/>
                <a:gd name="T18" fmla="*/ 0 w 295"/>
                <a:gd name="T19" fmla="*/ 363 h 363"/>
                <a:gd name="T20" fmla="*/ 0 w 295"/>
                <a:gd name="T21" fmla="*/ 25 h 363"/>
                <a:gd name="T22" fmla="*/ 25 w 295"/>
                <a:gd name="T23" fmla="*/ 0 h 363"/>
                <a:gd name="T24" fmla="*/ 76 w 295"/>
                <a:gd name="T25" fmla="*/ 0 h 363"/>
                <a:gd name="T26" fmla="*/ 103 w 295"/>
                <a:gd name="T27" fmla="*/ 20 h 363"/>
                <a:gd name="T28" fmla="*/ 202 w 295"/>
                <a:gd name="T29" fmla="*/ 237 h 363"/>
                <a:gd name="T30" fmla="*/ 227 w 295"/>
                <a:gd name="T31" fmla="*/ 294 h 363"/>
                <a:gd name="T32" fmla="*/ 234 w 295"/>
                <a:gd name="T33" fmla="*/ 294 h 363"/>
                <a:gd name="T34" fmla="*/ 231 w 295"/>
                <a:gd name="T35" fmla="*/ 235 h 363"/>
                <a:gd name="T36" fmla="*/ 231 w 295"/>
                <a:gd name="T37" fmla="*/ 0 h 363"/>
                <a:gd name="T38" fmla="*/ 295 w 295"/>
                <a:gd name="T39" fmla="*/ 0 h 363"/>
                <a:gd name="T40" fmla="*/ 295 w 295"/>
                <a:gd name="T41" fmla="*/ 33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" h="363">
                  <a:moveTo>
                    <a:pt x="295" y="339"/>
                  </a:moveTo>
                  <a:cubicBezTo>
                    <a:pt x="295" y="355"/>
                    <a:pt x="287" y="363"/>
                    <a:pt x="271" y="363"/>
                  </a:cubicBezTo>
                  <a:lnTo>
                    <a:pt x="219" y="363"/>
                  </a:lnTo>
                  <a:cubicBezTo>
                    <a:pt x="205" y="363"/>
                    <a:pt x="197" y="357"/>
                    <a:pt x="192" y="343"/>
                  </a:cubicBezTo>
                  <a:lnTo>
                    <a:pt x="90" y="121"/>
                  </a:lnTo>
                  <a:cubicBezTo>
                    <a:pt x="83" y="106"/>
                    <a:pt x="72" y="84"/>
                    <a:pt x="68" y="67"/>
                  </a:cubicBezTo>
                  <a:lnTo>
                    <a:pt x="62" y="67"/>
                  </a:lnTo>
                  <a:cubicBezTo>
                    <a:pt x="64" y="85"/>
                    <a:pt x="65" y="104"/>
                    <a:pt x="65" y="121"/>
                  </a:cubicBezTo>
                  <a:lnTo>
                    <a:pt x="65" y="363"/>
                  </a:lnTo>
                  <a:lnTo>
                    <a:pt x="0" y="363"/>
                  </a:lnTo>
                  <a:lnTo>
                    <a:pt x="0" y="25"/>
                  </a:lnTo>
                  <a:cubicBezTo>
                    <a:pt x="0" y="9"/>
                    <a:pt x="9" y="0"/>
                    <a:pt x="25" y="0"/>
                  </a:cubicBezTo>
                  <a:lnTo>
                    <a:pt x="76" y="0"/>
                  </a:lnTo>
                  <a:cubicBezTo>
                    <a:pt x="90" y="0"/>
                    <a:pt x="97" y="7"/>
                    <a:pt x="103" y="20"/>
                  </a:cubicBezTo>
                  <a:lnTo>
                    <a:pt x="202" y="237"/>
                  </a:lnTo>
                  <a:cubicBezTo>
                    <a:pt x="209" y="252"/>
                    <a:pt x="219" y="274"/>
                    <a:pt x="227" y="294"/>
                  </a:cubicBezTo>
                  <a:lnTo>
                    <a:pt x="234" y="294"/>
                  </a:lnTo>
                  <a:cubicBezTo>
                    <a:pt x="232" y="274"/>
                    <a:pt x="231" y="254"/>
                    <a:pt x="231" y="235"/>
                  </a:cubicBezTo>
                  <a:lnTo>
                    <a:pt x="231" y="0"/>
                  </a:lnTo>
                  <a:lnTo>
                    <a:pt x="295" y="0"/>
                  </a:lnTo>
                  <a:lnTo>
                    <a:pt x="295" y="3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6" name="Freeform 11"/>
            <p:cNvSpPr>
              <a:spLocks/>
            </p:cNvSpPr>
            <p:nvPr userDrawn="1"/>
          </p:nvSpPr>
          <p:spPr bwMode="auto">
            <a:xfrm>
              <a:off x="8629650" y="692150"/>
              <a:ext cx="104775" cy="128587"/>
            </a:xfrm>
            <a:custGeom>
              <a:avLst/>
              <a:gdLst>
                <a:gd name="T0" fmla="*/ 295 w 295"/>
                <a:gd name="T1" fmla="*/ 339 h 363"/>
                <a:gd name="T2" fmla="*/ 271 w 295"/>
                <a:gd name="T3" fmla="*/ 363 h 363"/>
                <a:gd name="T4" fmla="*/ 219 w 295"/>
                <a:gd name="T5" fmla="*/ 363 h 363"/>
                <a:gd name="T6" fmla="*/ 191 w 295"/>
                <a:gd name="T7" fmla="*/ 343 h 363"/>
                <a:gd name="T8" fmla="*/ 89 w 295"/>
                <a:gd name="T9" fmla="*/ 121 h 363"/>
                <a:gd name="T10" fmla="*/ 68 w 295"/>
                <a:gd name="T11" fmla="*/ 67 h 363"/>
                <a:gd name="T12" fmla="*/ 62 w 295"/>
                <a:gd name="T13" fmla="*/ 67 h 363"/>
                <a:gd name="T14" fmla="*/ 65 w 295"/>
                <a:gd name="T15" fmla="*/ 121 h 363"/>
                <a:gd name="T16" fmla="*/ 65 w 295"/>
                <a:gd name="T17" fmla="*/ 363 h 363"/>
                <a:gd name="T18" fmla="*/ 0 w 295"/>
                <a:gd name="T19" fmla="*/ 363 h 363"/>
                <a:gd name="T20" fmla="*/ 0 w 295"/>
                <a:gd name="T21" fmla="*/ 25 h 363"/>
                <a:gd name="T22" fmla="*/ 25 w 295"/>
                <a:gd name="T23" fmla="*/ 0 h 363"/>
                <a:gd name="T24" fmla="*/ 76 w 295"/>
                <a:gd name="T25" fmla="*/ 0 h 363"/>
                <a:gd name="T26" fmla="*/ 103 w 295"/>
                <a:gd name="T27" fmla="*/ 20 h 363"/>
                <a:gd name="T28" fmla="*/ 202 w 295"/>
                <a:gd name="T29" fmla="*/ 237 h 363"/>
                <a:gd name="T30" fmla="*/ 227 w 295"/>
                <a:gd name="T31" fmla="*/ 294 h 363"/>
                <a:gd name="T32" fmla="*/ 233 w 295"/>
                <a:gd name="T33" fmla="*/ 294 h 363"/>
                <a:gd name="T34" fmla="*/ 231 w 295"/>
                <a:gd name="T35" fmla="*/ 235 h 363"/>
                <a:gd name="T36" fmla="*/ 231 w 295"/>
                <a:gd name="T37" fmla="*/ 0 h 363"/>
                <a:gd name="T38" fmla="*/ 295 w 295"/>
                <a:gd name="T39" fmla="*/ 0 h 363"/>
                <a:gd name="T40" fmla="*/ 295 w 295"/>
                <a:gd name="T41" fmla="*/ 33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" h="363">
                  <a:moveTo>
                    <a:pt x="295" y="339"/>
                  </a:moveTo>
                  <a:cubicBezTo>
                    <a:pt x="295" y="355"/>
                    <a:pt x="286" y="363"/>
                    <a:pt x="271" y="363"/>
                  </a:cubicBezTo>
                  <a:lnTo>
                    <a:pt x="219" y="363"/>
                  </a:lnTo>
                  <a:cubicBezTo>
                    <a:pt x="204" y="363"/>
                    <a:pt x="197" y="357"/>
                    <a:pt x="191" y="343"/>
                  </a:cubicBezTo>
                  <a:lnTo>
                    <a:pt x="89" y="121"/>
                  </a:lnTo>
                  <a:cubicBezTo>
                    <a:pt x="83" y="106"/>
                    <a:pt x="72" y="84"/>
                    <a:pt x="68" y="67"/>
                  </a:cubicBezTo>
                  <a:lnTo>
                    <a:pt x="62" y="67"/>
                  </a:lnTo>
                  <a:cubicBezTo>
                    <a:pt x="64" y="85"/>
                    <a:pt x="65" y="104"/>
                    <a:pt x="65" y="121"/>
                  </a:cubicBezTo>
                  <a:lnTo>
                    <a:pt x="65" y="363"/>
                  </a:lnTo>
                  <a:lnTo>
                    <a:pt x="0" y="363"/>
                  </a:lnTo>
                  <a:lnTo>
                    <a:pt x="0" y="25"/>
                  </a:lnTo>
                  <a:cubicBezTo>
                    <a:pt x="0" y="9"/>
                    <a:pt x="9" y="0"/>
                    <a:pt x="25" y="0"/>
                  </a:cubicBezTo>
                  <a:lnTo>
                    <a:pt x="76" y="0"/>
                  </a:lnTo>
                  <a:cubicBezTo>
                    <a:pt x="90" y="0"/>
                    <a:pt x="97" y="7"/>
                    <a:pt x="103" y="20"/>
                  </a:cubicBezTo>
                  <a:lnTo>
                    <a:pt x="202" y="237"/>
                  </a:lnTo>
                  <a:cubicBezTo>
                    <a:pt x="209" y="252"/>
                    <a:pt x="219" y="274"/>
                    <a:pt x="227" y="294"/>
                  </a:cubicBezTo>
                  <a:lnTo>
                    <a:pt x="233" y="294"/>
                  </a:lnTo>
                  <a:cubicBezTo>
                    <a:pt x="232" y="274"/>
                    <a:pt x="231" y="254"/>
                    <a:pt x="231" y="235"/>
                  </a:cubicBezTo>
                  <a:lnTo>
                    <a:pt x="231" y="0"/>
                  </a:lnTo>
                  <a:lnTo>
                    <a:pt x="295" y="0"/>
                  </a:lnTo>
                  <a:lnTo>
                    <a:pt x="295" y="3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7" name="Freeform 12"/>
            <p:cNvSpPr>
              <a:spLocks/>
            </p:cNvSpPr>
            <p:nvPr userDrawn="1"/>
          </p:nvSpPr>
          <p:spPr bwMode="auto">
            <a:xfrm>
              <a:off x="7081838" y="692150"/>
              <a:ext cx="95250" cy="130175"/>
            </a:xfrm>
            <a:custGeom>
              <a:avLst/>
              <a:gdLst>
                <a:gd name="T0" fmla="*/ 267 w 267"/>
                <a:gd name="T1" fmla="*/ 223 h 370"/>
                <a:gd name="T2" fmla="*/ 136 w 267"/>
                <a:gd name="T3" fmla="*/ 370 h 370"/>
                <a:gd name="T4" fmla="*/ 0 w 267"/>
                <a:gd name="T5" fmla="*/ 223 h 370"/>
                <a:gd name="T6" fmla="*/ 0 w 267"/>
                <a:gd name="T7" fmla="*/ 0 h 370"/>
                <a:gd name="T8" fmla="*/ 53 w 267"/>
                <a:gd name="T9" fmla="*/ 0 h 370"/>
                <a:gd name="T10" fmla="*/ 53 w 267"/>
                <a:gd name="T11" fmla="*/ 223 h 370"/>
                <a:gd name="T12" fmla="*/ 134 w 267"/>
                <a:gd name="T13" fmla="*/ 323 h 370"/>
                <a:gd name="T14" fmla="*/ 215 w 267"/>
                <a:gd name="T15" fmla="*/ 223 h 370"/>
                <a:gd name="T16" fmla="*/ 215 w 267"/>
                <a:gd name="T17" fmla="*/ 0 h 370"/>
                <a:gd name="T18" fmla="*/ 267 w 267"/>
                <a:gd name="T19" fmla="*/ 0 h 370"/>
                <a:gd name="T20" fmla="*/ 267 w 267"/>
                <a:gd name="T21" fmla="*/ 2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7" h="370">
                  <a:moveTo>
                    <a:pt x="267" y="223"/>
                  </a:moveTo>
                  <a:cubicBezTo>
                    <a:pt x="267" y="330"/>
                    <a:pt x="232" y="370"/>
                    <a:pt x="136" y="370"/>
                  </a:cubicBezTo>
                  <a:cubicBezTo>
                    <a:pt x="36" y="370"/>
                    <a:pt x="0" y="330"/>
                    <a:pt x="0" y="223"/>
                  </a:cubicBezTo>
                  <a:lnTo>
                    <a:pt x="0" y="0"/>
                  </a:lnTo>
                  <a:lnTo>
                    <a:pt x="53" y="0"/>
                  </a:lnTo>
                  <a:lnTo>
                    <a:pt x="53" y="223"/>
                  </a:lnTo>
                  <a:cubicBezTo>
                    <a:pt x="53" y="298"/>
                    <a:pt x="73" y="323"/>
                    <a:pt x="134" y="323"/>
                  </a:cubicBezTo>
                  <a:cubicBezTo>
                    <a:pt x="193" y="323"/>
                    <a:pt x="215" y="298"/>
                    <a:pt x="215" y="223"/>
                  </a:cubicBezTo>
                  <a:lnTo>
                    <a:pt x="215" y="0"/>
                  </a:lnTo>
                  <a:lnTo>
                    <a:pt x="267" y="0"/>
                  </a:lnTo>
                  <a:lnTo>
                    <a:pt x="267" y="223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8" name="Freeform 13"/>
            <p:cNvSpPr>
              <a:spLocks/>
            </p:cNvSpPr>
            <p:nvPr userDrawn="1"/>
          </p:nvSpPr>
          <p:spPr bwMode="auto">
            <a:xfrm>
              <a:off x="7207250" y="692150"/>
              <a:ext cx="101600" cy="128587"/>
            </a:xfrm>
            <a:custGeom>
              <a:avLst/>
              <a:gdLst>
                <a:gd name="T0" fmla="*/ 284 w 284"/>
                <a:gd name="T1" fmla="*/ 343 h 363"/>
                <a:gd name="T2" fmla="*/ 265 w 284"/>
                <a:gd name="T3" fmla="*/ 363 h 363"/>
                <a:gd name="T4" fmla="*/ 215 w 284"/>
                <a:gd name="T5" fmla="*/ 363 h 363"/>
                <a:gd name="T6" fmla="*/ 192 w 284"/>
                <a:gd name="T7" fmla="*/ 347 h 363"/>
                <a:gd name="T8" fmla="*/ 79 w 284"/>
                <a:gd name="T9" fmla="*/ 100 h 363"/>
                <a:gd name="T10" fmla="*/ 57 w 284"/>
                <a:gd name="T11" fmla="*/ 49 h 363"/>
                <a:gd name="T12" fmla="*/ 50 w 284"/>
                <a:gd name="T13" fmla="*/ 49 h 363"/>
                <a:gd name="T14" fmla="*/ 53 w 284"/>
                <a:gd name="T15" fmla="*/ 100 h 363"/>
                <a:gd name="T16" fmla="*/ 53 w 284"/>
                <a:gd name="T17" fmla="*/ 363 h 363"/>
                <a:gd name="T18" fmla="*/ 0 w 284"/>
                <a:gd name="T19" fmla="*/ 363 h 363"/>
                <a:gd name="T20" fmla="*/ 0 w 284"/>
                <a:gd name="T21" fmla="*/ 21 h 363"/>
                <a:gd name="T22" fmla="*/ 20 w 284"/>
                <a:gd name="T23" fmla="*/ 0 h 363"/>
                <a:gd name="T24" fmla="*/ 68 w 284"/>
                <a:gd name="T25" fmla="*/ 0 h 363"/>
                <a:gd name="T26" fmla="*/ 92 w 284"/>
                <a:gd name="T27" fmla="*/ 17 h 363"/>
                <a:gd name="T28" fmla="*/ 202 w 284"/>
                <a:gd name="T29" fmla="*/ 257 h 363"/>
                <a:gd name="T30" fmla="*/ 227 w 284"/>
                <a:gd name="T31" fmla="*/ 312 h 363"/>
                <a:gd name="T32" fmla="*/ 235 w 284"/>
                <a:gd name="T33" fmla="*/ 312 h 363"/>
                <a:gd name="T34" fmla="*/ 232 w 284"/>
                <a:gd name="T35" fmla="*/ 255 h 363"/>
                <a:gd name="T36" fmla="*/ 232 w 284"/>
                <a:gd name="T37" fmla="*/ 0 h 363"/>
                <a:gd name="T38" fmla="*/ 284 w 284"/>
                <a:gd name="T39" fmla="*/ 0 h 363"/>
                <a:gd name="T40" fmla="*/ 284 w 284"/>
                <a:gd name="T41" fmla="*/ 343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4" h="363">
                  <a:moveTo>
                    <a:pt x="284" y="343"/>
                  </a:moveTo>
                  <a:cubicBezTo>
                    <a:pt x="284" y="356"/>
                    <a:pt x="277" y="363"/>
                    <a:pt x="265" y="363"/>
                  </a:cubicBezTo>
                  <a:lnTo>
                    <a:pt x="215" y="363"/>
                  </a:lnTo>
                  <a:cubicBezTo>
                    <a:pt x="203" y="363"/>
                    <a:pt x="197" y="358"/>
                    <a:pt x="192" y="347"/>
                  </a:cubicBezTo>
                  <a:lnTo>
                    <a:pt x="79" y="100"/>
                  </a:lnTo>
                  <a:cubicBezTo>
                    <a:pt x="73" y="86"/>
                    <a:pt x="62" y="64"/>
                    <a:pt x="57" y="49"/>
                  </a:cubicBezTo>
                  <a:lnTo>
                    <a:pt x="50" y="49"/>
                  </a:lnTo>
                  <a:cubicBezTo>
                    <a:pt x="52" y="66"/>
                    <a:pt x="53" y="83"/>
                    <a:pt x="53" y="100"/>
                  </a:cubicBezTo>
                  <a:lnTo>
                    <a:pt x="53" y="363"/>
                  </a:lnTo>
                  <a:lnTo>
                    <a:pt x="0" y="363"/>
                  </a:lnTo>
                  <a:lnTo>
                    <a:pt x="0" y="21"/>
                  </a:lnTo>
                  <a:cubicBezTo>
                    <a:pt x="0" y="7"/>
                    <a:pt x="7" y="0"/>
                    <a:pt x="20" y="0"/>
                  </a:cubicBezTo>
                  <a:lnTo>
                    <a:pt x="68" y="0"/>
                  </a:lnTo>
                  <a:cubicBezTo>
                    <a:pt x="80" y="0"/>
                    <a:pt x="86" y="6"/>
                    <a:pt x="92" y="17"/>
                  </a:cubicBezTo>
                  <a:lnTo>
                    <a:pt x="202" y="257"/>
                  </a:lnTo>
                  <a:cubicBezTo>
                    <a:pt x="208" y="272"/>
                    <a:pt x="219" y="293"/>
                    <a:pt x="227" y="312"/>
                  </a:cubicBezTo>
                  <a:lnTo>
                    <a:pt x="235" y="312"/>
                  </a:lnTo>
                  <a:cubicBezTo>
                    <a:pt x="233" y="293"/>
                    <a:pt x="232" y="274"/>
                    <a:pt x="232" y="255"/>
                  </a:cubicBezTo>
                  <a:lnTo>
                    <a:pt x="232" y="0"/>
                  </a:lnTo>
                  <a:lnTo>
                    <a:pt x="284" y="0"/>
                  </a:lnTo>
                  <a:lnTo>
                    <a:pt x="284" y="343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9" name="Rectangle 14"/>
            <p:cNvSpPr>
              <a:spLocks noChangeArrowheads="1"/>
            </p:cNvSpPr>
            <p:nvPr userDrawn="1"/>
          </p:nvSpPr>
          <p:spPr bwMode="auto">
            <a:xfrm>
              <a:off x="7340600" y="692150"/>
              <a:ext cx="19050" cy="128587"/>
            </a:xfrm>
            <a:prstGeom prst="rect">
              <a:avLst/>
            </a:pr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0" name="Freeform 15"/>
            <p:cNvSpPr>
              <a:spLocks/>
            </p:cNvSpPr>
            <p:nvPr userDrawn="1"/>
          </p:nvSpPr>
          <p:spPr bwMode="auto">
            <a:xfrm>
              <a:off x="7378700" y="692150"/>
              <a:ext cx="109537" cy="128587"/>
            </a:xfrm>
            <a:custGeom>
              <a:avLst/>
              <a:gdLst>
                <a:gd name="T0" fmla="*/ 199 w 306"/>
                <a:gd name="T1" fmla="*/ 348 h 363"/>
                <a:gd name="T2" fmla="*/ 179 w 306"/>
                <a:gd name="T3" fmla="*/ 363 h 363"/>
                <a:gd name="T4" fmla="*/ 128 w 306"/>
                <a:gd name="T5" fmla="*/ 363 h 363"/>
                <a:gd name="T6" fmla="*/ 108 w 306"/>
                <a:gd name="T7" fmla="*/ 348 h 363"/>
                <a:gd name="T8" fmla="*/ 0 w 306"/>
                <a:gd name="T9" fmla="*/ 0 h 363"/>
                <a:gd name="T10" fmla="*/ 55 w 306"/>
                <a:gd name="T11" fmla="*/ 0 h 363"/>
                <a:gd name="T12" fmla="*/ 137 w 306"/>
                <a:gd name="T13" fmla="*/ 283 h 363"/>
                <a:gd name="T14" fmla="*/ 147 w 306"/>
                <a:gd name="T15" fmla="*/ 323 h 363"/>
                <a:gd name="T16" fmla="*/ 161 w 306"/>
                <a:gd name="T17" fmla="*/ 323 h 363"/>
                <a:gd name="T18" fmla="*/ 171 w 306"/>
                <a:gd name="T19" fmla="*/ 283 h 363"/>
                <a:gd name="T20" fmla="*/ 252 w 306"/>
                <a:gd name="T21" fmla="*/ 0 h 363"/>
                <a:gd name="T22" fmla="*/ 306 w 306"/>
                <a:gd name="T23" fmla="*/ 0 h 363"/>
                <a:gd name="T24" fmla="*/ 199 w 306"/>
                <a:gd name="T25" fmla="*/ 348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6" h="363">
                  <a:moveTo>
                    <a:pt x="199" y="348"/>
                  </a:moveTo>
                  <a:cubicBezTo>
                    <a:pt x="197" y="357"/>
                    <a:pt x="189" y="363"/>
                    <a:pt x="179" y="363"/>
                  </a:cubicBezTo>
                  <a:lnTo>
                    <a:pt x="128" y="363"/>
                  </a:lnTo>
                  <a:cubicBezTo>
                    <a:pt x="118" y="363"/>
                    <a:pt x="110" y="357"/>
                    <a:pt x="108" y="348"/>
                  </a:cubicBezTo>
                  <a:lnTo>
                    <a:pt x="0" y="0"/>
                  </a:lnTo>
                  <a:lnTo>
                    <a:pt x="55" y="0"/>
                  </a:lnTo>
                  <a:lnTo>
                    <a:pt x="137" y="283"/>
                  </a:lnTo>
                  <a:cubicBezTo>
                    <a:pt x="140" y="296"/>
                    <a:pt x="143" y="310"/>
                    <a:pt x="147" y="323"/>
                  </a:cubicBezTo>
                  <a:lnTo>
                    <a:pt x="161" y="323"/>
                  </a:lnTo>
                  <a:cubicBezTo>
                    <a:pt x="163" y="310"/>
                    <a:pt x="167" y="296"/>
                    <a:pt x="171" y="283"/>
                  </a:cubicBezTo>
                  <a:lnTo>
                    <a:pt x="252" y="0"/>
                  </a:lnTo>
                  <a:lnTo>
                    <a:pt x="306" y="0"/>
                  </a:lnTo>
                  <a:lnTo>
                    <a:pt x="199" y="348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1" name="Freeform 16"/>
            <p:cNvSpPr>
              <a:spLocks/>
            </p:cNvSpPr>
            <p:nvPr userDrawn="1"/>
          </p:nvSpPr>
          <p:spPr bwMode="auto">
            <a:xfrm>
              <a:off x="7505700" y="692150"/>
              <a:ext cx="80962" cy="128587"/>
            </a:xfrm>
            <a:custGeom>
              <a:avLst/>
              <a:gdLst>
                <a:gd name="T0" fmla="*/ 228 w 228"/>
                <a:gd name="T1" fmla="*/ 361 h 365"/>
                <a:gd name="T2" fmla="*/ 73 w 228"/>
                <a:gd name="T3" fmla="*/ 365 h 365"/>
                <a:gd name="T4" fmla="*/ 0 w 228"/>
                <a:gd name="T5" fmla="*/ 300 h 365"/>
                <a:gd name="T6" fmla="*/ 0 w 228"/>
                <a:gd name="T7" fmla="*/ 65 h 365"/>
                <a:gd name="T8" fmla="*/ 73 w 228"/>
                <a:gd name="T9" fmla="*/ 0 h 365"/>
                <a:gd name="T10" fmla="*/ 228 w 228"/>
                <a:gd name="T11" fmla="*/ 4 h 365"/>
                <a:gd name="T12" fmla="*/ 226 w 228"/>
                <a:gd name="T13" fmla="*/ 45 h 365"/>
                <a:gd name="T14" fmla="*/ 82 w 228"/>
                <a:gd name="T15" fmla="*/ 45 h 365"/>
                <a:gd name="T16" fmla="*/ 53 w 228"/>
                <a:gd name="T17" fmla="*/ 79 h 365"/>
                <a:gd name="T18" fmla="*/ 53 w 228"/>
                <a:gd name="T19" fmla="*/ 152 h 365"/>
                <a:gd name="T20" fmla="*/ 206 w 228"/>
                <a:gd name="T21" fmla="*/ 152 h 365"/>
                <a:gd name="T22" fmla="*/ 206 w 228"/>
                <a:gd name="T23" fmla="*/ 194 h 365"/>
                <a:gd name="T24" fmla="*/ 53 w 228"/>
                <a:gd name="T25" fmla="*/ 194 h 365"/>
                <a:gd name="T26" fmla="*/ 53 w 228"/>
                <a:gd name="T27" fmla="*/ 287 h 365"/>
                <a:gd name="T28" fmla="*/ 82 w 228"/>
                <a:gd name="T29" fmla="*/ 321 h 365"/>
                <a:gd name="T30" fmla="*/ 226 w 228"/>
                <a:gd name="T31" fmla="*/ 321 h 365"/>
                <a:gd name="T32" fmla="*/ 228 w 228"/>
                <a:gd name="T33" fmla="*/ 361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8" h="365">
                  <a:moveTo>
                    <a:pt x="228" y="361"/>
                  </a:moveTo>
                  <a:cubicBezTo>
                    <a:pt x="180" y="365"/>
                    <a:pt x="125" y="365"/>
                    <a:pt x="73" y="365"/>
                  </a:cubicBezTo>
                  <a:cubicBezTo>
                    <a:pt x="27" y="365"/>
                    <a:pt x="0" y="340"/>
                    <a:pt x="0" y="300"/>
                  </a:cubicBezTo>
                  <a:lnTo>
                    <a:pt x="0" y="65"/>
                  </a:lnTo>
                  <a:cubicBezTo>
                    <a:pt x="0" y="25"/>
                    <a:pt x="28" y="0"/>
                    <a:pt x="73" y="0"/>
                  </a:cubicBezTo>
                  <a:cubicBezTo>
                    <a:pt x="125" y="0"/>
                    <a:pt x="180" y="0"/>
                    <a:pt x="228" y="4"/>
                  </a:cubicBezTo>
                  <a:lnTo>
                    <a:pt x="226" y="45"/>
                  </a:lnTo>
                  <a:lnTo>
                    <a:pt x="82" y="45"/>
                  </a:lnTo>
                  <a:cubicBezTo>
                    <a:pt x="61" y="45"/>
                    <a:pt x="53" y="54"/>
                    <a:pt x="53" y="79"/>
                  </a:cubicBezTo>
                  <a:lnTo>
                    <a:pt x="53" y="152"/>
                  </a:lnTo>
                  <a:lnTo>
                    <a:pt x="206" y="152"/>
                  </a:lnTo>
                  <a:lnTo>
                    <a:pt x="206" y="194"/>
                  </a:lnTo>
                  <a:lnTo>
                    <a:pt x="53" y="194"/>
                  </a:lnTo>
                  <a:lnTo>
                    <a:pt x="53" y="287"/>
                  </a:lnTo>
                  <a:cubicBezTo>
                    <a:pt x="53" y="312"/>
                    <a:pt x="61" y="321"/>
                    <a:pt x="82" y="321"/>
                  </a:cubicBezTo>
                  <a:lnTo>
                    <a:pt x="226" y="321"/>
                  </a:lnTo>
                  <a:lnTo>
                    <a:pt x="228" y="361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2" name="Freeform 17"/>
            <p:cNvSpPr>
              <a:spLocks noEditPoints="1"/>
            </p:cNvSpPr>
            <p:nvPr userDrawn="1"/>
          </p:nvSpPr>
          <p:spPr bwMode="auto">
            <a:xfrm>
              <a:off x="7612063" y="690563"/>
              <a:ext cx="92075" cy="130175"/>
            </a:xfrm>
            <a:custGeom>
              <a:avLst/>
              <a:gdLst>
                <a:gd name="T0" fmla="*/ 126 w 260"/>
                <a:gd name="T1" fmla="*/ 173 h 367"/>
                <a:gd name="T2" fmla="*/ 194 w 260"/>
                <a:gd name="T3" fmla="*/ 108 h 367"/>
                <a:gd name="T4" fmla="*/ 126 w 260"/>
                <a:gd name="T5" fmla="*/ 45 h 367"/>
                <a:gd name="T6" fmla="*/ 52 w 260"/>
                <a:gd name="T7" fmla="*/ 45 h 367"/>
                <a:gd name="T8" fmla="*/ 52 w 260"/>
                <a:gd name="T9" fmla="*/ 173 h 367"/>
                <a:gd name="T10" fmla="*/ 126 w 260"/>
                <a:gd name="T11" fmla="*/ 173 h 367"/>
                <a:gd name="T12" fmla="*/ 204 w 260"/>
                <a:gd name="T13" fmla="*/ 367 h 367"/>
                <a:gd name="T14" fmla="*/ 173 w 260"/>
                <a:gd name="T15" fmla="*/ 254 h 367"/>
                <a:gd name="T16" fmla="*/ 127 w 260"/>
                <a:gd name="T17" fmla="*/ 218 h 367"/>
                <a:gd name="T18" fmla="*/ 52 w 260"/>
                <a:gd name="T19" fmla="*/ 217 h 367"/>
                <a:gd name="T20" fmla="*/ 52 w 260"/>
                <a:gd name="T21" fmla="*/ 367 h 367"/>
                <a:gd name="T22" fmla="*/ 0 w 260"/>
                <a:gd name="T23" fmla="*/ 367 h 367"/>
                <a:gd name="T24" fmla="*/ 0 w 260"/>
                <a:gd name="T25" fmla="*/ 4 h 367"/>
                <a:gd name="T26" fmla="*/ 127 w 260"/>
                <a:gd name="T27" fmla="*/ 0 h 367"/>
                <a:gd name="T28" fmla="*/ 247 w 260"/>
                <a:gd name="T29" fmla="*/ 105 h 367"/>
                <a:gd name="T30" fmla="*/ 180 w 260"/>
                <a:gd name="T31" fmla="*/ 197 h 367"/>
                <a:gd name="T32" fmla="*/ 180 w 260"/>
                <a:gd name="T33" fmla="*/ 200 h 367"/>
                <a:gd name="T34" fmla="*/ 226 w 260"/>
                <a:gd name="T35" fmla="*/ 252 h 367"/>
                <a:gd name="T36" fmla="*/ 260 w 260"/>
                <a:gd name="T37" fmla="*/ 367 h 367"/>
                <a:gd name="T38" fmla="*/ 204 w 260"/>
                <a:gd name="T3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0" h="367">
                  <a:moveTo>
                    <a:pt x="126" y="173"/>
                  </a:moveTo>
                  <a:cubicBezTo>
                    <a:pt x="177" y="172"/>
                    <a:pt x="194" y="158"/>
                    <a:pt x="194" y="108"/>
                  </a:cubicBezTo>
                  <a:cubicBezTo>
                    <a:pt x="194" y="58"/>
                    <a:pt x="177" y="45"/>
                    <a:pt x="126" y="45"/>
                  </a:cubicBezTo>
                  <a:cubicBezTo>
                    <a:pt x="98" y="45"/>
                    <a:pt x="72" y="45"/>
                    <a:pt x="52" y="45"/>
                  </a:cubicBezTo>
                  <a:lnTo>
                    <a:pt x="52" y="173"/>
                  </a:lnTo>
                  <a:lnTo>
                    <a:pt x="126" y="173"/>
                  </a:lnTo>
                  <a:close/>
                  <a:moveTo>
                    <a:pt x="204" y="367"/>
                  </a:moveTo>
                  <a:lnTo>
                    <a:pt x="173" y="254"/>
                  </a:lnTo>
                  <a:cubicBezTo>
                    <a:pt x="164" y="228"/>
                    <a:pt x="150" y="218"/>
                    <a:pt x="127" y="218"/>
                  </a:cubicBezTo>
                  <a:lnTo>
                    <a:pt x="52" y="217"/>
                  </a:lnTo>
                  <a:lnTo>
                    <a:pt x="52" y="367"/>
                  </a:lnTo>
                  <a:lnTo>
                    <a:pt x="0" y="367"/>
                  </a:lnTo>
                  <a:lnTo>
                    <a:pt x="0" y="4"/>
                  </a:lnTo>
                  <a:cubicBezTo>
                    <a:pt x="40" y="0"/>
                    <a:pt x="68" y="0"/>
                    <a:pt x="127" y="0"/>
                  </a:cubicBezTo>
                  <a:cubicBezTo>
                    <a:pt x="212" y="0"/>
                    <a:pt x="247" y="23"/>
                    <a:pt x="247" y="105"/>
                  </a:cubicBezTo>
                  <a:cubicBezTo>
                    <a:pt x="247" y="162"/>
                    <a:pt x="229" y="191"/>
                    <a:pt x="180" y="197"/>
                  </a:cubicBezTo>
                  <a:lnTo>
                    <a:pt x="180" y="200"/>
                  </a:lnTo>
                  <a:cubicBezTo>
                    <a:pt x="198" y="205"/>
                    <a:pt x="218" y="221"/>
                    <a:pt x="226" y="252"/>
                  </a:cubicBezTo>
                  <a:lnTo>
                    <a:pt x="260" y="367"/>
                  </a:lnTo>
                  <a:lnTo>
                    <a:pt x="204" y="36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3" name="Freeform 18"/>
            <p:cNvSpPr>
              <a:spLocks/>
            </p:cNvSpPr>
            <p:nvPr userDrawn="1"/>
          </p:nvSpPr>
          <p:spPr bwMode="auto">
            <a:xfrm>
              <a:off x="7723188" y="688975"/>
              <a:ext cx="85725" cy="133350"/>
            </a:xfrm>
            <a:custGeom>
              <a:avLst/>
              <a:gdLst>
                <a:gd name="T0" fmla="*/ 229 w 243"/>
                <a:gd name="T1" fmla="*/ 11 h 375"/>
                <a:gd name="T2" fmla="*/ 226 w 243"/>
                <a:gd name="T3" fmla="*/ 49 h 375"/>
                <a:gd name="T4" fmla="*/ 122 w 243"/>
                <a:gd name="T5" fmla="*/ 47 h 375"/>
                <a:gd name="T6" fmla="*/ 53 w 243"/>
                <a:gd name="T7" fmla="*/ 97 h 375"/>
                <a:gd name="T8" fmla="*/ 97 w 243"/>
                <a:gd name="T9" fmla="*/ 152 h 375"/>
                <a:gd name="T10" fmla="*/ 169 w 243"/>
                <a:gd name="T11" fmla="*/ 172 h 375"/>
                <a:gd name="T12" fmla="*/ 243 w 243"/>
                <a:gd name="T13" fmla="*/ 276 h 375"/>
                <a:gd name="T14" fmla="*/ 119 w 243"/>
                <a:gd name="T15" fmla="*/ 375 h 375"/>
                <a:gd name="T16" fmla="*/ 5 w 243"/>
                <a:gd name="T17" fmla="*/ 365 h 375"/>
                <a:gd name="T18" fmla="*/ 9 w 243"/>
                <a:gd name="T19" fmla="*/ 326 h 375"/>
                <a:gd name="T20" fmla="*/ 120 w 243"/>
                <a:gd name="T21" fmla="*/ 329 h 375"/>
                <a:gd name="T22" fmla="*/ 189 w 243"/>
                <a:gd name="T23" fmla="*/ 275 h 375"/>
                <a:gd name="T24" fmla="*/ 146 w 243"/>
                <a:gd name="T25" fmla="*/ 219 h 375"/>
                <a:gd name="T26" fmla="*/ 72 w 243"/>
                <a:gd name="T27" fmla="*/ 199 h 375"/>
                <a:gd name="T28" fmla="*/ 0 w 243"/>
                <a:gd name="T29" fmla="*/ 96 h 375"/>
                <a:gd name="T30" fmla="*/ 120 w 243"/>
                <a:gd name="T31" fmla="*/ 0 h 375"/>
                <a:gd name="T32" fmla="*/ 229 w 243"/>
                <a:gd name="T33" fmla="*/ 11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3" h="375">
                  <a:moveTo>
                    <a:pt x="229" y="11"/>
                  </a:moveTo>
                  <a:lnTo>
                    <a:pt x="226" y="49"/>
                  </a:lnTo>
                  <a:cubicBezTo>
                    <a:pt x="195" y="48"/>
                    <a:pt x="156" y="47"/>
                    <a:pt x="122" y="47"/>
                  </a:cubicBezTo>
                  <a:cubicBezTo>
                    <a:pt x="72" y="47"/>
                    <a:pt x="53" y="49"/>
                    <a:pt x="53" y="97"/>
                  </a:cubicBezTo>
                  <a:cubicBezTo>
                    <a:pt x="53" y="135"/>
                    <a:pt x="67" y="145"/>
                    <a:pt x="97" y="152"/>
                  </a:cubicBezTo>
                  <a:lnTo>
                    <a:pt x="169" y="172"/>
                  </a:lnTo>
                  <a:cubicBezTo>
                    <a:pt x="225" y="188"/>
                    <a:pt x="243" y="221"/>
                    <a:pt x="243" y="276"/>
                  </a:cubicBezTo>
                  <a:cubicBezTo>
                    <a:pt x="243" y="359"/>
                    <a:pt x="206" y="375"/>
                    <a:pt x="119" y="375"/>
                  </a:cubicBezTo>
                  <a:cubicBezTo>
                    <a:pt x="96" y="375"/>
                    <a:pt x="56" y="374"/>
                    <a:pt x="5" y="365"/>
                  </a:cubicBezTo>
                  <a:lnTo>
                    <a:pt x="9" y="326"/>
                  </a:lnTo>
                  <a:cubicBezTo>
                    <a:pt x="75" y="328"/>
                    <a:pt x="93" y="329"/>
                    <a:pt x="120" y="329"/>
                  </a:cubicBezTo>
                  <a:cubicBezTo>
                    <a:pt x="173" y="328"/>
                    <a:pt x="189" y="320"/>
                    <a:pt x="189" y="275"/>
                  </a:cubicBezTo>
                  <a:cubicBezTo>
                    <a:pt x="189" y="236"/>
                    <a:pt x="175" y="227"/>
                    <a:pt x="146" y="219"/>
                  </a:cubicBezTo>
                  <a:lnTo>
                    <a:pt x="72" y="199"/>
                  </a:lnTo>
                  <a:cubicBezTo>
                    <a:pt x="19" y="184"/>
                    <a:pt x="0" y="151"/>
                    <a:pt x="0" y="96"/>
                  </a:cubicBezTo>
                  <a:cubicBezTo>
                    <a:pt x="0" y="12"/>
                    <a:pt x="38" y="0"/>
                    <a:pt x="120" y="0"/>
                  </a:cubicBezTo>
                  <a:cubicBezTo>
                    <a:pt x="154" y="0"/>
                    <a:pt x="192" y="2"/>
                    <a:pt x="229" y="11"/>
                  </a:cubicBez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4" name="Rectangle 19"/>
            <p:cNvSpPr>
              <a:spLocks noChangeArrowheads="1"/>
            </p:cNvSpPr>
            <p:nvPr userDrawn="1"/>
          </p:nvSpPr>
          <p:spPr bwMode="auto">
            <a:xfrm>
              <a:off x="7834313" y="692150"/>
              <a:ext cx="19050" cy="128587"/>
            </a:xfrm>
            <a:prstGeom prst="rect">
              <a:avLst/>
            </a:pr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5" name="Freeform 20"/>
            <p:cNvSpPr>
              <a:spLocks/>
            </p:cNvSpPr>
            <p:nvPr userDrawn="1"/>
          </p:nvSpPr>
          <p:spPr bwMode="auto">
            <a:xfrm>
              <a:off x="7872413" y="692150"/>
              <a:ext cx="101600" cy="128587"/>
            </a:xfrm>
            <a:custGeom>
              <a:avLst/>
              <a:gdLst>
                <a:gd name="T0" fmla="*/ 168 w 283"/>
                <a:gd name="T1" fmla="*/ 47 h 363"/>
                <a:gd name="T2" fmla="*/ 168 w 283"/>
                <a:gd name="T3" fmla="*/ 363 h 363"/>
                <a:gd name="T4" fmla="*/ 114 w 283"/>
                <a:gd name="T5" fmla="*/ 363 h 363"/>
                <a:gd name="T6" fmla="*/ 114 w 283"/>
                <a:gd name="T7" fmla="*/ 47 h 363"/>
                <a:gd name="T8" fmla="*/ 0 w 283"/>
                <a:gd name="T9" fmla="*/ 47 h 363"/>
                <a:gd name="T10" fmla="*/ 0 w 283"/>
                <a:gd name="T11" fmla="*/ 0 h 363"/>
                <a:gd name="T12" fmla="*/ 283 w 283"/>
                <a:gd name="T13" fmla="*/ 0 h 363"/>
                <a:gd name="T14" fmla="*/ 283 w 283"/>
                <a:gd name="T15" fmla="*/ 47 h 363"/>
                <a:gd name="T16" fmla="*/ 168 w 283"/>
                <a:gd name="T17" fmla="*/ 4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3" h="363">
                  <a:moveTo>
                    <a:pt x="168" y="47"/>
                  </a:moveTo>
                  <a:lnTo>
                    <a:pt x="168" y="363"/>
                  </a:lnTo>
                  <a:lnTo>
                    <a:pt x="114" y="363"/>
                  </a:lnTo>
                  <a:lnTo>
                    <a:pt x="114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283" y="0"/>
                  </a:lnTo>
                  <a:lnTo>
                    <a:pt x="283" y="47"/>
                  </a:lnTo>
                  <a:lnTo>
                    <a:pt x="168" y="4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6" name="Freeform 21"/>
            <p:cNvSpPr>
              <a:spLocks noEditPoints="1"/>
            </p:cNvSpPr>
            <p:nvPr userDrawn="1"/>
          </p:nvSpPr>
          <p:spPr bwMode="auto">
            <a:xfrm>
              <a:off x="7969250" y="657225"/>
              <a:ext cx="114300" cy="163512"/>
            </a:xfrm>
            <a:custGeom>
              <a:avLst/>
              <a:gdLst>
                <a:gd name="T0" fmla="*/ 199 w 321"/>
                <a:gd name="T1" fmla="*/ 57 h 459"/>
                <a:gd name="T2" fmla="*/ 185 w 321"/>
                <a:gd name="T3" fmla="*/ 43 h 459"/>
                <a:gd name="T4" fmla="*/ 185 w 321"/>
                <a:gd name="T5" fmla="*/ 14 h 459"/>
                <a:gd name="T6" fmla="*/ 199 w 321"/>
                <a:gd name="T7" fmla="*/ 0 h 459"/>
                <a:gd name="T8" fmla="*/ 215 w 321"/>
                <a:gd name="T9" fmla="*/ 0 h 459"/>
                <a:gd name="T10" fmla="*/ 230 w 321"/>
                <a:gd name="T11" fmla="*/ 14 h 459"/>
                <a:gd name="T12" fmla="*/ 230 w 321"/>
                <a:gd name="T13" fmla="*/ 43 h 459"/>
                <a:gd name="T14" fmla="*/ 215 w 321"/>
                <a:gd name="T15" fmla="*/ 57 h 459"/>
                <a:gd name="T16" fmla="*/ 199 w 321"/>
                <a:gd name="T17" fmla="*/ 57 h 459"/>
                <a:gd name="T18" fmla="*/ 176 w 321"/>
                <a:gd name="T19" fmla="*/ 166 h 459"/>
                <a:gd name="T20" fmla="*/ 167 w 321"/>
                <a:gd name="T21" fmla="*/ 137 h 459"/>
                <a:gd name="T22" fmla="*/ 153 w 321"/>
                <a:gd name="T23" fmla="*/ 137 h 459"/>
                <a:gd name="T24" fmla="*/ 144 w 321"/>
                <a:gd name="T25" fmla="*/ 166 h 459"/>
                <a:gd name="T26" fmla="*/ 102 w 321"/>
                <a:gd name="T27" fmla="*/ 304 h 459"/>
                <a:gd name="T28" fmla="*/ 218 w 321"/>
                <a:gd name="T29" fmla="*/ 304 h 459"/>
                <a:gd name="T30" fmla="*/ 176 w 321"/>
                <a:gd name="T31" fmla="*/ 166 h 459"/>
                <a:gd name="T32" fmla="*/ 105 w 321"/>
                <a:gd name="T33" fmla="*/ 57 h 459"/>
                <a:gd name="T34" fmla="*/ 92 w 321"/>
                <a:gd name="T35" fmla="*/ 43 h 459"/>
                <a:gd name="T36" fmla="*/ 92 w 321"/>
                <a:gd name="T37" fmla="*/ 14 h 459"/>
                <a:gd name="T38" fmla="*/ 105 w 321"/>
                <a:gd name="T39" fmla="*/ 0 h 459"/>
                <a:gd name="T40" fmla="*/ 122 w 321"/>
                <a:gd name="T41" fmla="*/ 0 h 459"/>
                <a:gd name="T42" fmla="*/ 136 w 321"/>
                <a:gd name="T43" fmla="*/ 14 h 459"/>
                <a:gd name="T44" fmla="*/ 136 w 321"/>
                <a:gd name="T45" fmla="*/ 43 h 459"/>
                <a:gd name="T46" fmla="*/ 122 w 321"/>
                <a:gd name="T47" fmla="*/ 57 h 459"/>
                <a:gd name="T48" fmla="*/ 105 w 321"/>
                <a:gd name="T49" fmla="*/ 57 h 459"/>
                <a:gd name="T50" fmla="*/ 88 w 321"/>
                <a:gd name="T51" fmla="*/ 350 h 459"/>
                <a:gd name="T52" fmla="*/ 54 w 321"/>
                <a:gd name="T53" fmla="*/ 459 h 459"/>
                <a:gd name="T54" fmla="*/ 0 w 321"/>
                <a:gd name="T55" fmla="*/ 459 h 459"/>
                <a:gd name="T56" fmla="*/ 114 w 321"/>
                <a:gd name="T57" fmla="*/ 110 h 459"/>
                <a:gd name="T58" fmla="*/ 133 w 321"/>
                <a:gd name="T59" fmla="*/ 96 h 459"/>
                <a:gd name="T60" fmla="*/ 187 w 321"/>
                <a:gd name="T61" fmla="*/ 96 h 459"/>
                <a:gd name="T62" fmla="*/ 206 w 321"/>
                <a:gd name="T63" fmla="*/ 110 h 459"/>
                <a:gd name="T64" fmla="*/ 321 w 321"/>
                <a:gd name="T65" fmla="*/ 459 h 459"/>
                <a:gd name="T66" fmla="*/ 266 w 321"/>
                <a:gd name="T67" fmla="*/ 459 h 459"/>
                <a:gd name="T68" fmla="*/ 233 w 321"/>
                <a:gd name="T69" fmla="*/ 350 h 459"/>
                <a:gd name="T70" fmla="*/ 88 w 321"/>
                <a:gd name="T71" fmla="*/ 35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21" h="459">
                  <a:moveTo>
                    <a:pt x="199" y="57"/>
                  </a:moveTo>
                  <a:cubicBezTo>
                    <a:pt x="189" y="57"/>
                    <a:pt x="185" y="53"/>
                    <a:pt x="185" y="43"/>
                  </a:cubicBezTo>
                  <a:lnTo>
                    <a:pt x="185" y="14"/>
                  </a:lnTo>
                  <a:cubicBezTo>
                    <a:pt x="185" y="6"/>
                    <a:pt x="189" y="0"/>
                    <a:pt x="199" y="0"/>
                  </a:cubicBezTo>
                  <a:lnTo>
                    <a:pt x="215" y="0"/>
                  </a:lnTo>
                  <a:cubicBezTo>
                    <a:pt x="224" y="0"/>
                    <a:pt x="230" y="6"/>
                    <a:pt x="230" y="14"/>
                  </a:cubicBezTo>
                  <a:lnTo>
                    <a:pt x="230" y="43"/>
                  </a:lnTo>
                  <a:cubicBezTo>
                    <a:pt x="230" y="53"/>
                    <a:pt x="224" y="57"/>
                    <a:pt x="215" y="57"/>
                  </a:cubicBezTo>
                  <a:lnTo>
                    <a:pt x="199" y="57"/>
                  </a:lnTo>
                  <a:close/>
                  <a:moveTo>
                    <a:pt x="176" y="166"/>
                  </a:moveTo>
                  <a:cubicBezTo>
                    <a:pt x="173" y="157"/>
                    <a:pt x="170" y="146"/>
                    <a:pt x="167" y="137"/>
                  </a:cubicBezTo>
                  <a:lnTo>
                    <a:pt x="153" y="137"/>
                  </a:lnTo>
                  <a:cubicBezTo>
                    <a:pt x="150" y="146"/>
                    <a:pt x="147" y="157"/>
                    <a:pt x="144" y="166"/>
                  </a:cubicBezTo>
                  <a:lnTo>
                    <a:pt x="102" y="304"/>
                  </a:lnTo>
                  <a:lnTo>
                    <a:pt x="218" y="304"/>
                  </a:lnTo>
                  <a:lnTo>
                    <a:pt x="176" y="166"/>
                  </a:lnTo>
                  <a:close/>
                  <a:moveTo>
                    <a:pt x="105" y="57"/>
                  </a:moveTo>
                  <a:cubicBezTo>
                    <a:pt x="96" y="57"/>
                    <a:pt x="92" y="53"/>
                    <a:pt x="92" y="43"/>
                  </a:cubicBezTo>
                  <a:lnTo>
                    <a:pt x="92" y="14"/>
                  </a:lnTo>
                  <a:cubicBezTo>
                    <a:pt x="92" y="6"/>
                    <a:pt x="96" y="0"/>
                    <a:pt x="105" y="0"/>
                  </a:cubicBezTo>
                  <a:lnTo>
                    <a:pt x="122" y="0"/>
                  </a:lnTo>
                  <a:cubicBezTo>
                    <a:pt x="132" y="0"/>
                    <a:pt x="136" y="6"/>
                    <a:pt x="136" y="14"/>
                  </a:cubicBezTo>
                  <a:lnTo>
                    <a:pt x="136" y="43"/>
                  </a:lnTo>
                  <a:cubicBezTo>
                    <a:pt x="136" y="53"/>
                    <a:pt x="132" y="57"/>
                    <a:pt x="122" y="57"/>
                  </a:cubicBezTo>
                  <a:lnTo>
                    <a:pt x="105" y="57"/>
                  </a:lnTo>
                  <a:close/>
                  <a:moveTo>
                    <a:pt x="88" y="350"/>
                  </a:moveTo>
                  <a:lnTo>
                    <a:pt x="54" y="459"/>
                  </a:lnTo>
                  <a:lnTo>
                    <a:pt x="0" y="459"/>
                  </a:lnTo>
                  <a:lnTo>
                    <a:pt x="114" y="110"/>
                  </a:lnTo>
                  <a:cubicBezTo>
                    <a:pt x="116" y="102"/>
                    <a:pt x="124" y="96"/>
                    <a:pt x="133" y="96"/>
                  </a:cubicBezTo>
                  <a:lnTo>
                    <a:pt x="187" y="96"/>
                  </a:lnTo>
                  <a:cubicBezTo>
                    <a:pt x="196" y="96"/>
                    <a:pt x="204" y="102"/>
                    <a:pt x="206" y="110"/>
                  </a:cubicBezTo>
                  <a:lnTo>
                    <a:pt x="321" y="459"/>
                  </a:lnTo>
                  <a:lnTo>
                    <a:pt x="266" y="459"/>
                  </a:lnTo>
                  <a:lnTo>
                    <a:pt x="233" y="350"/>
                  </a:lnTo>
                  <a:lnTo>
                    <a:pt x="88" y="350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7" name="Freeform 22"/>
            <p:cNvSpPr>
              <a:spLocks/>
            </p:cNvSpPr>
            <p:nvPr userDrawn="1"/>
          </p:nvSpPr>
          <p:spPr bwMode="auto">
            <a:xfrm>
              <a:off x="8078788" y="692150"/>
              <a:ext cx="100012" cy="128587"/>
            </a:xfrm>
            <a:custGeom>
              <a:avLst/>
              <a:gdLst>
                <a:gd name="T0" fmla="*/ 167 w 282"/>
                <a:gd name="T1" fmla="*/ 47 h 363"/>
                <a:gd name="T2" fmla="*/ 167 w 282"/>
                <a:gd name="T3" fmla="*/ 363 h 363"/>
                <a:gd name="T4" fmla="*/ 114 w 282"/>
                <a:gd name="T5" fmla="*/ 363 h 363"/>
                <a:gd name="T6" fmla="*/ 114 w 282"/>
                <a:gd name="T7" fmla="*/ 47 h 363"/>
                <a:gd name="T8" fmla="*/ 0 w 282"/>
                <a:gd name="T9" fmla="*/ 47 h 363"/>
                <a:gd name="T10" fmla="*/ 0 w 282"/>
                <a:gd name="T11" fmla="*/ 0 h 363"/>
                <a:gd name="T12" fmla="*/ 282 w 282"/>
                <a:gd name="T13" fmla="*/ 0 h 363"/>
                <a:gd name="T14" fmla="*/ 282 w 282"/>
                <a:gd name="T15" fmla="*/ 47 h 363"/>
                <a:gd name="T16" fmla="*/ 167 w 282"/>
                <a:gd name="T17" fmla="*/ 4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2" h="363">
                  <a:moveTo>
                    <a:pt x="167" y="47"/>
                  </a:moveTo>
                  <a:lnTo>
                    <a:pt x="167" y="363"/>
                  </a:lnTo>
                  <a:lnTo>
                    <a:pt x="114" y="363"/>
                  </a:lnTo>
                  <a:lnTo>
                    <a:pt x="114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282" y="0"/>
                  </a:lnTo>
                  <a:lnTo>
                    <a:pt x="282" y="47"/>
                  </a:lnTo>
                  <a:lnTo>
                    <a:pt x="167" y="4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48" name="Freeform 7"/>
          <p:cNvSpPr>
            <a:spLocks noChangeAspect="1"/>
          </p:cNvSpPr>
          <p:nvPr userDrawn="1"/>
        </p:nvSpPr>
        <p:spPr bwMode="auto">
          <a:xfrm>
            <a:off x="1296143" y="0"/>
            <a:ext cx="7920881" cy="5184000"/>
          </a:xfrm>
          <a:custGeom>
            <a:avLst/>
            <a:gdLst>
              <a:gd name="T0" fmla="*/ 2000 w 2000"/>
              <a:gd name="T1" fmla="*/ 0 h 1349"/>
              <a:gd name="T2" fmla="*/ 1361 w 2000"/>
              <a:gd name="T3" fmla="*/ 0 h 1349"/>
              <a:gd name="T4" fmla="*/ 992 w 2000"/>
              <a:gd name="T5" fmla="*/ 627 h 1349"/>
              <a:gd name="T6" fmla="*/ 0 w 2000"/>
              <a:gd name="T7" fmla="*/ 1193 h 1349"/>
              <a:gd name="T8" fmla="*/ 0 w 2000"/>
              <a:gd name="T9" fmla="*/ 1349 h 1349"/>
              <a:gd name="T10" fmla="*/ 2000 w 2000"/>
              <a:gd name="T11" fmla="*/ 1349 h 1349"/>
              <a:gd name="T12" fmla="*/ 2000 w 2000"/>
              <a:gd name="T13" fmla="*/ 0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00" h="1349">
                <a:moveTo>
                  <a:pt x="2000" y="0"/>
                </a:moveTo>
                <a:lnTo>
                  <a:pt x="1361" y="0"/>
                </a:lnTo>
                <a:cubicBezTo>
                  <a:pt x="1285" y="208"/>
                  <a:pt x="1168" y="419"/>
                  <a:pt x="992" y="627"/>
                </a:cubicBezTo>
                <a:cubicBezTo>
                  <a:pt x="644" y="1036"/>
                  <a:pt x="259" y="1159"/>
                  <a:pt x="0" y="1193"/>
                </a:cubicBezTo>
                <a:lnTo>
                  <a:pt x="0" y="1349"/>
                </a:lnTo>
                <a:lnTo>
                  <a:pt x="2000" y="1349"/>
                </a:lnTo>
                <a:lnTo>
                  <a:pt x="2000" y="0"/>
                </a:lnTo>
                <a:close/>
              </a:path>
            </a:pathLst>
          </a:custGeom>
          <a:solidFill>
            <a:srgbClr val="7A786C">
              <a:alpha val="1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9" name="Grafik 48">
            <a:extLst>
              <a:ext uri="{FF2B5EF4-FFF2-40B4-BE49-F238E27FC236}">
                <a16:creationId xmlns:a16="http://schemas.microsoft.com/office/drawing/2014/main" id="{78E68CA5-309C-D509-761A-9C256E079B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1255" y="207541"/>
            <a:ext cx="2200289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39268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752528" y="288925"/>
            <a:ext cx="4176464" cy="647278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8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8032" y="1224235"/>
            <a:ext cx="8640000" cy="331200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10"/>
          </p:nvPr>
        </p:nvSpPr>
        <p:spPr>
          <a:xfrm>
            <a:off x="288032" y="4824635"/>
            <a:ext cx="864000" cy="288000"/>
          </a:xfrm>
        </p:spPr>
        <p:txBody>
          <a:bodyPr/>
          <a:lstStyle/>
          <a:p>
            <a:fld id="{EE1C2234-98B7-49F4-85EF-8DAF56499769}" type="datetime1">
              <a:rPr lang="de-DE" smtClean="0"/>
              <a:t>23.09.25</a:t>
            </a:fld>
            <a:endParaRPr lang="de-DE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088232" y="4824667"/>
            <a:ext cx="5040000" cy="288000"/>
          </a:xfrm>
        </p:spPr>
        <p:txBody>
          <a:bodyPr/>
          <a:lstStyle/>
          <a:p>
            <a:r>
              <a:rPr lang="de-DE"/>
              <a:t>Präsentationstitel/Autor/Veranstaltung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352992" y="4824635"/>
            <a:ext cx="576000" cy="288000"/>
          </a:xfrm>
        </p:spPr>
        <p:txBody>
          <a:bodyPr/>
          <a:lstStyle/>
          <a:p>
            <a:fld id="{527F1E04-A1A3-475C-A843-CFD0985386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93425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ertikaler Titel 1"/>
          <p:cNvSpPr>
            <a:spLocks noGrp="1"/>
          </p:cNvSpPr>
          <p:nvPr>
            <p:ph type="title" orient="vert"/>
          </p:nvPr>
        </p:nvSpPr>
        <p:spPr>
          <a:xfrm>
            <a:off x="6768752" y="1223963"/>
            <a:ext cx="2160936" cy="3313112"/>
          </a:xfrm>
        </p:spPr>
        <p:txBody>
          <a:bodyPr vert="eaVert"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8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9" y="1223963"/>
            <a:ext cx="6192000" cy="331200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10"/>
          </p:nvPr>
        </p:nvSpPr>
        <p:spPr>
          <a:xfrm>
            <a:off x="288032" y="4824635"/>
            <a:ext cx="864000" cy="288000"/>
          </a:xfrm>
        </p:spPr>
        <p:txBody>
          <a:bodyPr/>
          <a:lstStyle/>
          <a:p>
            <a:fld id="{B5406BC5-04D9-4099-9923-D3D721330691}" type="datetime1">
              <a:rPr lang="de-DE" smtClean="0"/>
              <a:t>23.09.25</a:t>
            </a:fld>
            <a:endParaRPr lang="de-DE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088232" y="4824667"/>
            <a:ext cx="5040000" cy="288000"/>
          </a:xfrm>
        </p:spPr>
        <p:txBody>
          <a:bodyPr/>
          <a:lstStyle/>
          <a:p>
            <a:r>
              <a:rPr lang="de-DE"/>
              <a:t>Präsentationstitel/Autor/Veranstaltung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352992" y="4824635"/>
            <a:ext cx="576000" cy="288000"/>
          </a:xfrm>
        </p:spPr>
        <p:txBody>
          <a:bodyPr/>
          <a:lstStyle/>
          <a:p>
            <a:fld id="{527F1E04-A1A3-475C-A843-CFD0985386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3351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608512" y="288925"/>
            <a:ext cx="4320480" cy="647278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288992" y="1224603"/>
            <a:ext cx="8640000" cy="3312000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10"/>
          </p:nvPr>
        </p:nvSpPr>
        <p:spPr>
          <a:xfrm>
            <a:off x="288032" y="4824635"/>
            <a:ext cx="864000" cy="288000"/>
          </a:xfrm>
        </p:spPr>
        <p:txBody>
          <a:bodyPr/>
          <a:lstStyle/>
          <a:p>
            <a:fld id="{288921BD-6B3C-47BC-83C4-1C45CD0812D9}" type="datetime1">
              <a:rPr lang="de-DE" smtClean="0"/>
              <a:t>23.09.25</a:t>
            </a:fld>
            <a:endParaRPr lang="de-DE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088232" y="4824667"/>
            <a:ext cx="5040000" cy="288000"/>
          </a:xfrm>
        </p:spPr>
        <p:txBody>
          <a:bodyPr/>
          <a:lstStyle/>
          <a:p>
            <a:r>
              <a:rPr lang="de-DE"/>
              <a:t>Präsentationstitel/Autor/Veranstaltung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352992" y="4824635"/>
            <a:ext cx="576000" cy="288000"/>
          </a:xfrm>
        </p:spPr>
        <p:txBody>
          <a:bodyPr/>
          <a:lstStyle/>
          <a:p>
            <a:fld id="{527F1E04-A1A3-475C-A843-CFD0985386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83775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>
            <a:extLst>
              <a:ext uri="{FF2B5EF4-FFF2-40B4-BE49-F238E27FC236}">
                <a16:creationId xmlns:a16="http://schemas.microsoft.com/office/drawing/2014/main" id="{5F7FCB50-8464-CE46-9ECC-97665388068E}"/>
              </a:ext>
            </a:extLst>
          </p:cNvPr>
          <p:cNvSpPr/>
          <p:nvPr userDrawn="1"/>
        </p:nvSpPr>
        <p:spPr>
          <a:xfrm>
            <a:off x="0" y="0"/>
            <a:ext cx="9217025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14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A8D5AE9-FBC7-1C42-916D-06F6B199A8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93583" y="1"/>
            <a:ext cx="3700166" cy="5227616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814DFDA3-BCDB-C046-B451-83B0932DFBFB}"/>
              </a:ext>
            </a:extLst>
          </p:cNvPr>
          <p:cNvSpPr/>
          <p:nvPr userDrawn="1"/>
        </p:nvSpPr>
        <p:spPr>
          <a:xfrm>
            <a:off x="2083850" y="1928998"/>
            <a:ext cx="7133176" cy="269569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14" dirty="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D948BFDF-5284-E44A-9063-E6FFD456FC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38453" y="202788"/>
            <a:ext cx="1456996" cy="784566"/>
          </a:xfrm>
          <a:prstGeom prst="rect">
            <a:avLst/>
          </a:prstGeom>
        </p:spPr>
      </p:pic>
      <p:sp>
        <p:nvSpPr>
          <p:cNvPr id="9" name="Textplatzhalter 16">
            <a:extLst>
              <a:ext uri="{FF2B5EF4-FFF2-40B4-BE49-F238E27FC236}">
                <a16:creationId xmlns:a16="http://schemas.microsoft.com/office/drawing/2014/main" id="{5C7777E6-4D9F-7448-A99D-E84B5AE678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83848" y="2069734"/>
            <a:ext cx="6697928" cy="755579"/>
          </a:xfrm>
        </p:spPr>
        <p:txBody>
          <a:bodyPr lIns="180000" tIns="180000" rIns="180000" bIns="180000" anchor="ctr"/>
          <a:lstStyle>
            <a:lvl1pPr>
              <a:buNone/>
              <a:defRPr sz="4435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Titel-Headline einfügen</a:t>
            </a:r>
          </a:p>
        </p:txBody>
      </p:sp>
      <p:pic>
        <p:nvPicPr>
          <p:cNvPr id="13" name="Grafik 12" descr="Ein Bild, das Text enthält.&#10;&#10;Automatisch generierte Beschreibung">
            <a:extLst>
              <a:ext uri="{FF2B5EF4-FFF2-40B4-BE49-F238E27FC236}">
                <a16:creationId xmlns:a16="http://schemas.microsoft.com/office/drawing/2014/main" id="{AA2CE03B-AB7A-D94E-9203-5CDFF40DDB1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08783" y="1056255"/>
            <a:ext cx="1088625" cy="428429"/>
          </a:xfrm>
          <a:prstGeom prst="rect">
            <a:avLst/>
          </a:prstGeom>
        </p:spPr>
      </p:pic>
      <p:sp>
        <p:nvSpPr>
          <p:cNvPr id="12" name="Textplatzhalter 16">
            <a:extLst>
              <a:ext uri="{FF2B5EF4-FFF2-40B4-BE49-F238E27FC236}">
                <a16:creationId xmlns:a16="http://schemas.microsoft.com/office/drawing/2014/main" id="{3116F59C-42E5-FD46-BE69-1A1979CFC81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83849" y="2966049"/>
            <a:ext cx="6697927" cy="277348"/>
          </a:xfrm>
        </p:spPr>
        <p:txBody>
          <a:bodyPr wrap="square" lIns="180000" tIns="0" rIns="180000" bIns="0" anchor="ctr">
            <a:spAutoFit/>
          </a:bodyPr>
          <a:lstStyle>
            <a:lvl1pPr algn="l">
              <a:lnSpc>
                <a:spcPct val="70000"/>
              </a:lnSpc>
              <a:buNone/>
              <a:defRPr sz="2419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Titel-Subheadline einfügen</a:t>
            </a:r>
          </a:p>
        </p:txBody>
      </p:sp>
      <p:sp>
        <p:nvSpPr>
          <p:cNvPr id="14" name="Textplatzhalter 16">
            <a:extLst>
              <a:ext uri="{FF2B5EF4-FFF2-40B4-BE49-F238E27FC236}">
                <a16:creationId xmlns:a16="http://schemas.microsoft.com/office/drawing/2014/main" id="{5E81B29A-8092-6744-AF30-C940AE9BACD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83849" y="3363044"/>
            <a:ext cx="6697927" cy="277348"/>
          </a:xfrm>
        </p:spPr>
        <p:txBody>
          <a:bodyPr wrap="square" lIns="180000" tIns="0" rIns="180000" bIns="0" anchor="ctr">
            <a:spAutoFit/>
          </a:bodyPr>
          <a:lstStyle>
            <a:lvl1pPr algn="l">
              <a:lnSpc>
                <a:spcPct val="70000"/>
              </a:lnSpc>
              <a:buNone/>
              <a:defRPr sz="2419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Jahr einfügen</a:t>
            </a:r>
          </a:p>
        </p:txBody>
      </p:sp>
      <p:sp>
        <p:nvSpPr>
          <p:cNvPr id="16" name="Textplatzhalter 16">
            <a:extLst>
              <a:ext uri="{FF2B5EF4-FFF2-40B4-BE49-F238E27FC236}">
                <a16:creationId xmlns:a16="http://schemas.microsoft.com/office/drawing/2014/main" id="{FFC3C400-C39A-C549-B311-980773816B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83849" y="3760038"/>
            <a:ext cx="6697927" cy="277348"/>
          </a:xfrm>
        </p:spPr>
        <p:txBody>
          <a:bodyPr wrap="square" lIns="180000" tIns="0" rIns="180000" bIns="0" anchor="ctr">
            <a:spAutoFit/>
          </a:bodyPr>
          <a:lstStyle>
            <a:lvl1pPr algn="l">
              <a:lnSpc>
                <a:spcPct val="70000"/>
              </a:lnSpc>
              <a:buNone/>
              <a:defRPr sz="2419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Thema einfügen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8776DB83-21BC-3643-AEAB-5E237DEA06F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083849" y="4157031"/>
            <a:ext cx="6697927" cy="277348"/>
          </a:xfrm>
        </p:spPr>
        <p:txBody>
          <a:bodyPr wrap="square" lIns="180000" tIns="0" rIns="180000" bIns="0" anchor="ctr">
            <a:spAutoFit/>
          </a:bodyPr>
          <a:lstStyle>
            <a:lvl1pPr algn="l">
              <a:lnSpc>
                <a:spcPct val="70000"/>
              </a:lnSpc>
              <a:buNone/>
              <a:defRPr sz="2419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Autor einfügen</a:t>
            </a:r>
          </a:p>
        </p:txBody>
      </p:sp>
      <p:sp>
        <p:nvSpPr>
          <p:cNvPr id="19" name="Textplatzhalter 3">
            <a:extLst>
              <a:ext uri="{FF2B5EF4-FFF2-40B4-BE49-F238E27FC236}">
                <a16:creationId xmlns:a16="http://schemas.microsoft.com/office/drawing/2014/main" id="{EF594B8A-4F5C-9F4D-9785-15AE5DB486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8512" y="4770313"/>
            <a:ext cx="3824258" cy="416484"/>
          </a:xfrm>
        </p:spPr>
        <p:txBody>
          <a:bodyPr anchor="ctr">
            <a:normAutofit/>
          </a:bodyPr>
          <a:lstStyle>
            <a:lvl1pPr marL="0" indent="0">
              <a:buNone/>
              <a:defRPr lang="de-DE" sz="1008" b="0" i="0" kern="12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Fußzeile für Anmerkungen</a:t>
            </a:r>
          </a:p>
        </p:txBody>
      </p:sp>
    </p:spTree>
    <p:extLst>
      <p:ext uri="{BB962C8B-B14F-4D97-AF65-F5344CB8AC3E}">
        <p14:creationId xmlns:p14="http://schemas.microsoft.com/office/powerpoint/2010/main" val="17315364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>
            <a:extLst>
              <a:ext uri="{FF2B5EF4-FFF2-40B4-BE49-F238E27FC236}">
                <a16:creationId xmlns:a16="http://schemas.microsoft.com/office/drawing/2014/main" id="{5F7FCB50-8464-CE46-9ECC-97665388068E}"/>
              </a:ext>
            </a:extLst>
          </p:cNvPr>
          <p:cNvSpPr/>
          <p:nvPr userDrawn="1"/>
        </p:nvSpPr>
        <p:spPr>
          <a:xfrm>
            <a:off x="0" y="0"/>
            <a:ext cx="9217025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14"/>
          </a:p>
        </p:txBody>
      </p:sp>
      <p:sp>
        <p:nvSpPr>
          <p:cNvPr id="29" name="Bildplatzhalter 28">
            <a:extLst>
              <a:ext uri="{FF2B5EF4-FFF2-40B4-BE49-F238E27FC236}">
                <a16:creationId xmlns:a16="http://schemas.microsoft.com/office/drawing/2014/main" id="{10CEE6FE-4B13-E548-A091-C6ADD1F4578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217025" cy="5184775"/>
          </a:xfrm>
        </p:spPr>
        <p:txBody>
          <a:bodyPr/>
          <a:lstStyle>
            <a:lvl1pPr marL="230429" marR="0" indent="-230429" algn="l" defTabSz="921715" rtl="0" eaLnBrk="1" fontAlgn="auto" latinLnBrk="0" hangingPunct="1">
              <a:lnSpc>
                <a:spcPct val="90000"/>
              </a:lnSpc>
              <a:spcBef>
                <a:spcPts val="1008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30429" marR="0" lvl="0" indent="-230429" algn="l" defTabSz="921715" rtl="0" eaLnBrk="1" fontAlgn="auto" latinLnBrk="0" hangingPunct="1">
              <a:lnSpc>
                <a:spcPct val="90000"/>
              </a:lnSpc>
              <a:spcBef>
                <a:spcPts val="1008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Hier muss ein Bild eingefügt werden.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98CC0D2-009A-6A4E-AD15-5D39328FFD67}"/>
              </a:ext>
            </a:extLst>
          </p:cNvPr>
          <p:cNvSpPr/>
          <p:nvPr userDrawn="1"/>
        </p:nvSpPr>
        <p:spPr>
          <a:xfrm>
            <a:off x="2075590" y="1920873"/>
            <a:ext cx="7141435" cy="27038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14" dirty="0"/>
          </a:p>
        </p:txBody>
      </p:sp>
      <p:sp>
        <p:nvSpPr>
          <p:cNvPr id="14" name="Textplatzhalter 16">
            <a:extLst>
              <a:ext uri="{FF2B5EF4-FFF2-40B4-BE49-F238E27FC236}">
                <a16:creationId xmlns:a16="http://schemas.microsoft.com/office/drawing/2014/main" id="{18D2D877-AB49-0048-9E6E-0525E45CF2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83848" y="2069734"/>
            <a:ext cx="6697928" cy="755579"/>
          </a:xfrm>
        </p:spPr>
        <p:txBody>
          <a:bodyPr lIns="180000" tIns="180000" rIns="180000" bIns="180000" anchor="ctr"/>
          <a:lstStyle>
            <a:lvl1pPr>
              <a:buNone/>
              <a:defRPr sz="4435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Titel-Headline einfügen</a:t>
            </a:r>
          </a:p>
        </p:txBody>
      </p:sp>
      <p:sp>
        <p:nvSpPr>
          <p:cNvPr id="10" name="Textplatzhalter 16">
            <a:extLst>
              <a:ext uri="{FF2B5EF4-FFF2-40B4-BE49-F238E27FC236}">
                <a16:creationId xmlns:a16="http://schemas.microsoft.com/office/drawing/2014/main" id="{841FF740-9E60-D84F-A26E-6CD94B8D903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83849" y="2966049"/>
            <a:ext cx="6697927" cy="277348"/>
          </a:xfrm>
        </p:spPr>
        <p:txBody>
          <a:bodyPr wrap="square" lIns="180000" tIns="0" rIns="180000" bIns="0" anchor="ctr">
            <a:spAutoFit/>
          </a:bodyPr>
          <a:lstStyle>
            <a:lvl1pPr algn="l">
              <a:lnSpc>
                <a:spcPct val="70000"/>
              </a:lnSpc>
              <a:buNone/>
              <a:defRPr sz="2419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Titel-Subheadline einfügen</a:t>
            </a:r>
          </a:p>
        </p:txBody>
      </p:sp>
      <p:sp>
        <p:nvSpPr>
          <p:cNvPr id="12" name="Textplatzhalter 16">
            <a:extLst>
              <a:ext uri="{FF2B5EF4-FFF2-40B4-BE49-F238E27FC236}">
                <a16:creationId xmlns:a16="http://schemas.microsoft.com/office/drawing/2014/main" id="{8C341852-E3F1-AB42-A858-3871132D5F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83849" y="3363044"/>
            <a:ext cx="6697927" cy="277348"/>
          </a:xfrm>
        </p:spPr>
        <p:txBody>
          <a:bodyPr wrap="square" lIns="180000" tIns="0" rIns="180000" bIns="0" anchor="ctr">
            <a:spAutoFit/>
          </a:bodyPr>
          <a:lstStyle>
            <a:lvl1pPr algn="l">
              <a:lnSpc>
                <a:spcPct val="70000"/>
              </a:lnSpc>
              <a:buNone/>
              <a:defRPr sz="2419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Jahr einfügen</a:t>
            </a:r>
          </a:p>
        </p:txBody>
      </p:sp>
      <p:sp>
        <p:nvSpPr>
          <p:cNvPr id="13" name="Textplatzhalter 16">
            <a:extLst>
              <a:ext uri="{FF2B5EF4-FFF2-40B4-BE49-F238E27FC236}">
                <a16:creationId xmlns:a16="http://schemas.microsoft.com/office/drawing/2014/main" id="{4A731B0E-C58F-E641-8573-4162858F15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83849" y="3760038"/>
            <a:ext cx="6697927" cy="277348"/>
          </a:xfrm>
        </p:spPr>
        <p:txBody>
          <a:bodyPr wrap="square" lIns="180000" tIns="0" rIns="180000" bIns="0" anchor="ctr">
            <a:spAutoFit/>
          </a:bodyPr>
          <a:lstStyle>
            <a:lvl1pPr algn="l">
              <a:lnSpc>
                <a:spcPct val="70000"/>
              </a:lnSpc>
              <a:buNone/>
              <a:defRPr sz="2419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Thema einfügen</a:t>
            </a:r>
          </a:p>
        </p:txBody>
      </p:sp>
      <p:sp>
        <p:nvSpPr>
          <p:cNvPr id="15" name="Textplatzhalter 16">
            <a:extLst>
              <a:ext uri="{FF2B5EF4-FFF2-40B4-BE49-F238E27FC236}">
                <a16:creationId xmlns:a16="http://schemas.microsoft.com/office/drawing/2014/main" id="{0C781619-012F-7244-ACA3-0E6C8C4F32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083849" y="4157031"/>
            <a:ext cx="6697927" cy="277348"/>
          </a:xfrm>
        </p:spPr>
        <p:txBody>
          <a:bodyPr wrap="square" lIns="180000" tIns="0" rIns="180000" bIns="0" anchor="ctr">
            <a:spAutoFit/>
          </a:bodyPr>
          <a:lstStyle>
            <a:lvl1pPr algn="l">
              <a:lnSpc>
                <a:spcPct val="70000"/>
              </a:lnSpc>
              <a:buNone/>
              <a:defRPr sz="2419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Autor einfügen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D999AC85-E497-224C-8C19-676778CF6C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8512" y="4770313"/>
            <a:ext cx="3824258" cy="416484"/>
          </a:xfrm>
        </p:spPr>
        <p:txBody>
          <a:bodyPr anchor="ctr">
            <a:normAutofit/>
          </a:bodyPr>
          <a:lstStyle>
            <a:lvl1pPr marL="0" indent="0">
              <a:buNone/>
              <a:defRPr lang="de-DE" sz="1008" b="0" i="0" kern="12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Fußzeile für Anmerkungen</a:t>
            </a:r>
          </a:p>
        </p:txBody>
      </p:sp>
      <p:pic>
        <p:nvPicPr>
          <p:cNvPr id="16" name="Grafik 15" descr="Ein Bild, das Text enthält.&#10;&#10;Automatisch generierte Beschreibung">
            <a:extLst>
              <a:ext uri="{FF2B5EF4-FFF2-40B4-BE49-F238E27FC236}">
                <a16:creationId xmlns:a16="http://schemas.microsoft.com/office/drawing/2014/main" id="{ADC57291-2141-B74C-836F-8BBB9BAE40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08785" y="1056257"/>
            <a:ext cx="1072992" cy="42227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0543EB6D-DCE6-A44A-A253-93FC199163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38453" y="202788"/>
            <a:ext cx="1456996" cy="78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1148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19">
            <a:extLst>
              <a:ext uri="{FF2B5EF4-FFF2-40B4-BE49-F238E27FC236}">
                <a16:creationId xmlns:a16="http://schemas.microsoft.com/office/drawing/2014/main" id="{E19445E9-D788-6949-82E4-004A79A477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996" y="4792122"/>
            <a:ext cx="1292030" cy="392654"/>
          </a:xfrm>
          <a:prstGeom prst="rect">
            <a:avLst/>
          </a:prstGeom>
        </p:spPr>
        <p:txBody>
          <a:bodyPr vert="horz" lIns="91440" tIns="45720" rIns="180000" bIns="45720" rtlCol="0" anchor="ctr"/>
          <a:lstStyle>
            <a:lvl1pPr algn="r">
              <a:defRPr sz="1008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30C4B-58EF-844C-89B9-AB67C04574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66DFCE3-20E9-6443-AF88-EE45F4EA8431}"/>
              </a:ext>
            </a:extLst>
          </p:cNvPr>
          <p:cNvSpPr txBox="1"/>
          <p:nvPr userDrawn="1"/>
        </p:nvSpPr>
        <p:spPr>
          <a:xfrm>
            <a:off x="380572" y="825656"/>
            <a:ext cx="1640318" cy="465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19" b="1" i="0" kern="1200" dirty="0">
                <a:solidFill>
                  <a:schemeClr val="accent4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6325E274-78F2-4143-82BB-7604F8E0CD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79373" y="2711164"/>
            <a:ext cx="5697138" cy="425664"/>
          </a:xfrm>
        </p:spPr>
        <p:txBody>
          <a:bodyPr anchor="ctr"/>
          <a:lstStyle>
            <a:lvl1pPr marL="0" indent="0">
              <a:buNone/>
              <a:defRPr b="0" i="0">
                <a:solidFill>
                  <a:schemeClr val="accent4"/>
                </a:solidFill>
                <a:latin typeface="+mn-lt"/>
                <a:cs typeface="Helvetica Neue Light"/>
              </a:defRPr>
            </a:lvl1pPr>
            <a:lvl2pPr marL="460858" indent="0">
              <a:buNone/>
              <a:defRPr/>
            </a:lvl2pPr>
            <a:lvl3pPr marL="921715" indent="0">
              <a:buNone/>
              <a:defRPr/>
            </a:lvl3pPr>
            <a:lvl4pPr marL="1382573" indent="0">
              <a:buNone/>
              <a:defRPr/>
            </a:lvl4pPr>
            <a:lvl5pPr marL="1843430" indent="0">
              <a:buNone/>
              <a:defRPr/>
            </a:lvl5pPr>
          </a:lstStyle>
          <a:p>
            <a:pPr lvl="0"/>
            <a:r>
              <a:rPr lang="de-DE" dirty="0"/>
              <a:t>Agenda 3</a:t>
            </a: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E636532E-9439-2249-B9CE-0F2F02BFEF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79373" y="2074956"/>
            <a:ext cx="5697138" cy="425664"/>
          </a:xfrm>
        </p:spPr>
        <p:txBody>
          <a:bodyPr anchor="ctr"/>
          <a:lstStyle>
            <a:lvl1pPr marL="0" indent="0">
              <a:buNone/>
              <a:defRPr b="0" i="0">
                <a:solidFill>
                  <a:schemeClr val="accent4"/>
                </a:solidFill>
                <a:latin typeface="+mn-lt"/>
                <a:cs typeface="Helvetica Neue Light"/>
              </a:defRPr>
            </a:lvl1pPr>
            <a:lvl2pPr marL="460858" indent="0">
              <a:buNone/>
              <a:defRPr/>
            </a:lvl2pPr>
            <a:lvl3pPr marL="921715" indent="0">
              <a:buNone/>
              <a:defRPr/>
            </a:lvl3pPr>
            <a:lvl4pPr marL="1382573" indent="0">
              <a:buNone/>
              <a:defRPr/>
            </a:lvl4pPr>
            <a:lvl5pPr marL="1843430" indent="0">
              <a:buNone/>
              <a:defRPr/>
            </a:lvl5pPr>
          </a:lstStyle>
          <a:p>
            <a:pPr lvl="0"/>
            <a:r>
              <a:rPr lang="de-DE" dirty="0"/>
              <a:t>Agenda 2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997C6E8A-651C-AD4F-87DE-7D5607DD79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79373" y="3345707"/>
            <a:ext cx="5697138" cy="425664"/>
          </a:xfrm>
        </p:spPr>
        <p:txBody>
          <a:bodyPr anchor="ctr"/>
          <a:lstStyle>
            <a:lvl1pPr marL="0" marR="0" indent="0" algn="l" defTabSz="921715" rtl="0" eaLnBrk="1" fontAlgn="auto" latinLnBrk="0" hangingPunct="1">
              <a:lnSpc>
                <a:spcPct val="90000"/>
              </a:lnSpc>
              <a:spcBef>
                <a:spcPts val="1008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accent4"/>
                </a:solidFill>
                <a:latin typeface="+mn-lt"/>
                <a:cs typeface="Helvetica Neue Light"/>
              </a:defRPr>
            </a:lvl1pPr>
            <a:lvl2pPr marL="460858" indent="0">
              <a:buNone/>
              <a:defRPr/>
            </a:lvl2pPr>
            <a:lvl3pPr marL="921715" indent="0">
              <a:buNone/>
              <a:defRPr/>
            </a:lvl3pPr>
            <a:lvl4pPr marL="1382573" indent="0">
              <a:buNone/>
              <a:defRPr/>
            </a:lvl4pPr>
            <a:lvl5pPr marL="1843430" indent="0">
              <a:buNone/>
              <a:defRPr/>
            </a:lvl5pPr>
          </a:lstStyle>
          <a:p>
            <a:pPr marL="0" marR="0" lvl="0" indent="0" algn="l" defTabSz="921715" rtl="0" eaLnBrk="1" fontAlgn="auto" latinLnBrk="0" hangingPunct="1">
              <a:lnSpc>
                <a:spcPct val="90000"/>
              </a:lnSpc>
              <a:spcBef>
                <a:spcPts val="1008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Agenda 4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2841DC1F-AD09-F446-B7AE-6D7F189A5E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9373" y="3980249"/>
            <a:ext cx="5697138" cy="425664"/>
          </a:xfrm>
        </p:spPr>
        <p:txBody>
          <a:bodyPr anchor="ctr"/>
          <a:lstStyle>
            <a:lvl1pPr marL="0" marR="0" indent="0" algn="l" defTabSz="921715" rtl="0" eaLnBrk="1" fontAlgn="auto" latinLnBrk="0" hangingPunct="1">
              <a:lnSpc>
                <a:spcPct val="90000"/>
              </a:lnSpc>
              <a:spcBef>
                <a:spcPts val="1008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accent4"/>
                </a:solidFill>
                <a:latin typeface="+mn-lt"/>
                <a:cs typeface="Helvetica Neue Light"/>
              </a:defRPr>
            </a:lvl1pPr>
            <a:lvl2pPr marL="460858" indent="0">
              <a:buNone/>
              <a:defRPr/>
            </a:lvl2pPr>
            <a:lvl3pPr marL="921715" indent="0">
              <a:buNone/>
              <a:defRPr/>
            </a:lvl3pPr>
            <a:lvl4pPr marL="1382573" indent="0">
              <a:buNone/>
              <a:defRPr/>
            </a:lvl4pPr>
            <a:lvl5pPr marL="1843430" indent="0">
              <a:buNone/>
              <a:defRPr/>
            </a:lvl5pPr>
          </a:lstStyle>
          <a:p>
            <a:pPr marL="0" marR="0" lvl="0" indent="0" algn="l" defTabSz="921715" rtl="0" eaLnBrk="1" fontAlgn="auto" latinLnBrk="0" hangingPunct="1">
              <a:lnSpc>
                <a:spcPct val="90000"/>
              </a:lnSpc>
              <a:spcBef>
                <a:spcPts val="1008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Agenda 5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36BE72A7-89F6-F84C-A8AD-BE9824CCA8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79373" y="1434012"/>
            <a:ext cx="5697138" cy="425664"/>
          </a:xfrm>
        </p:spPr>
        <p:txBody>
          <a:bodyPr anchor="ctr"/>
          <a:lstStyle>
            <a:lvl1pPr marL="0" indent="0">
              <a:buNone/>
              <a:defRPr b="0" i="0" baseline="0">
                <a:solidFill>
                  <a:schemeClr val="accent4"/>
                </a:solidFill>
                <a:latin typeface="+mn-lt"/>
                <a:cs typeface="Helvetica Neue Light"/>
              </a:defRPr>
            </a:lvl1pPr>
            <a:lvl2pPr marL="460858" indent="0">
              <a:buNone/>
              <a:defRPr/>
            </a:lvl2pPr>
            <a:lvl3pPr marL="921715" indent="0">
              <a:buNone/>
              <a:defRPr/>
            </a:lvl3pPr>
            <a:lvl4pPr marL="1382573" indent="0">
              <a:buNone/>
              <a:defRPr/>
            </a:lvl4pPr>
            <a:lvl5pPr marL="1843430" indent="0">
              <a:buNone/>
              <a:defRPr/>
            </a:lvl5pPr>
          </a:lstStyle>
          <a:p>
            <a:pPr lvl="0"/>
            <a:r>
              <a:rPr lang="de-DE" dirty="0"/>
              <a:t>Agenda 1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E4149E86-2FC9-B548-B9D0-FA67C349AF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14557" y="1447254"/>
            <a:ext cx="399163" cy="399178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bg1"/>
                </a:solidFill>
                <a:latin typeface="+mn-lt"/>
                <a:cs typeface="Helvetica Neue Light"/>
              </a:defRPr>
            </a:lvl1pPr>
            <a:lvl2pPr marL="460858" indent="0">
              <a:buNone/>
              <a:defRPr/>
            </a:lvl2pPr>
            <a:lvl3pPr marL="921715" indent="0">
              <a:buNone/>
              <a:defRPr/>
            </a:lvl3pPr>
            <a:lvl4pPr marL="1382573" indent="0">
              <a:buNone/>
              <a:defRPr/>
            </a:lvl4pPr>
            <a:lvl5pPr marL="1843430" indent="0">
              <a:buNone/>
              <a:defRPr/>
            </a:lvl5pPr>
          </a:lstStyle>
          <a:p>
            <a:pPr lvl="0"/>
            <a:r>
              <a:rPr lang="de-DE" dirty="0"/>
              <a:t>P</a:t>
            </a:r>
          </a:p>
        </p:txBody>
      </p:sp>
      <p:sp>
        <p:nvSpPr>
          <p:cNvPr id="19" name="Textplatzhalter 3">
            <a:extLst>
              <a:ext uri="{FF2B5EF4-FFF2-40B4-BE49-F238E27FC236}">
                <a16:creationId xmlns:a16="http://schemas.microsoft.com/office/drawing/2014/main" id="{82A8E1A7-B004-F144-A533-1000DDC59E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14557" y="2088198"/>
            <a:ext cx="399163" cy="399178"/>
          </a:xfrm>
          <a:prstGeom prst="ellipse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bg1"/>
                </a:solidFill>
                <a:latin typeface="+mn-lt"/>
                <a:cs typeface="Helvetica Neue Light"/>
              </a:defRPr>
            </a:lvl1pPr>
            <a:lvl2pPr marL="460858" indent="0">
              <a:buNone/>
              <a:defRPr/>
            </a:lvl2pPr>
            <a:lvl3pPr marL="921715" indent="0">
              <a:buNone/>
              <a:defRPr/>
            </a:lvl3pPr>
            <a:lvl4pPr marL="1382573" indent="0">
              <a:buNone/>
              <a:defRPr/>
            </a:lvl4pPr>
            <a:lvl5pPr marL="1843430" indent="0">
              <a:buNone/>
              <a:defRPr/>
            </a:lvl5pPr>
          </a:lstStyle>
          <a:p>
            <a:pPr lvl="0"/>
            <a:r>
              <a:rPr lang="de-DE" dirty="0"/>
              <a:t>P</a:t>
            </a:r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6B592642-9430-0F4D-94EE-1D44C07070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14557" y="2720916"/>
            <a:ext cx="399163" cy="399178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bg1"/>
                </a:solidFill>
                <a:latin typeface="+mn-lt"/>
                <a:cs typeface="Helvetica Neue Light"/>
              </a:defRPr>
            </a:lvl1pPr>
            <a:lvl2pPr marL="460858" indent="0">
              <a:buNone/>
              <a:defRPr/>
            </a:lvl2pPr>
            <a:lvl3pPr marL="921715" indent="0">
              <a:buNone/>
              <a:defRPr/>
            </a:lvl3pPr>
            <a:lvl4pPr marL="1382573" indent="0">
              <a:buNone/>
              <a:defRPr/>
            </a:lvl4pPr>
            <a:lvl5pPr marL="1843430" indent="0">
              <a:buNone/>
              <a:defRPr/>
            </a:lvl5pPr>
          </a:lstStyle>
          <a:p>
            <a:pPr lvl="0"/>
            <a:r>
              <a:rPr lang="de-DE" dirty="0"/>
              <a:t>P</a:t>
            </a:r>
          </a:p>
        </p:txBody>
      </p:sp>
      <p:sp>
        <p:nvSpPr>
          <p:cNvPr id="21" name="Textplatzhalter 3">
            <a:extLst>
              <a:ext uri="{FF2B5EF4-FFF2-40B4-BE49-F238E27FC236}">
                <a16:creationId xmlns:a16="http://schemas.microsoft.com/office/drawing/2014/main" id="{80D85725-AA93-E645-88A0-6BACEE4E3F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14557" y="3358949"/>
            <a:ext cx="399163" cy="399178"/>
          </a:xfrm>
          <a:prstGeom prst="ellipse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bg1"/>
                </a:solidFill>
                <a:latin typeface="+mn-lt"/>
                <a:cs typeface="Helvetica Neue Light"/>
              </a:defRPr>
            </a:lvl1pPr>
            <a:lvl2pPr marL="460858" indent="0">
              <a:buNone/>
              <a:defRPr/>
            </a:lvl2pPr>
            <a:lvl3pPr marL="921715" indent="0">
              <a:buNone/>
              <a:defRPr/>
            </a:lvl3pPr>
            <a:lvl4pPr marL="1382573" indent="0">
              <a:buNone/>
              <a:defRPr/>
            </a:lvl4pPr>
            <a:lvl5pPr marL="1843430" indent="0">
              <a:buNone/>
              <a:defRPr/>
            </a:lvl5pPr>
          </a:lstStyle>
          <a:p>
            <a:pPr lvl="0"/>
            <a:r>
              <a:rPr lang="de-DE" dirty="0"/>
              <a:t>P</a:t>
            </a:r>
          </a:p>
        </p:txBody>
      </p:sp>
      <p:sp>
        <p:nvSpPr>
          <p:cNvPr id="22" name="Textplatzhalter 3">
            <a:extLst>
              <a:ext uri="{FF2B5EF4-FFF2-40B4-BE49-F238E27FC236}">
                <a16:creationId xmlns:a16="http://schemas.microsoft.com/office/drawing/2014/main" id="{99BFFAA5-72F5-4E4B-85B3-A60FB964028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14557" y="3993491"/>
            <a:ext cx="399163" cy="399178"/>
          </a:xfrm>
          <a:prstGeom prst="ellipse">
            <a:avLst/>
          </a:prstGeom>
          <a:solidFill>
            <a:schemeClr val="accent6"/>
          </a:solidFill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bg1"/>
                </a:solidFill>
                <a:latin typeface="+mn-lt"/>
                <a:cs typeface="Helvetica Neue Light"/>
              </a:defRPr>
            </a:lvl1pPr>
            <a:lvl2pPr marL="460858" indent="0">
              <a:buNone/>
              <a:defRPr/>
            </a:lvl2pPr>
            <a:lvl3pPr marL="921715" indent="0">
              <a:buNone/>
              <a:defRPr/>
            </a:lvl3pPr>
            <a:lvl4pPr marL="1382573" indent="0">
              <a:buNone/>
              <a:defRPr/>
            </a:lvl4pPr>
            <a:lvl5pPr marL="1843430" indent="0">
              <a:buNone/>
              <a:defRPr/>
            </a:lvl5pPr>
          </a:lstStyle>
          <a:p>
            <a:pPr lvl="0"/>
            <a:r>
              <a:rPr lang="de-DE" dirty="0"/>
              <a:t>P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35F9C01A-B379-C04B-88FB-95AD06BCF2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08512" y="4770313"/>
            <a:ext cx="3824258" cy="416484"/>
          </a:xfrm>
        </p:spPr>
        <p:txBody>
          <a:bodyPr anchor="ctr">
            <a:normAutofit/>
          </a:bodyPr>
          <a:lstStyle>
            <a:lvl1pPr marL="0" indent="0">
              <a:buNone/>
              <a:defRPr lang="de-DE" sz="1008" b="0" i="0" kern="12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Fußzeile für Anmerkungen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EB25E330-1E88-EE4D-8F86-17E0986B9858}"/>
              </a:ext>
            </a:extLst>
          </p:cNvPr>
          <p:cNvSpPr/>
          <p:nvPr userDrawn="1"/>
        </p:nvSpPr>
        <p:spPr>
          <a:xfrm>
            <a:off x="-1439249" y="-757"/>
            <a:ext cx="1374944" cy="474961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l"/>
            <a:r>
              <a:rPr lang="de-DE" sz="907" b="1" dirty="0">
                <a:solidFill>
                  <a:schemeClr val="tx1"/>
                </a:solidFill>
              </a:rPr>
              <a:t>Hinweis:</a:t>
            </a:r>
          </a:p>
          <a:p>
            <a:pPr algn="l"/>
            <a:endParaRPr lang="de-DE" sz="907" b="1" dirty="0">
              <a:solidFill>
                <a:schemeClr val="tx1"/>
              </a:solidFill>
            </a:endParaRPr>
          </a:p>
          <a:p>
            <a:pPr marL="172822" indent="-172822" algn="l">
              <a:buFont typeface="Arial" panose="020B0604020202020204" pitchFamily="34" charset="0"/>
              <a:buChar char="•"/>
            </a:pPr>
            <a:r>
              <a:rPr lang="de-DE" sz="806" dirty="0">
                <a:solidFill>
                  <a:schemeClr val="tx1"/>
                </a:solidFill>
              </a:rPr>
              <a:t>Das Feld für eigene Notizen (am Folienende) kann durch Klicken (und gedrückt halten) auf die Begrenzungslinie in der Größe angepasst werden.</a:t>
            </a:r>
          </a:p>
          <a:p>
            <a:pPr marL="172822" indent="-172822" algn="l">
              <a:buFont typeface="Arial" panose="020B0604020202020204" pitchFamily="34" charset="0"/>
              <a:buChar char="•"/>
            </a:pPr>
            <a:r>
              <a:rPr lang="de-DE" sz="806" dirty="0">
                <a:solidFill>
                  <a:schemeClr val="tx1"/>
                </a:solidFill>
              </a:rPr>
              <a:t>Die Anzahl der </a:t>
            </a:r>
            <a:r>
              <a:rPr lang="de-DE" sz="806" dirty="0" err="1">
                <a:solidFill>
                  <a:schemeClr val="tx1"/>
                </a:solidFill>
              </a:rPr>
              <a:t>Agendapunkte</a:t>
            </a:r>
            <a:r>
              <a:rPr lang="de-DE" sz="806" dirty="0">
                <a:solidFill>
                  <a:schemeClr val="tx1"/>
                </a:solidFill>
              </a:rPr>
              <a:t> kann nach Wunsch ergänzt oder reduziert werden. Dazu die entsprechenden Punkte löschen oder kopieren, verkleinern bzw. in der Größe anpassen (kein automatisches Hinzufügen von Punkten möglich).</a:t>
            </a:r>
          </a:p>
          <a:p>
            <a:pPr marL="172822" indent="-172822" algn="l">
              <a:buFont typeface="Arial" panose="020B0604020202020204" pitchFamily="34" charset="0"/>
              <a:buChar char="•"/>
            </a:pPr>
            <a:r>
              <a:rPr lang="de-DE" sz="806" dirty="0">
                <a:solidFill>
                  <a:schemeClr val="tx1"/>
                </a:solidFill>
              </a:rPr>
              <a:t>Die </a:t>
            </a:r>
            <a:r>
              <a:rPr lang="de-DE" sz="806" dirty="0" err="1">
                <a:solidFill>
                  <a:schemeClr val="tx1"/>
                </a:solidFill>
              </a:rPr>
              <a:t>Agendafolie</a:t>
            </a:r>
            <a:r>
              <a:rPr lang="de-DE" sz="806" dirty="0">
                <a:solidFill>
                  <a:schemeClr val="tx1"/>
                </a:solidFill>
              </a:rPr>
              <a:t> ist auf 5 Punkte ausgelegt. Wer mehr benötigt, muss die Folie duplizieren und auf weiterer Folie manuell die </a:t>
            </a:r>
            <a:r>
              <a:rPr lang="de-DE" sz="806" dirty="0" err="1">
                <a:solidFill>
                  <a:schemeClr val="tx1"/>
                </a:solidFill>
              </a:rPr>
              <a:t>Agendapunkte</a:t>
            </a:r>
            <a:r>
              <a:rPr lang="de-DE" sz="806" dirty="0">
                <a:solidFill>
                  <a:schemeClr val="tx1"/>
                </a:solidFill>
              </a:rPr>
              <a:t> </a:t>
            </a:r>
            <a:r>
              <a:rPr lang="de-DE" sz="806" dirty="0" err="1">
                <a:solidFill>
                  <a:schemeClr val="tx1"/>
                </a:solidFill>
              </a:rPr>
              <a:t>ergnzen</a:t>
            </a:r>
            <a:r>
              <a:rPr lang="de-DE" sz="806" dirty="0">
                <a:solidFill>
                  <a:schemeClr val="tx1"/>
                </a:solidFill>
              </a:rPr>
              <a:t>.</a:t>
            </a:r>
          </a:p>
          <a:p>
            <a:pPr marL="172822" indent="-172822">
              <a:buFont typeface="Arial" panose="020B0604020202020204" pitchFamily="34" charset="0"/>
              <a:buChar char="•"/>
            </a:pPr>
            <a:r>
              <a:rPr lang="de-DE" sz="806" dirty="0"/>
              <a:t>Das P in den Farbpunkten ist ein Platzhalter, der durch eigene Aufzählungszeichen (1,2,3;A,B,C ersetzt werden muss)</a:t>
            </a:r>
            <a:endParaRPr lang="de-DE" sz="806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6189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elfolie_ro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2F0B0E37-D981-EE41-A267-8391F84578D9}"/>
              </a:ext>
            </a:extLst>
          </p:cNvPr>
          <p:cNvSpPr/>
          <p:nvPr userDrawn="1"/>
        </p:nvSpPr>
        <p:spPr>
          <a:xfrm>
            <a:off x="0" y="0"/>
            <a:ext cx="9217025" cy="518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14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57F30E10-D5C1-DF42-9A03-B7FB3C4C0F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93582" y="1"/>
            <a:ext cx="3700167" cy="5227616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814DFDA3-BCDB-C046-B451-83B0932DFBFB}"/>
              </a:ext>
            </a:extLst>
          </p:cNvPr>
          <p:cNvSpPr/>
          <p:nvPr userDrawn="1"/>
        </p:nvSpPr>
        <p:spPr>
          <a:xfrm>
            <a:off x="2083850" y="2083930"/>
            <a:ext cx="7133176" cy="2057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14" dirty="0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710D4C46-281A-6B41-83D0-A3355AB408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83849" y="2394700"/>
            <a:ext cx="6604325" cy="842421"/>
          </a:xfrm>
        </p:spPr>
        <p:txBody>
          <a:bodyPr lIns="180000" tIns="180000" rIns="180000" bIns="180000" anchor="ctr"/>
          <a:lstStyle>
            <a:lvl1pPr>
              <a:buNone/>
              <a:defRPr sz="4435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 dirty="0"/>
              <a:t>Headline Kapitel einfügen</a:t>
            </a:r>
          </a:p>
        </p:txBody>
      </p:sp>
      <p:sp>
        <p:nvSpPr>
          <p:cNvPr id="18" name="Textplatzhalter 16">
            <a:extLst>
              <a:ext uri="{FF2B5EF4-FFF2-40B4-BE49-F238E27FC236}">
                <a16:creationId xmlns:a16="http://schemas.microsoft.com/office/drawing/2014/main" id="{D8B4B8F4-1053-2448-81D3-628029F360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83849" y="2963272"/>
            <a:ext cx="6604325" cy="842421"/>
          </a:xfrm>
        </p:spPr>
        <p:txBody>
          <a:bodyPr lIns="180000" tIns="180000" rIns="180000" bIns="180000" anchor="ctr"/>
          <a:lstStyle>
            <a:lvl1pPr>
              <a:buNone/>
              <a:defRPr sz="2822" b="0" i="0"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 dirty="0"/>
              <a:t>Subheadline Kapitel einfügen</a:t>
            </a:r>
          </a:p>
        </p:txBody>
      </p:sp>
      <p:sp>
        <p:nvSpPr>
          <p:cNvPr id="8" name="Foliennummernplatzhalter 19">
            <a:extLst>
              <a:ext uri="{FF2B5EF4-FFF2-40B4-BE49-F238E27FC236}">
                <a16:creationId xmlns:a16="http://schemas.microsoft.com/office/drawing/2014/main" id="{F7CE1101-458A-B840-9319-576588CB7F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996" y="4792122"/>
            <a:ext cx="1292030" cy="392654"/>
          </a:xfrm>
          <a:prstGeom prst="rect">
            <a:avLst/>
          </a:prstGeom>
        </p:spPr>
        <p:txBody>
          <a:bodyPr vert="horz" lIns="91440" tIns="45720" rIns="180000" bIns="45720" rtlCol="0" anchor="ctr"/>
          <a:lstStyle>
            <a:lvl1pPr algn="r">
              <a:defRPr sz="1008" b="0">
                <a:solidFill>
                  <a:schemeClr val="bg1"/>
                </a:solidFill>
              </a:defRPr>
            </a:lvl1pPr>
          </a:lstStyle>
          <a:p>
            <a:fld id="{30D30C4B-58EF-844C-89B9-AB67C04574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2563C178-0C98-514F-AC10-CFFEAE550E41}"/>
              </a:ext>
            </a:extLst>
          </p:cNvPr>
          <p:cNvSpPr/>
          <p:nvPr userDrawn="1"/>
        </p:nvSpPr>
        <p:spPr>
          <a:xfrm>
            <a:off x="7985868" y="245951"/>
            <a:ext cx="1231158" cy="9094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14" dirty="0"/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7A54A5D2-DADB-4844-9849-F9605A7628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8512" y="4770313"/>
            <a:ext cx="3824258" cy="416484"/>
          </a:xfrm>
        </p:spPr>
        <p:txBody>
          <a:bodyPr anchor="ctr">
            <a:normAutofit/>
          </a:bodyPr>
          <a:lstStyle>
            <a:lvl1pPr marL="0" indent="0">
              <a:buNone/>
              <a:defRPr lang="de-DE" sz="1008" b="0" i="0" kern="1200" dirty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Fußzeile für Anmerkungen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87D32398-176E-7649-9D27-4B6A04B30B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85868" y="249295"/>
            <a:ext cx="909780" cy="489900"/>
          </a:xfrm>
          <a:prstGeom prst="rect">
            <a:avLst/>
          </a:prstGeom>
        </p:spPr>
      </p:pic>
      <p:pic>
        <p:nvPicPr>
          <p:cNvPr id="14" name="Grafik 13" descr="Ein Bild, das Text enthält.&#10;&#10;Automatisch generierte Beschreibung">
            <a:extLst>
              <a:ext uri="{FF2B5EF4-FFF2-40B4-BE49-F238E27FC236}">
                <a16:creationId xmlns:a16="http://schemas.microsoft.com/office/drawing/2014/main" id="{A6F1D183-9F48-2347-82DE-59BEF0BD7B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92101" y="814523"/>
            <a:ext cx="689675" cy="27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9260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elfolie_grü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2F0B0E37-D981-EE41-A267-8391F84578D9}"/>
              </a:ext>
            </a:extLst>
          </p:cNvPr>
          <p:cNvSpPr/>
          <p:nvPr userDrawn="1"/>
        </p:nvSpPr>
        <p:spPr>
          <a:xfrm>
            <a:off x="0" y="0"/>
            <a:ext cx="9217025" cy="51847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14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F31672F-4ABF-394E-B85F-78B9F67BC6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93582" y="1"/>
            <a:ext cx="3700167" cy="5227616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814DFDA3-BCDB-C046-B451-83B0932DFBFB}"/>
              </a:ext>
            </a:extLst>
          </p:cNvPr>
          <p:cNvSpPr/>
          <p:nvPr userDrawn="1"/>
        </p:nvSpPr>
        <p:spPr>
          <a:xfrm>
            <a:off x="2083850" y="2083930"/>
            <a:ext cx="7133176" cy="2057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14" dirty="0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710D4C46-281A-6B41-83D0-A3355AB408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83849" y="2394700"/>
            <a:ext cx="6604325" cy="842421"/>
          </a:xfrm>
        </p:spPr>
        <p:txBody>
          <a:bodyPr lIns="180000" tIns="180000" rIns="180000" bIns="180000" anchor="ctr"/>
          <a:lstStyle>
            <a:lvl1pPr>
              <a:buNone/>
              <a:defRPr sz="4435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 dirty="0"/>
              <a:t>Headline Kapitel einfügen</a:t>
            </a:r>
          </a:p>
        </p:txBody>
      </p:sp>
      <p:sp>
        <p:nvSpPr>
          <p:cNvPr id="18" name="Textplatzhalter 16">
            <a:extLst>
              <a:ext uri="{FF2B5EF4-FFF2-40B4-BE49-F238E27FC236}">
                <a16:creationId xmlns:a16="http://schemas.microsoft.com/office/drawing/2014/main" id="{D8B4B8F4-1053-2448-81D3-628029F360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83849" y="2963272"/>
            <a:ext cx="6604325" cy="842421"/>
          </a:xfrm>
        </p:spPr>
        <p:txBody>
          <a:bodyPr lIns="180000" tIns="180000" rIns="180000" bIns="180000" anchor="ctr"/>
          <a:lstStyle>
            <a:lvl1pPr>
              <a:buNone/>
              <a:defRPr sz="2822" b="0" i="0"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 dirty="0"/>
              <a:t>Subheadline Kapitel einfügen</a:t>
            </a:r>
          </a:p>
        </p:txBody>
      </p:sp>
      <p:sp>
        <p:nvSpPr>
          <p:cNvPr id="8" name="Foliennummernplatzhalter 19">
            <a:extLst>
              <a:ext uri="{FF2B5EF4-FFF2-40B4-BE49-F238E27FC236}">
                <a16:creationId xmlns:a16="http://schemas.microsoft.com/office/drawing/2014/main" id="{F7CE1101-458A-B840-9319-576588CB7F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996" y="4792122"/>
            <a:ext cx="1292030" cy="392654"/>
          </a:xfrm>
          <a:prstGeom prst="rect">
            <a:avLst/>
          </a:prstGeom>
        </p:spPr>
        <p:txBody>
          <a:bodyPr vert="horz" lIns="91440" tIns="45720" rIns="180000" bIns="45720" rtlCol="0" anchor="ctr"/>
          <a:lstStyle>
            <a:lvl1pPr algn="r">
              <a:defRPr sz="1008" b="0">
                <a:solidFill>
                  <a:schemeClr val="bg1"/>
                </a:solidFill>
              </a:defRPr>
            </a:lvl1pPr>
          </a:lstStyle>
          <a:p>
            <a:fld id="{30D30C4B-58EF-844C-89B9-AB67C04574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3E052527-052F-8940-BAC1-AA766232A2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8512" y="4770313"/>
            <a:ext cx="3824258" cy="416484"/>
          </a:xfrm>
        </p:spPr>
        <p:txBody>
          <a:bodyPr anchor="ctr">
            <a:normAutofit/>
          </a:bodyPr>
          <a:lstStyle>
            <a:lvl1pPr marL="0" indent="0">
              <a:buNone/>
              <a:defRPr lang="de-DE" sz="1008" b="0" i="0" kern="1200" dirty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Fußzeile für Anmerkungen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606ABB82-AA78-D84E-AE2A-71511A49AB7A}"/>
              </a:ext>
            </a:extLst>
          </p:cNvPr>
          <p:cNvSpPr/>
          <p:nvPr userDrawn="1"/>
        </p:nvSpPr>
        <p:spPr>
          <a:xfrm>
            <a:off x="7985868" y="245951"/>
            <a:ext cx="1231158" cy="9094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14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26EFB4EA-2909-234B-B063-E4717FD3C6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85868" y="249295"/>
            <a:ext cx="909780" cy="489900"/>
          </a:xfrm>
          <a:prstGeom prst="rect">
            <a:avLst/>
          </a:prstGeom>
        </p:spPr>
      </p:pic>
      <p:pic>
        <p:nvPicPr>
          <p:cNvPr id="20" name="Grafik 19" descr="Ein Bild, das Text enthält.&#10;&#10;Automatisch generierte Beschreibung">
            <a:extLst>
              <a:ext uri="{FF2B5EF4-FFF2-40B4-BE49-F238E27FC236}">
                <a16:creationId xmlns:a16="http://schemas.microsoft.com/office/drawing/2014/main" id="{79C95B72-7FED-9B4A-B574-C47FD45712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92101" y="814523"/>
            <a:ext cx="689675" cy="27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7261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elfolie_gelb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2F0B0E37-D981-EE41-A267-8391F84578D9}"/>
              </a:ext>
            </a:extLst>
          </p:cNvPr>
          <p:cNvSpPr/>
          <p:nvPr userDrawn="1"/>
        </p:nvSpPr>
        <p:spPr>
          <a:xfrm>
            <a:off x="0" y="0"/>
            <a:ext cx="9217025" cy="51847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14" b="1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267CB4F-454E-8142-98F6-083472AC44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93582" y="1"/>
            <a:ext cx="3700167" cy="5227616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814DFDA3-BCDB-C046-B451-83B0932DFBFB}"/>
              </a:ext>
            </a:extLst>
          </p:cNvPr>
          <p:cNvSpPr/>
          <p:nvPr userDrawn="1"/>
        </p:nvSpPr>
        <p:spPr>
          <a:xfrm>
            <a:off x="2083850" y="2083930"/>
            <a:ext cx="7133176" cy="2057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14" dirty="0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710D4C46-281A-6B41-83D0-A3355AB408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83849" y="2394700"/>
            <a:ext cx="6604325" cy="842421"/>
          </a:xfrm>
        </p:spPr>
        <p:txBody>
          <a:bodyPr lIns="180000" tIns="180000" rIns="180000" bIns="180000" anchor="ctr"/>
          <a:lstStyle>
            <a:lvl1pPr>
              <a:buNone/>
              <a:defRPr sz="4435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 dirty="0"/>
              <a:t>Headline Kapitel einfügen</a:t>
            </a:r>
          </a:p>
        </p:txBody>
      </p:sp>
      <p:sp>
        <p:nvSpPr>
          <p:cNvPr id="18" name="Textplatzhalter 16">
            <a:extLst>
              <a:ext uri="{FF2B5EF4-FFF2-40B4-BE49-F238E27FC236}">
                <a16:creationId xmlns:a16="http://schemas.microsoft.com/office/drawing/2014/main" id="{D8B4B8F4-1053-2448-81D3-628029F360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83849" y="2963272"/>
            <a:ext cx="6604325" cy="842421"/>
          </a:xfrm>
        </p:spPr>
        <p:txBody>
          <a:bodyPr lIns="180000" tIns="180000" rIns="180000" bIns="180000" anchor="ctr"/>
          <a:lstStyle>
            <a:lvl1pPr>
              <a:buNone/>
              <a:defRPr sz="2822" b="0" i="0"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 dirty="0"/>
              <a:t>Subheadline Kapitel einfügen</a:t>
            </a:r>
          </a:p>
        </p:txBody>
      </p:sp>
      <p:sp>
        <p:nvSpPr>
          <p:cNvPr id="8" name="Foliennummernplatzhalter 19">
            <a:extLst>
              <a:ext uri="{FF2B5EF4-FFF2-40B4-BE49-F238E27FC236}">
                <a16:creationId xmlns:a16="http://schemas.microsoft.com/office/drawing/2014/main" id="{F7CE1101-458A-B840-9319-576588CB7F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996" y="4792122"/>
            <a:ext cx="1292030" cy="392654"/>
          </a:xfrm>
          <a:prstGeom prst="rect">
            <a:avLst/>
          </a:prstGeom>
        </p:spPr>
        <p:txBody>
          <a:bodyPr vert="horz" lIns="91440" tIns="45720" rIns="180000" bIns="45720" rtlCol="0" anchor="ctr"/>
          <a:lstStyle>
            <a:lvl1pPr algn="r">
              <a:defRPr sz="1008" b="0">
                <a:solidFill>
                  <a:schemeClr val="bg1"/>
                </a:solidFill>
              </a:defRPr>
            </a:lvl1pPr>
          </a:lstStyle>
          <a:p>
            <a:fld id="{30D30C4B-58EF-844C-89B9-AB67C04574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8555B92F-2C42-C543-850E-1DB93FF026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8512" y="4770313"/>
            <a:ext cx="3824258" cy="416484"/>
          </a:xfrm>
        </p:spPr>
        <p:txBody>
          <a:bodyPr anchor="ctr">
            <a:normAutofit/>
          </a:bodyPr>
          <a:lstStyle>
            <a:lvl1pPr marL="0" indent="0">
              <a:buNone/>
              <a:defRPr lang="de-DE" sz="1008" b="0" i="0" kern="1200" dirty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Fußzeile für Anmerkungen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21CF4643-680A-EB40-861F-AC602B373CD7}"/>
              </a:ext>
            </a:extLst>
          </p:cNvPr>
          <p:cNvSpPr/>
          <p:nvPr userDrawn="1"/>
        </p:nvSpPr>
        <p:spPr>
          <a:xfrm>
            <a:off x="7985868" y="245951"/>
            <a:ext cx="1231158" cy="9094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14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E5BDB292-56D0-8D48-ACAD-D8640B40D5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85868" y="249295"/>
            <a:ext cx="909780" cy="489900"/>
          </a:xfrm>
          <a:prstGeom prst="rect">
            <a:avLst/>
          </a:prstGeom>
        </p:spPr>
      </p:pic>
      <p:pic>
        <p:nvPicPr>
          <p:cNvPr id="16" name="Grafik 15" descr="Ein Bild, das Text enthält.&#10;&#10;Automatisch generierte Beschreibung">
            <a:extLst>
              <a:ext uri="{FF2B5EF4-FFF2-40B4-BE49-F238E27FC236}">
                <a16:creationId xmlns:a16="http://schemas.microsoft.com/office/drawing/2014/main" id="{A4B4069B-CE9D-F042-9398-3CACE40691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92101" y="814523"/>
            <a:ext cx="689675" cy="27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1976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elfolie_blau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2F0B0E37-D981-EE41-A267-8391F84578D9}"/>
              </a:ext>
            </a:extLst>
          </p:cNvPr>
          <p:cNvSpPr/>
          <p:nvPr userDrawn="1"/>
        </p:nvSpPr>
        <p:spPr>
          <a:xfrm>
            <a:off x="0" y="0"/>
            <a:ext cx="9217025" cy="5184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14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8EDA60C-1F2E-114B-BF0F-20E2631C10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93582" y="1"/>
            <a:ext cx="3700167" cy="5227616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814DFDA3-BCDB-C046-B451-83B0932DFBFB}"/>
              </a:ext>
            </a:extLst>
          </p:cNvPr>
          <p:cNvSpPr/>
          <p:nvPr userDrawn="1"/>
        </p:nvSpPr>
        <p:spPr>
          <a:xfrm>
            <a:off x="2083850" y="2083930"/>
            <a:ext cx="7133176" cy="2057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14" dirty="0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710D4C46-281A-6B41-83D0-A3355AB408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83849" y="2394700"/>
            <a:ext cx="6604325" cy="842421"/>
          </a:xfrm>
        </p:spPr>
        <p:txBody>
          <a:bodyPr lIns="180000" tIns="180000" rIns="180000" bIns="180000" anchor="ctr"/>
          <a:lstStyle>
            <a:lvl1pPr>
              <a:buNone/>
              <a:defRPr sz="4435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 dirty="0"/>
              <a:t>Headline Kapitel einfügen</a:t>
            </a:r>
          </a:p>
        </p:txBody>
      </p:sp>
      <p:sp>
        <p:nvSpPr>
          <p:cNvPr id="18" name="Textplatzhalter 16">
            <a:extLst>
              <a:ext uri="{FF2B5EF4-FFF2-40B4-BE49-F238E27FC236}">
                <a16:creationId xmlns:a16="http://schemas.microsoft.com/office/drawing/2014/main" id="{D8B4B8F4-1053-2448-81D3-628029F360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83849" y="2963272"/>
            <a:ext cx="6604325" cy="842421"/>
          </a:xfrm>
        </p:spPr>
        <p:txBody>
          <a:bodyPr lIns="180000" tIns="180000" rIns="180000" bIns="180000" anchor="ctr"/>
          <a:lstStyle>
            <a:lvl1pPr>
              <a:buNone/>
              <a:defRPr sz="2822" b="0" i="0"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 dirty="0"/>
              <a:t>Subheadline Kapitel einfügen</a:t>
            </a:r>
          </a:p>
        </p:txBody>
      </p:sp>
      <p:sp>
        <p:nvSpPr>
          <p:cNvPr id="8" name="Foliennummernplatzhalter 19">
            <a:extLst>
              <a:ext uri="{FF2B5EF4-FFF2-40B4-BE49-F238E27FC236}">
                <a16:creationId xmlns:a16="http://schemas.microsoft.com/office/drawing/2014/main" id="{F7CE1101-458A-B840-9319-576588CB7F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996" y="4792122"/>
            <a:ext cx="1292030" cy="392654"/>
          </a:xfrm>
          <a:prstGeom prst="rect">
            <a:avLst/>
          </a:prstGeom>
        </p:spPr>
        <p:txBody>
          <a:bodyPr vert="horz" lIns="91440" tIns="45720" rIns="180000" bIns="45720" rtlCol="0" anchor="ctr"/>
          <a:lstStyle>
            <a:lvl1pPr algn="r">
              <a:defRPr sz="1008" b="0">
                <a:solidFill>
                  <a:schemeClr val="bg1"/>
                </a:solidFill>
              </a:defRPr>
            </a:lvl1pPr>
          </a:lstStyle>
          <a:p>
            <a:fld id="{30D30C4B-58EF-844C-89B9-AB67C04574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D5F01753-B49B-D349-B8C0-BAECFF6E84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8512" y="4770313"/>
            <a:ext cx="3824258" cy="416484"/>
          </a:xfrm>
        </p:spPr>
        <p:txBody>
          <a:bodyPr anchor="ctr">
            <a:normAutofit/>
          </a:bodyPr>
          <a:lstStyle>
            <a:lvl1pPr marL="0" indent="0">
              <a:buNone/>
              <a:defRPr lang="de-DE" sz="1008" b="0" i="0" kern="1200" dirty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Fußzeile für Anmerkungen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86D0E9F1-5E6E-D242-8555-D5D408EBD60D}"/>
              </a:ext>
            </a:extLst>
          </p:cNvPr>
          <p:cNvSpPr/>
          <p:nvPr userDrawn="1"/>
        </p:nvSpPr>
        <p:spPr>
          <a:xfrm>
            <a:off x="7985868" y="245951"/>
            <a:ext cx="1231158" cy="9094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14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41EDE14-C6FF-1E49-9573-750B6B80F8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85868" y="249295"/>
            <a:ext cx="909780" cy="489900"/>
          </a:xfrm>
          <a:prstGeom prst="rect">
            <a:avLst/>
          </a:prstGeom>
        </p:spPr>
      </p:pic>
      <p:pic>
        <p:nvPicPr>
          <p:cNvPr id="16" name="Grafik 15" descr="Ein Bild, das Text enthält.&#10;&#10;Automatisch generierte Beschreibung">
            <a:extLst>
              <a:ext uri="{FF2B5EF4-FFF2-40B4-BE49-F238E27FC236}">
                <a16:creationId xmlns:a16="http://schemas.microsoft.com/office/drawing/2014/main" id="{90309C4B-934A-F247-88DE-6A4D9764D1D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92101" y="814523"/>
            <a:ext cx="689675" cy="27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8377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elfolie_grau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2F0B0E37-D981-EE41-A267-8391F84578D9}"/>
              </a:ext>
            </a:extLst>
          </p:cNvPr>
          <p:cNvSpPr/>
          <p:nvPr userDrawn="1"/>
        </p:nvSpPr>
        <p:spPr>
          <a:xfrm>
            <a:off x="0" y="0"/>
            <a:ext cx="9217025" cy="51847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14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8EDA60C-1F2E-114B-BF0F-20E2631C10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0633" y="1"/>
            <a:ext cx="1850083" cy="5227616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814DFDA3-BCDB-C046-B451-83B0932DFBFB}"/>
              </a:ext>
            </a:extLst>
          </p:cNvPr>
          <p:cNvSpPr/>
          <p:nvPr userDrawn="1"/>
        </p:nvSpPr>
        <p:spPr>
          <a:xfrm>
            <a:off x="2083850" y="2083930"/>
            <a:ext cx="7133176" cy="2057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14" dirty="0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710D4C46-281A-6B41-83D0-A3355AB408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83849" y="2394700"/>
            <a:ext cx="6604325" cy="842421"/>
          </a:xfrm>
        </p:spPr>
        <p:txBody>
          <a:bodyPr lIns="180000" tIns="180000" rIns="180000" bIns="180000" anchor="ctr"/>
          <a:lstStyle>
            <a:lvl1pPr>
              <a:buNone/>
              <a:defRPr sz="4435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 dirty="0"/>
              <a:t>Headline Kapitel einfügen</a:t>
            </a:r>
          </a:p>
        </p:txBody>
      </p:sp>
      <p:sp>
        <p:nvSpPr>
          <p:cNvPr id="18" name="Textplatzhalter 16">
            <a:extLst>
              <a:ext uri="{FF2B5EF4-FFF2-40B4-BE49-F238E27FC236}">
                <a16:creationId xmlns:a16="http://schemas.microsoft.com/office/drawing/2014/main" id="{D8B4B8F4-1053-2448-81D3-628029F360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83849" y="2963272"/>
            <a:ext cx="6604325" cy="842421"/>
          </a:xfrm>
        </p:spPr>
        <p:txBody>
          <a:bodyPr lIns="180000" tIns="180000" rIns="180000" bIns="180000" anchor="ctr"/>
          <a:lstStyle>
            <a:lvl1pPr>
              <a:buNone/>
              <a:defRPr sz="2822" b="0" i="0"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 dirty="0"/>
              <a:t>Subheadline Kapitel einfügen</a:t>
            </a:r>
          </a:p>
        </p:txBody>
      </p:sp>
      <p:sp>
        <p:nvSpPr>
          <p:cNvPr id="8" name="Foliennummernplatzhalter 19">
            <a:extLst>
              <a:ext uri="{FF2B5EF4-FFF2-40B4-BE49-F238E27FC236}">
                <a16:creationId xmlns:a16="http://schemas.microsoft.com/office/drawing/2014/main" id="{F7CE1101-458A-B840-9319-576588CB7F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996" y="4792122"/>
            <a:ext cx="1292030" cy="392654"/>
          </a:xfrm>
          <a:prstGeom prst="rect">
            <a:avLst/>
          </a:prstGeom>
        </p:spPr>
        <p:txBody>
          <a:bodyPr vert="horz" lIns="91440" tIns="45720" rIns="180000" bIns="45720" rtlCol="0" anchor="ctr"/>
          <a:lstStyle>
            <a:lvl1pPr algn="r">
              <a:defRPr sz="1008" b="0">
                <a:solidFill>
                  <a:schemeClr val="bg1"/>
                </a:solidFill>
              </a:defRPr>
            </a:lvl1pPr>
          </a:lstStyle>
          <a:p>
            <a:fld id="{30D30C4B-58EF-844C-89B9-AB67C04574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D282D4EF-383C-624C-A106-D86EDB13EF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8512" y="4770313"/>
            <a:ext cx="3824258" cy="416484"/>
          </a:xfrm>
        </p:spPr>
        <p:txBody>
          <a:bodyPr anchor="ctr">
            <a:normAutofit/>
          </a:bodyPr>
          <a:lstStyle>
            <a:lvl1pPr marL="0" indent="0">
              <a:buNone/>
              <a:defRPr lang="de-DE" sz="1008" b="0" i="0" kern="1200" dirty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Fußzeile für Anmerkungen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3465E3C2-ED49-C848-91FE-5F8C261CE956}"/>
              </a:ext>
            </a:extLst>
          </p:cNvPr>
          <p:cNvSpPr/>
          <p:nvPr userDrawn="1"/>
        </p:nvSpPr>
        <p:spPr>
          <a:xfrm>
            <a:off x="7985868" y="245951"/>
            <a:ext cx="1231158" cy="9094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14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EB016F08-DECA-B840-9CCC-107E4D25F5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85868" y="249295"/>
            <a:ext cx="909780" cy="489900"/>
          </a:xfrm>
          <a:prstGeom prst="rect">
            <a:avLst/>
          </a:prstGeom>
        </p:spPr>
      </p:pic>
      <p:pic>
        <p:nvPicPr>
          <p:cNvPr id="20" name="Grafik 19" descr="Ein Bild, das Text enthält.&#10;&#10;Automatisch generierte Beschreibung">
            <a:extLst>
              <a:ext uri="{FF2B5EF4-FFF2-40B4-BE49-F238E27FC236}">
                <a16:creationId xmlns:a16="http://schemas.microsoft.com/office/drawing/2014/main" id="{AFCB8E5E-0274-3C40-BE6C-E0942090AF0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92101" y="814523"/>
            <a:ext cx="689675" cy="27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elfolie_weiß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1D4A6910-5AA7-674F-B28F-966F8902322B}"/>
              </a:ext>
            </a:extLst>
          </p:cNvPr>
          <p:cNvSpPr/>
          <p:nvPr userDrawn="1"/>
        </p:nvSpPr>
        <p:spPr>
          <a:xfrm>
            <a:off x="0" y="0"/>
            <a:ext cx="9217025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14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DB8A362-4FAB-2447-8AD0-7D697BCEAB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93583" y="1"/>
            <a:ext cx="3700166" cy="5227616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814DFDA3-BCDB-C046-B451-83B0932DFBFB}"/>
              </a:ext>
            </a:extLst>
          </p:cNvPr>
          <p:cNvSpPr/>
          <p:nvPr userDrawn="1"/>
        </p:nvSpPr>
        <p:spPr>
          <a:xfrm>
            <a:off x="2083850" y="2083930"/>
            <a:ext cx="7133176" cy="20572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14" dirty="0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710D4C46-281A-6B41-83D0-A3355AB408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83849" y="2394700"/>
            <a:ext cx="6604325" cy="842421"/>
          </a:xfrm>
        </p:spPr>
        <p:txBody>
          <a:bodyPr lIns="180000" tIns="180000" rIns="180000" bIns="180000" anchor="ctr"/>
          <a:lstStyle>
            <a:lvl1pPr>
              <a:buNone/>
              <a:defRPr sz="4435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Headline Kapitel einfügen</a:t>
            </a:r>
          </a:p>
        </p:txBody>
      </p:sp>
      <p:sp>
        <p:nvSpPr>
          <p:cNvPr id="18" name="Textplatzhalter 16">
            <a:extLst>
              <a:ext uri="{FF2B5EF4-FFF2-40B4-BE49-F238E27FC236}">
                <a16:creationId xmlns:a16="http://schemas.microsoft.com/office/drawing/2014/main" id="{D8B4B8F4-1053-2448-81D3-628029F360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83849" y="2963272"/>
            <a:ext cx="6604325" cy="842421"/>
          </a:xfrm>
        </p:spPr>
        <p:txBody>
          <a:bodyPr lIns="180000" tIns="180000" rIns="180000" bIns="180000" anchor="ctr"/>
          <a:lstStyle>
            <a:lvl1pPr>
              <a:buNone/>
              <a:defRPr sz="2822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Subheadline Kapitel einfügen</a:t>
            </a:r>
          </a:p>
        </p:txBody>
      </p:sp>
      <p:sp>
        <p:nvSpPr>
          <p:cNvPr id="8" name="Foliennummernplatzhalter 19">
            <a:extLst>
              <a:ext uri="{FF2B5EF4-FFF2-40B4-BE49-F238E27FC236}">
                <a16:creationId xmlns:a16="http://schemas.microsoft.com/office/drawing/2014/main" id="{F7CE1101-458A-B840-9319-576588CB7F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996" y="4792122"/>
            <a:ext cx="1292030" cy="392654"/>
          </a:xfrm>
          <a:prstGeom prst="rect">
            <a:avLst/>
          </a:prstGeom>
        </p:spPr>
        <p:txBody>
          <a:bodyPr vert="horz" lIns="91440" tIns="45720" rIns="180000" bIns="45720" rtlCol="0" anchor="ctr"/>
          <a:lstStyle>
            <a:lvl1pPr algn="r">
              <a:defRPr sz="1008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0D30C4B-58EF-844C-89B9-AB67C04574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B9991A87-68F8-334D-92F8-F5AB209E27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8512" y="4770313"/>
            <a:ext cx="3824258" cy="416484"/>
          </a:xfrm>
        </p:spPr>
        <p:txBody>
          <a:bodyPr anchor="ctr">
            <a:normAutofit/>
          </a:bodyPr>
          <a:lstStyle>
            <a:lvl1pPr marL="0" indent="0">
              <a:buNone/>
              <a:defRPr lang="de-DE" sz="1008" b="0" i="0" kern="12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Fußzeile für Anmerkungen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6A4B198-8445-FA44-9793-4B631E0B26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85868" y="249295"/>
            <a:ext cx="909780" cy="489900"/>
          </a:xfrm>
          <a:prstGeom prst="rect">
            <a:avLst/>
          </a:prstGeom>
        </p:spPr>
      </p:pic>
      <p:pic>
        <p:nvPicPr>
          <p:cNvPr id="14" name="Grafik 13" descr="Ein Bild, das Text enthält.&#10;&#10;Automatisch generierte Beschreibung">
            <a:extLst>
              <a:ext uri="{FF2B5EF4-FFF2-40B4-BE49-F238E27FC236}">
                <a16:creationId xmlns:a16="http://schemas.microsoft.com/office/drawing/2014/main" id="{844F4F14-4408-0640-AFA6-52E73054E09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92101" y="814523"/>
            <a:ext cx="689675" cy="27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882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23F691-5C0B-E148-950F-C3BDD8B9A8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de-DE" dirty="0"/>
              <a:t>Textfolie - Headline einfügen</a:t>
            </a:r>
          </a:p>
        </p:txBody>
      </p:sp>
      <p:sp>
        <p:nvSpPr>
          <p:cNvPr id="8" name="Foliennummernplatzhalter 19">
            <a:extLst>
              <a:ext uri="{FF2B5EF4-FFF2-40B4-BE49-F238E27FC236}">
                <a16:creationId xmlns:a16="http://schemas.microsoft.com/office/drawing/2014/main" id="{E19445E9-D788-6949-82E4-004A79A477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996" y="4792122"/>
            <a:ext cx="1292030" cy="392654"/>
          </a:xfrm>
          <a:prstGeom prst="rect">
            <a:avLst/>
          </a:prstGeom>
        </p:spPr>
        <p:txBody>
          <a:bodyPr vert="horz" lIns="91440" tIns="45720" rIns="180000" bIns="45720" rtlCol="0" anchor="ctr"/>
          <a:lstStyle>
            <a:lvl1pPr algn="r">
              <a:defRPr sz="1008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30C4B-58EF-844C-89B9-AB67C04574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3037BD8-1C60-0E4A-BF23-758A0BFD57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8512" y="4770313"/>
            <a:ext cx="3824258" cy="416484"/>
          </a:xfrm>
        </p:spPr>
        <p:txBody>
          <a:bodyPr anchor="ctr">
            <a:normAutofit/>
          </a:bodyPr>
          <a:lstStyle>
            <a:lvl1pPr marL="0" indent="0">
              <a:buNone/>
              <a:defRPr lang="de-DE" sz="1008" b="0" i="0" kern="12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Fußzeile für Anmerkungen</a:t>
            </a:r>
          </a:p>
        </p:txBody>
      </p:sp>
    </p:spTree>
    <p:extLst>
      <p:ext uri="{BB962C8B-B14F-4D97-AF65-F5344CB8AC3E}">
        <p14:creationId xmlns:p14="http://schemas.microsoft.com/office/powerpoint/2010/main" val="3120825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nitts-&#10;übersch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 hidden="1"/>
          <p:cNvSpPr>
            <a:spLocks noGrp="1"/>
          </p:cNvSpPr>
          <p:nvPr>
            <p:ph type="dt" sz="half" idx="10"/>
          </p:nvPr>
        </p:nvSpPr>
        <p:spPr>
          <a:xfrm>
            <a:off x="288032" y="5256683"/>
            <a:ext cx="864000" cy="288000"/>
          </a:xfrm>
          <a:prstGeom prst="rect">
            <a:avLst/>
          </a:prstGeom>
        </p:spPr>
        <p:txBody>
          <a:bodyPr/>
          <a:lstStyle/>
          <a:p>
            <a:fld id="{30A2658B-9DCA-4C61-BE60-88DEF3D1D478}" type="datetime1">
              <a:rPr lang="de-DE" smtClean="0"/>
              <a:t>23.09.25</a:t>
            </a:fld>
            <a:endParaRPr lang="de-DE"/>
          </a:p>
        </p:txBody>
      </p:sp>
      <p:sp>
        <p:nvSpPr>
          <p:cNvPr id="8" name="Fußzeilenplatzhalter 7" hidden="1"/>
          <p:cNvSpPr>
            <a:spLocks noGrp="1"/>
          </p:cNvSpPr>
          <p:nvPr>
            <p:ph type="ftr" sz="quarter" idx="11"/>
          </p:nvPr>
        </p:nvSpPr>
        <p:spPr>
          <a:xfrm>
            <a:off x="2088232" y="5256715"/>
            <a:ext cx="5040000" cy="288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Präsentationstitel/Autor/Veranstaltung</a:t>
            </a:r>
          </a:p>
        </p:txBody>
      </p:sp>
      <p:sp>
        <p:nvSpPr>
          <p:cNvPr id="9" name="Foliennummernplatzhalter 8" hidden="1"/>
          <p:cNvSpPr>
            <a:spLocks noGrp="1"/>
          </p:cNvSpPr>
          <p:nvPr>
            <p:ph type="sldNum" sz="quarter" idx="12"/>
          </p:nvPr>
        </p:nvSpPr>
        <p:spPr>
          <a:xfrm>
            <a:off x="8352992" y="5256683"/>
            <a:ext cx="576000" cy="288000"/>
          </a:xfrm>
          <a:prstGeom prst="rect">
            <a:avLst/>
          </a:prstGeom>
        </p:spPr>
        <p:txBody>
          <a:bodyPr/>
          <a:lstStyle/>
          <a:p>
            <a:fld id="{527F1E04-A1A3-475C-A843-CFD0985386E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0" name="Textplatzhalter 2"/>
          <p:cNvSpPr>
            <a:spLocks noGrp="1"/>
          </p:cNvSpPr>
          <p:nvPr>
            <p:ph type="body" idx="1"/>
          </p:nvPr>
        </p:nvSpPr>
        <p:spPr>
          <a:xfrm>
            <a:off x="1296864" y="1584307"/>
            <a:ext cx="6480000" cy="360000"/>
          </a:xfrm>
        </p:spPr>
        <p:txBody>
          <a:bodyPr wrap="none" bIns="0" anchor="b" anchorCtr="0"/>
          <a:lstStyle>
            <a:lvl1pPr marL="0" inden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None/>
              <a:defRPr sz="280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31" name="Titel 1"/>
          <p:cNvSpPr>
            <a:spLocks noGrp="1"/>
          </p:cNvSpPr>
          <p:nvPr>
            <p:ph type="title"/>
          </p:nvPr>
        </p:nvSpPr>
        <p:spPr>
          <a:xfrm>
            <a:off x="1296064" y="1944507"/>
            <a:ext cx="6480000" cy="1728000"/>
          </a:xfrm>
        </p:spPr>
        <p:txBody>
          <a:bodyPr anchor="t"/>
          <a:lstStyle>
            <a:lvl1pPr algn="l">
              <a:lnSpc>
                <a:spcPts val="4400"/>
              </a:lnSpc>
              <a:defRPr sz="4000" b="0" cap="all">
                <a:solidFill>
                  <a:schemeClr val="accent2"/>
                </a:solidFill>
                <a:latin typeface="Exo 2 Semi Bold" pitchFamily="50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grpSp>
        <p:nvGrpSpPr>
          <p:cNvPr id="32" name="Gruppieren 29"/>
          <p:cNvGrpSpPr>
            <a:grpSpLocks noChangeAspect="1"/>
          </p:cNvGrpSpPr>
          <p:nvPr userDrawn="1"/>
        </p:nvGrpSpPr>
        <p:grpSpPr>
          <a:xfrm>
            <a:off x="288034" y="288203"/>
            <a:ext cx="1686520" cy="648000"/>
            <a:chOff x="7081838" y="144463"/>
            <a:chExt cx="1871662" cy="719137"/>
          </a:xfrm>
        </p:grpSpPr>
        <p:sp>
          <p:nvSpPr>
            <p:cNvPr id="3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7081838" y="144463"/>
              <a:ext cx="1871662" cy="719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4" name="Freeform 5"/>
            <p:cNvSpPr>
              <a:spLocks/>
            </p:cNvSpPr>
            <p:nvPr userDrawn="1"/>
          </p:nvSpPr>
          <p:spPr bwMode="auto">
            <a:xfrm>
              <a:off x="8216900" y="144463"/>
              <a:ext cx="455612" cy="392112"/>
            </a:xfrm>
            <a:custGeom>
              <a:avLst/>
              <a:gdLst>
                <a:gd name="T0" fmla="*/ 944 w 1277"/>
                <a:gd name="T1" fmla="*/ 552 h 1104"/>
                <a:gd name="T2" fmla="*/ 1277 w 1277"/>
                <a:gd name="T3" fmla="*/ 0 h 1104"/>
                <a:gd name="T4" fmla="*/ 0 w 1277"/>
                <a:gd name="T5" fmla="*/ 0 h 1104"/>
                <a:gd name="T6" fmla="*/ 0 w 1277"/>
                <a:gd name="T7" fmla="*/ 1104 h 1104"/>
                <a:gd name="T8" fmla="*/ 944 w 1277"/>
                <a:gd name="T9" fmla="*/ 552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7" h="1104">
                  <a:moveTo>
                    <a:pt x="944" y="552"/>
                  </a:moveTo>
                  <a:cubicBezTo>
                    <a:pt x="1110" y="357"/>
                    <a:pt x="1203" y="197"/>
                    <a:pt x="1277" y="0"/>
                  </a:cubicBezTo>
                  <a:lnTo>
                    <a:pt x="0" y="0"/>
                  </a:lnTo>
                  <a:lnTo>
                    <a:pt x="0" y="1104"/>
                  </a:lnTo>
                  <a:cubicBezTo>
                    <a:pt x="253" y="1070"/>
                    <a:pt x="607" y="949"/>
                    <a:pt x="944" y="552"/>
                  </a:cubicBezTo>
                  <a:close/>
                </a:path>
              </a:pathLst>
            </a:custGeom>
            <a:solidFill>
              <a:srgbClr val="07529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5" name="Rectangle 6"/>
            <p:cNvSpPr>
              <a:spLocks noChangeArrowheads="1"/>
            </p:cNvSpPr>
            <p:nvPr userDrawn="1"/>
          </p:nvSpPr>
          <p:spPr bwMode="auto">
            <a:xfrm>
              <a:off x="8216900" y="654050"/>
              <a:ext cx="714375" cy="200025"/>
            </a:xfrm>
            <a:prstGeom prst="rect">
              <a:avLst/>
            </a:prstGeom>
            <a:solidFill>
              <a:srgbClr val="EAB90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6" name="Freeform 7"/>
            <p:cNvSpPr>
              <a:spLocks/>
            </p:cNvSpPr>
            <p:nvPr userDrawn="1"/>
          </p:nvSpPr>
          <p:spPr bwMode="auto">
            <a:xfrm>
              <a:off x="8216900" y="144463"/>
              <a:ext cx="714375" cy="477837"/>
            </a:xfrm>
            <a:custGeom>
              <a:avLst/>
              <a:gdLst>
                <a:gd name="T0" fmla="*/ 2000 w 2000"/>
                <a:gd name="T1" fmla="*/ 0 h 1349"/>
                <a:gd name="T2" fmla="*/ 1361 w 2000"/>
                <a:gd name="T3" fmla="*/ 0 h 1349"/>
                <a:gd name="T4" fmla="*/ 992 w 2000"/>
                <a:gd name="T5" fmla="*/ 627 h 1349"/>
                <a:gd name="T6" fmla="*/ 0 w 2000"/>
                <a:gd name="T7" fmla="*/ 1193 h 1349"/>
                <a:gd name="T8" fmla="*/ 0 w 2000"/>
                <a:gd name="T9" fmla="*/ 1349 h 1349"/>
                <a:gd name="T10" fmla="*/ 2000 w 2000"/>
                <a:gd name="T11" fmla="*/ 1349 h 1349"/>
                <a:gd name="T12" fmla="*/ 2000 w 2000"/>
                <a:gd name="T13" fmla="*/ 0 h 1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0" h="1349">
                  <a:moveTo>
                    <a:pt x="2000" y="0"/>
                  </a:moveTo>
                  <a:lnTo>
                    <a:pt x="1361" y="0"/>
                  </a:lnTo>
                  <a:cubicBezTo>
                    <a:pt x="1285" y="208"/>
                    <a:pt x="1168" y="419"/>
                    <a:pt x="992" y="627"/>
                  </a:cubicBezTo>
                  <a:cubicBezTo>
                    <a:pt x="644" y="1036"/>
                    <a:pt x="259" y="1159"/>
                    <a:pt x="0" y="1193"/>
                  </a:cubicBezTo>
                  <a:lnTo>
                    <a:pt x="0" y="1349"/>
                  </a:lnTo>
                  <a:lnTo>
                    <a:pt x="2000" y="1349"/>
                  </a:lnTo>
                  <a:lnTo>
                    <a:pt x="2000" y="0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7" name="Freeform 8"/>
            <p:cNvSpPr>
              <a:spLocks noEditPoints="1"/>
            </p:cNvSpPr>
            <p:nvPr userDrawn="1"/>
          </p:nvSpPr>
          <p:spPr bwMode="auto">
            <a:xfrm>
              <a:off x="8250238" y="690563"/>
              <a:ext cx="95250" cy="131762"/>
            </a:xfrm>
            <a:custGeom>
              <a:avLst/>
              <a:gdLst>
                <a:gd name="T0" fmla="*/ 134 w 264"/>
                <a:gd name="T1" fmla="*/ 318 h 371"/>
                <a:gd name="T2" fmla="*/ 198 w 264"/>
                <a:gd name="T3" fmla="*/ 265 h 371"/>
                <a:gd name="T4" fmla="*/ 132 w 264"/>
                <a:gd name="T5" fmla="*/ 203 h 371"/>
                <a:gd name="T6" fmla="*/ 65 w 264"/>
                <a:gd name="T7" fmla="*/ 203 h 371"/>
                <a:gd name="T8" fmla="*/ 65 w 264"/>
                <a:gd name="T9" fmla="*/ 318 h 371"/>
                <a:gd name="T10" fmla="*/ 134 w 264"/>
                <a:gd name="T11" fmla="*/ 318 h 371"/>
                <a:gd name="T12" fmla="*/ 65 w 264"/>
                <a:gd name="T13" fmla="*/ 53 h 371"/>
                <a:gd name="T14" fmla="*/ 65 w 264"/>
                <a:gd name="T15" fmla="*/ 155 h 371"/>
                <a:gd name="T16" fmla="*/ 131 w 264"/>
                <a:gd name="T17" fmla="*/ 155 h 371"/>
                <a:gd name="T18" fmla="*/ 190 w 264"/>
                <a:gd name="T19" fmla="*/ 103 h 371"/>
                <a:gd name="T20" fmla="*/ 126 w 264"/>
                <a:gd name="T21" fmla="*/ 53 h 371"/>
                <a:gd name="T22" fmla="*/ 65 w 264"/>
                <a:gd name="T23" fmla="*/ 53 h 371"/>
                <a:gd name="T24" fmla="*/ 191 w 264"/>
                <a:gd name="T25" fmla="*/ 180 h 371"/>
                <a:gd name="T26" fmla="*/ 264 w 264"/>
                <a:gd name="T27" fmla="*/ 277 h 371"/>
                <a:gd name="T28" fmla="*/ 145 w 264"/>
                <a:gd name="T29" fmla="*/ 371 h 371"/>
                <a:gd name="T30" fmla="*/ 0 w 264"/>
                <a:gd name="T31" fmla="*/ 367 h 371"/>
                <a:gd name="T32" fmla="*/ 0 w 264"/>
                <a:gd name="T33" fmla="*/ 4 h 371"/>
                <a:gd name="T34" fmla="*/ 129 w 264"/>
                <a:gd name="T35" fmla="*/ 0 h 371"/>
                <a:gd name="T36" fmla="*/ 253 w 264"/>
                <a:gd name="T37" fmla="*/ 95 h 371"/>
                <a:gd name="T38" fmla="*/ 191 w 264"/>
                <a:gd name="T39" fmla="*/ 178 h 371"/>
                <a:gd name="T40" fmla="*/ 191 w 264"/>
                <a:gd name="T41" fmla="*/ 180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371">
                  <a:moveTo>
                    <a:pt x="134" y="318"/>
                  </a:moveTo>
                  <a:cubicBezTo>
                    <a:pt x="183" y="318"/>
                    <a:pt x="198" y="308"/>
                    <a:pt x="198" y="265"/>
                  </a:cubicBezTo>
                  <a:cubicBezTo>
                    <a:pt x="198" y="216"/>
                    <a:pt x="182" y="204"/>
                    <a:pt x="132" y="203"/>
                  </a:cubicBezTo>
                  <a:lnTo>
                    <a:pt x="65" y="203"/>
                  </a:lnTo>
                  <a:lnTo>
                    <a:pt x="65" y="318"/>
                  </a:lnTo>
                  <a:lnTo>
                    <a:pt x="134" y="318"/>
                  </a:lnTo>
                  <a:close/>
                  <a:moveTo>
                    <a:pt x="65" y="53"/>
                  </a:moveTo>
                  <a:lnTo>
                    <a:pt x="65" y="155"/>
                  </a:lnTo>
                  <a:lnTo>
                    <a:pt x="131" y="155"/>
                  </a:lnTo>
                  <a:cubicBezTo>
                    <a:pt x="175" y="155"/>
                    <a:pt x="190" y="145"/>
                    <a:pt x="190" y="103"/>
                  </a:cubicBezTo>
                  <a:cubicBezTo>
                    <a:pt x="190" y="63"/>
                    <a:pt x="174" y="53"/>
                    <a:pt x="126" y="53"/>
                  </a:cubicBezTo>
                  <a:lnTo>
                    <a:pt x="65" y="53"/>
                  </a:lnTo>
                  <a:close/>
                  <a:moveTo>
                    <a:pt x="191" y="180"/>
                  </a:moveTo>
                  <a:cubicBezTo>
                    <a:pt x="245" y="185"/>
                    <a:pt x="264" y="219"/>
                    <a:pt x="264" y="277"/>
                  </a:cubicBezTo>
                  <a:cubicBezTo>
                    <a:pt x="264" y="351"/>
                    <a:pt x="230" y="371"/>
                    <a:pt x="145" y="371"/>
                  </a:cubicBezTo>
                  <a:cubicBezTo>
                    <a:pt x="79" y="371"/>
                    <a:pt x="44" y="371"/>
                    <a:pt x="0" y="367"/>
                  </a:cubicBezTo>
                  <a:lnTo>
                    <a:pt x="0" y="4"/>
                  </a:lnTo>
                  <a:cubicBezTo>
                    <a:pt x="39" y="1"/>
                    <a:pt x="71" y="0"/>
                    <a:pt x="129" y="0"/>
                  </a:cubicBezTo>
                  <a:cubicBezTo>
                    <a:pt x="220" y="0"/>
                    <a:pt x="253" y="20"/>
                    <a:pt x="253" y="95"/>
                  </a:cubicBezTo>
                  <a:cubicBezTo>
                    <a:pt x="253" y="147"/>
                    <a:pt x="235" y="174"/>
                    <a:pt x="191" y="178"/>
                  </a:cubicBezTo>
                  <a:lnTo>
                    <a:pt x="191" y="1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8" name="Freeform 9"/>
            <p:cNvSpPr>
              <a:spLocks noEditPoints="1"/>
            </p:cNvSpPr>
            <p:nvPr userDrawn="1"/>
          </p:nvSpPr>
          <p:spPr bwMode="auto">
            <a:xfrm>
              <a:off x="8364538" y="688975"/>
              <a:ext cx="106362" cy="133350"/>
            </a:xfrm>
            <a:custGeom>
              <a:avLst/>
              <a:gdLst>
                <a:gd name="T0" fmla="*/ 69 w 299"/>
                <a:gd name="T1" fmla="*/ 188 h 376"/>
                <a:gd name="T2" fmla="*/ 149 w 299"/>
                <a:gd name="T3" fmla="*/ 320 h 376"/>
                <a:gd name="T4" fmla="*/ 230 w 299"/>
                <a:gd name="T5" fmla="*/ 188 h 376"/>
                <a:gd name="T6" fmla="*/ 149 w 299"/>
                <a:gd name="T7" fmla="*/ 56 h 376"/>
                <a:gd name="T8" fmla="*/ 69 w 299"/>
                <a:gd name="T9" fmla="*/ 188 h 376"/>
                <a:gd name="T10" fmla="*/ 299 w 299"/>
                <a:gd name="T11" fmla="*/ 188 h 376"/>
                <a:gd name="T12" fmla="*/ 149 w 299"/>
                <a:gd name="T13" fmla="*/ 376 h 376"/>
                <a:gd name="T14" fmla="*/ 0 w 299"/>
                <a:gd name="T15" fmla="*/ 188 h 376"/>
                <a:gd name="T16" fmla="*/ 149 w 299"/>
                <a:gd name="T17" fmla="*/ 0 h 376"/>
                <a:gd name="T18" fmla="*/ 299 w 299"/>
                <a:gd name="T19" fmla="*/ 188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9" h="376">
                  <a:moveTo>
                    <a:pt x="69" y="188"/>
                  </a:moveTo>
                  <a:cubicBezTo>
                    <a:pt x="69" y="289"/>
                    <a:pt x="88" y="320"/>
                    <a:pt x="149" y="320"/>
                  </a:cubicBezTo>
                  <a:cubicBezTo>
                    <a:pt x="211" y="320"/>
                    <a:pt x="230" y="289"/>
                    <a:pt x="230" y="188"/>
                  </a:cubicBezTo>
                  <a:cubicBezTo>
                    <a:pt x="230" y="87"/>
                    <a:pt x="211" y="56"/>
                    <a:pt x="149" y="56"/>
                  </a:cubicBezTo>
                  <a:cubicBezTo>
                    <a:pt x="88" y="56"/>
                    <a:pt x="69" y="87"/>
                    <a:pt x="69" y="188"/>
                  </a:cubicBezTo>
                  <a:close/>
                  <a:moveTo>
                    <a:pt x="299" y="188"/>
                  </a:moveTo>
                  <a:cubicBezTo>
                    <a:pt x="299" y="332"/>
                    <a:pt x="260" y="376"/>
                    <a:pt x="149" y="376"/>
                  </a:cubicBezTo>
                  <a:cubicBezTo>
                    <a:pt x="39" y="376"/>
                    <a:pt x="0" y="332"/>
                    <a:pt x="0" y="188"/>
                  </a:cubicBezTo>
                  <a:cubicBezTo>
                    <a:pt x="0" y="44"/>
                    <a:pt x="39" y="0"/>
                    <a:pt x="149" y="0"/>
                  </a:cubicBezTo>
                  <a:cubicBezTo>
                    <a:pt x="260" y="0"/>
                    <a:pt x="299" y="44"/>
                    <a:pt x="299" y="1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9" name="Freeform 10"/>
            <p:cNvSpPr>
              <a:spLocks/>
            </p:cNvSpPr>
            <p:nvPr userDrawn="1"/>
          </p:nvSpPr>
          <p:spPr bwMode="auto">
            <a:xfrm>
              <a:off x="8496300" y="692150"/>
              <a:ext cx="104775" cy="128587"/>
            </a:xfrm>
            <a:custGeom>
              <a:avLst/>
              <a:gdLst>
                <a:gd name="T0" fmla="*/ 295 w 295"/>
                <a:gd name="T1" fmla="*/ 339 h 363"/>
                <a:gd name="T2" fmla="*/ 271 w 295"/>
                <a:gd name="T3" fmla="*/ 363 h 363"/>
                <a:gd name="T4" fmla="*/ 219 w 295"/>
                <a:gd name="T5" fmla="*/ 363 h 363"/>
                <a:gd name="T6" fmla="*/ 192 w 295"/>
                <a:gd name="T7" fmla="*/ 343 h 363"/>
                <a:gd name="T8" fmla="*/ 90 w 295"/>
                <a:gd name="T9" fmla="*/ 121 h 363"/>
                <a:gd name="T10" fmla="*/ 68 w 295"/>
                <a:gd name="T11" fmla="*/ 67 h 363"/>
                <a:gd name="T12" fmla="*/ 62 w 295"/>
                <a:gd name="T13" fmla="*/ 67 h 363"/>
                <a:gd name="T14" fmla="*/ 65 w 295"/>
                <a:gd name="T15" fmla="*/ 121 h 363"/>
                <a:gd name="T16" fmla="*/ 65 w 295"/>
                <a:gd name="T17" fmla="*/ 363 h 363"/>
                <a:gd name="T18" fmla="*/ 0 w 295"/>
                <a:gd name="T19" fmla="*/ 363 h 363"/>
                <a:gd name="T20" fmla="*/ 0 w 295"/>
                <a:gd name="T21" fmla="*/ 25 h 363"/>
                <a:gd name="T22" fmla="*/ 25 w 295"/>
                <a:gd name="T23" fmla="*/ 0 h 363"/>
                <a:gd name="T24" fmla="*/ 76 w 295"/>
                <a:gd name="T25" fmla="*/ 0 h 363"/>
                <a:gd name="T26" fmla="*/ 103 w 295"/>
                <a:gd name="T27" fmla="*/ 20 h 363"/>
                <a:gd name="T28" fmla="*/ 202 w 295"/>
                <a:gd name="T29" fmla="*/ 237 h 363"/>
                <a:gd name="T30" fmla="*/ 227 w 295"/>
                <a:gd name="T31" fmla="*/ 294 h 363"/>
                <a:gd name="T32" fmla="*/ 234 w 295"/>
                <a:gd name="T33" fmla="*/ 294 h 363"/>
                <a:gd name="T34" fmla="*/ 231 w 295"/>
                <a:gd name="T35" fmla="*/ 235 h 363"/>
                <a:gd name="T36" fmla="*/ 231 w 295"/>
                <a:gd name="T37" fmla="*/ 0 h 363"/>
                <a:gd name="T38" fmla="*/ 295 w 295"/>
                <a:gd name="T39" fmla="*/ 0 h 363"/>
                <a:gd name="T40" fmla="*/ 295 w 295"/>
                <a:gd name="T41" fmla="*/ 33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" h="363">
                  <a:moveTo>
                    <a:pt x="295" y="339"/>
                  </a:moveTo>
                  <a:cubicBezTo>
                    <a:pt x="295" y="355"/>
                    <a:pt x="287" y="363"/>
                    <a:pt x="271" y="363"/>
                  </a:cubicBezTo>
                  <a:lnTo>
                    <a:pt x="219" y="363"/>
                  </a:lnTo>
                  <a:cubicBezTo>
                    <a:pt x="205" y="363"/>
                    <a:pt x="197" y="357"/>
                    <a:pt x="192" y="343"/>
                  </a:cubicBezTo>
                  <a:lnTo>
                    <a:pt x="90" y="121"/>
                  </a:lnTo>
                  <a:cubicBezTo>
                    <a:pt x="83" y="106"/>
                    <a:pt x="72" y="84"/>
                    <a:pt x="68" y="67"/>
                  </a:cubicBezTo>
                  <a:lnTo>
                    <a:pt x="62" y="67"/>
                  </a:lnTo>
                  <a:cubicBezTo>
                    <a:pt x="64" y="85"/>
                    <a:pt x="65" y="104"/>
                    <a:pt x="65" y="121"/>
                  </a:cubicBezTo>
                  <a:lnTo>
                    <a:pt x="65" y="363"/>
                  </a:lnTo>
                  <a:lnTo>
                    <a:pt x="0" y="363"/>
                  </a:lnTo>
                  <a:lnTo>
                    <a:pt x="0" y="25"/>
                  </a:lnTo>
                  <a:cubicBezTo>
                    <a:pt x="0" y="9"/>
                    <a:pt x="9" y="0"/>
                    <a:pt x="25" y="0"/>
                  </a:cubicBezTo>
                  <a:lnTo>
                    <a:pt x="76" y="0"/>
                  </a:lnTo>
                  <a:cubicBezTo>
                    <a:pt x="90" y="0"/>
                    <a:pt x="97" y="7"/>
                    <a:pt x="103" y="20"/>
                  </a:cubicBezTo>
                  <a:lnTo>
                    <a:pt x="202" y="237"/>
                  </a:lnTo>
                  <a:cubicBezTo>
                    <a:pt x="209" y="252"/>
                    <a:pt x="219" y="274"/>
                    <a:pt x="227" y="294"/>
                  </a:cubicBezTo>
                  <a:lnTo>
                    <a:pt x="234" y="294"/>
                  </a:lnTo>
                  <a:cubicBezTo>
                    <a:pt x="232" y="274"/>
                    <a:pt x="231" y="254"/>
                    <a:pt x="231" y="235"/>
                  </a:cubicBezTo>
                  <a:lnTo>
                    <a:pt x="231" y="0"/>
                  </a:lnTo>
                  <a:lnTo>
                    <a:pt x="295" y="0"/>
                  </a:lnTo>
                  <a:lnTo>
                    <a:pt x="295" y="3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0" name="Freeform 11"/>
            <p:cNvSpPr>
              <a:spLocks/>
            </p:cNvSpPr>
            <p:nvPr userDrawn="1"/>
          </p:nvSpPr>
          <p:spPr bwMode="auto">
            <a:xfrm>
              <a:off x="8629650" y="692150"/>
              <a:ext cx="104775" cy="128587"/>
            </a:xfrm>
            <a:custGeom>
              <a:avLst/>
              <a:gdLst>
                <a:gd name="T0" fmla="*/ 295 w 295"/>
                <a:gd name="T1" fmla="*/ 339 h 363"/>
                <a:gd name="T2" fmla="*/ 271 w 295"/>
                <a:gd name="T3" fmla="*/ 363 h 363"/>
                <a:gd name="T4" fmla="*/ 219 w 295"/>
                <a:gd name="T5" fmla="*/ 363 h 363"/>
                <a:gd name="T6" fmla="*/ 191 w 295"/>
                <a:gd name="T7" fmla="*/ 343 h 363"/>
                <a:gd name="T8" fmla="*/ 89 w 295"/>
                <a:gd name="T9" fmla="*/ 121 h 363"/>
                <a:gd name="T10" fmla="*/ 68 w 295"/>
                <a:gd name="T11" fmla="*/ 67 h 363"/>
                <a:gd name="T12" fmla="*/ 62 w 295"/>
                <a:gd name="T13" fmla="*/ 67 h 363"/>
                <a:gd name="T14" fmla="*/ 65 w 295"/>
                <a:gd name="T15" fmla="*/ 121 h 363"/>
                <a:gd name="T16" fmla="*/ 65 w 295"/>
                <a:gd name="T17" fmla="*/ 363 h 363"/>
                <a:gd name="T18" fmla="*/ 0 w 295"/>
                <a:gd name="T19" fmla="*/ 363 h 363"/>
                <a:gd name="T20" fmla="*/ 0 w 295"/>
                <a:gd name="T21" fmla="*/ 25 h 363"/>
                <a:gd name="T22" fmla="*/ 25 w 295"/>
                <a:gd name="T23" fmla="*/ 0 h 363"/>
                <a:gd name="T24" fmla="*/ 76 w 295"/>
                <a:gd name="T25" fmla="*/ 0 h 363"/>
                <a:gd name="T26" fmla="*/ 103 w 295"/>
                <a:gd name="T27" fmla="*/ 20 h 363"/>
                <a:gd name="T28" fmla="*/ 202 w 295"/>
                <a:gd name="T29" fmla="*/ 237 h 363"/>
                <a:gd name="T30" fmla="*/ 227 w 295"/>
                <a:gd name="T31" fmla="*/ 294 h 363"/>
                <a:gd name="T32" fmla="*/ 233 w 295"/>
                <a:gd name="T33" fmla="*/ 294 h 363"/>
                <a:gd name="T34" fmla="*/ 231 w 295"/>
                <a:gd name="T35" fmla="*/ 235 h 363"/>
                <a:gd name="T36" fmla="*/ 231 w 295"/>
                <a:gd name="T37" fmla="*/ 0 h 363"/>
                <a:gd name="T38" fmla="*/ 295 w 295"/>
                <a:gd name="T39" fmla="*/ 0 h 363"/>
                <a:gd name="T40" fmla="*/ 295 w 295"/>
                <a:gd name="T41" fmla="*/ 33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" h="363">
                  <a:moveTo>
                    <a:pt x="295" y="339"/>
                  </a:moveTo>
                  <a:cubicBezTo>
                    <a:pt x="295" y="355"/>
                    <a:pt x="286" y="363"/>
                    <a:pt x="271" y="363"/>
                  </a:cubicBezTo>
                  <a:lnTo>
                    <a:pt x="219" y="363"/>
                  </a:lnTo>
                  <a:cubicBezTo>
                    <a:pt x="204" y="363"/>
                    <a:pt x="197" y="357"/>
                    <a:pt x="191" y="343"/>
                  </a:cubicBezTo>
                  <a:lnTo>
                    <a:pt x="89" y="121"/>
                  </a:lnTo>
                  <a:cubicBezTo>
                    <a:pt x="83" y="106"/>
                    <a:pt x="72" y="84"/>
                    <a:pt x="68" y="67"/>
                  </a:cubicBezTo>
                  <a:lnTo>
                    <a:pt x="62" y="67"/>
                  </a:lnTo>
                  <a:cubicBezTo>
                    <a:pt x="64" y="85"/>
                    <a:pt x="65" y="104"/>
                    <a:pt x="65" y="121"/>
                  </a:cubicBezTo>
                  <a:lnTo>
                    <a:pt x="65" y="363"/>
                  </a:lnTo>
                  <a:lnTo>
                    <a:pt x="0" y="363"/>
                  </a:lnTo>
                  <a:lnTo>
                    <a:pt x="0" y="25"/>
                  </a:lnTo>
                  <a:cubicBezTo>
                    <a:pt x="0" y="9"/>
                    <a:pt x="9" y="0"/>
                    <a:pt x="25" y="0"/>
                  </a:cubicBezTo>
                  <a:lnTo>
                    <a:pt x="76" y="0"/>
                  </a:lnTo>
                  <a:cubicBezTo>
                    <a:pt x="90" y="0"/>
                    <a:pt x="97" y="7"/>
                    <a:pt x="103" y="20"/>
                  </a:cubicBezTo>
                  <a:lnTo>
                    <a:pt x="202" y="237"/>
                  </a:lnTo>
                  <a:cubicBezTo>
                    <a:pt x="209" y="252"/>
                    <a:pt x="219" y="274"/>
                    <a:pt x="227" y="294"/>
                  </a:cubicBezTo>
                  <a:lnTo>
                    <a:pt x="233" y="294"/>
                  </a:lnTo>
                  <a:cubicBezTo>
                    <a:pt x="232" y="274"/>
                    <a:pt x="231" y="254"/>
                    <a:pt x="231" y="235"/>
                  </a:cubicBezTo>
                  <a:lnTo>
                    <a:pt x="231" y="0"/>
                  </a:lnTo>
                  <a:lnTo>
                    <a:pt x="295" y="0"/>
                  </a:lnTo>
                  <a:lnTo>
                    <a:pt x="295" y="3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1" name="Freeform 12"/>
            <p:cNvSpPr>
              <a:spLocks/>
            </p:cNvSpPr>
            <p:nvPr userDrawn="1"/>
          </p:nvSpPr>
          <p:spPr bwMode="auto">
            <a:xfrm>
              <a:off x="7081838" y="695058"/>
              <a:ext cx="95250" cy="130175"/>
            </a:xfrm>
            <a:custGeom>
              <a:avLst/>
              <a:gdLst>
                <a:gd name="T0" fmla="*/ 267 w 267"/>
                <a:gd name="T1" fmla="*/ 223 h 370"/>
                <a:gd name="T2" fmla="*/ 136 w 267"/>
                <a:gd name="T3" fmla="*/ 370 h 370"/>
                <a:gd name="T4" fmla="*/ 0 w 267"/>
                <a:gd name="T5" fmla="*/ 223 h 370"/>
                <a:gd name="T6" fmla="*/ 0 w 267"/>
                <a:gd name="T7" fmla="*/ 0 h 370"/>
                <a:gd name="T8" fmla="*/ 53 w 267"/>
                <a:gd name="T9" fmla="*/ 0 h 370"/>
                <a:gd name="T10" fmla="*/ 53 w 267"/>
                <a:gd name="T11" fmla="*/ 223 h 370"/>
                <a:gd name="T12" fmla="*/ 134 w 267"/>
                <a:gd name="T13" fmla="*/ 323 h 370"/>
                <a:gd name="T14" fmla="*/ 215 w 267"/>
                <a:gd name="T15" fmla="*/ 223 h 370"/>
                <a:gd name="T16" fmla="*/ 215 w 267"/>
                <a:gd name="T17" fmla="*/ 0 h 370"/>
                <a:gd name="T18" fmla="*/ 267 w 267"/>
                <a:gd name="T19" fmla="*/ 0 h 370"/>
                <a:gd name="T20" fmla="*/ 267 w 267"/>
                <a:gd name="T21" fmla="*/ 2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7" h="370">
                  <a:moveTo>
                    <a:pt x="267" y="223"/>
                  </a:moveTo>
                  <a:cubicBezTo>
                    <a:pt x="267" y="330"/>
                    <a:pt x="232" y="370"/>
                    <a:pt x="136" y="370"/>
                  </a:cubicBezTo>
                  <a:cubicBezTo>
                    <a:pt x="36" y="370"/>
                    <a:pt x="0" y="330"/>
                    <a:pt x="0" y="223"/>
                  </a:cubicBezTo>
                  <a:lnTo>
                    <a:pt x="0" y="0"/>
                  </a:lnTo>
                  <a:lnTo>
                    <a:pt x="53" y="0"/>
                  </a:lnTo>
                  <a:lnTo>
                    <a:pt x="53" y="223"/>
                  </a:lnTo>
                  <a:cubicBezTo>
                    <a:pt x="53" y="298"/>
                    <a:pt x="73" y="323"/>
                    <a:pt x="134" y="323"/>
                  </a:cubicBezTo>
                  <a:cubicBezTo>
                    <a:pt x="193" y="323"/>
                    <a:pt x="215" y="298"/>
                    <a:pt x="215" y="223"/>
                  </a:cubicBezTo>
                  <a:lnTo>
                    <a:pt x="215" y="0"/>
                  </a:lnTo>
                  <a:lnTo>
                    <a:pt x="267" y="0"/>
                  </a:lnTo>
                  <a:lnTo>
                    <a:pt x="267" y="223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2" name="Freeform 13"/>
            <p:cNvSpPr>
              <a:spLocks/>
            </p:cNvSpPr>
            <p:nvPr userDrawn="1"/>
          </p:nvSpPr>
          <p:spPr bwMode="auto">
            <a:xfrm>
              <a:off x="7207250" y="695058"/>
              <a:ext cx="101600" cy="128587"/>
            </a:xfrm>
            <a:custGeom>
              <a:avLst/>
              <a:gdLst>
                <a:gd name="T0" fmla="*/ 284 w 284"/>
                <a:gd name="T1" fmla="*/ 343 h 363"/>
                <a:gd name="T2" fmla="*/ 265 w 284"/>
                <a:gd name="T3" fmla="*/ 363 h 363"/>
                <a:gd name="T4" fmla="*/ 215 w 284"/>
                <a:gd name="T5" fmla="*/ 363 h 363"/>
                <a:gd name="T6" fmla="*/ 192 w 284"/>
                <a:gd name="T7" fmla="*/ 347 h 363"/>
                <a:gd name="T8" fmla="*/ 79 w 284"/>
                <a:gd name="T9" fmla="*/ 100 h 363"/>
                <a:gd name="T10" fmla="*/ 57 w 284"/>
                <a:gd name="T11" fmla="*/ 49 h 363"/>
                <a:gd name="T12" fmla="*/ 50 w 284"/>
                <a:gd name="T13" fmla="*/ 49 h 363"/>
                <a:gd name="T14" fmla="*/ 53 w 284"/>
                <a:gd name="T15" fmla="*/ 100 h 363"/>
                <a:gd name="T16" fmla="*/ 53 w 284"/>
                <a:gd name="T17" fmla="*/ 363 h 363"/>
                <a:gd name="T18" fmla="*/ 0 w 284"/>
                <a:gd name="T19" fmla="*/ 363 h 363"/>
                <a:gd name="T20" fmla="*/ 0 w 284"/>
                <a:gd name="T21" fmla="*/ 21 h 363"/>
                <a:gd name="T22" fmla="*/ 20 w 284"/>
                <a:gd name="T23" fmla="*/ 0 h 363"/>
                <a:gd name="T24" fmla="*/ 68 w 284"/>
                <a:gd name="T25" fmla="*/ 0 h 363"/>
                <a:gd name="T26" fmla="*/ 92 w 284"/>
                <a:gd name="T27" fmla="*/ 17 h 363"/>
                <a:gd name="T28" fmla="*/ 202 w 284"/>
                <a:gd name="T29" fmla="*/ 257 h 363"/>
                <a:gd name="T30" fmla="*/ 227 w 284"/>
                <a:gd name="T31" fmla="*/ 312 h 363"/>
                <a:gd name="T32" fmla="*/ 235 w 284"/>
                <a:gd name="T33" fmla="*/ 312 h 363"/>
                <a:gd name="T34" fmla="*/ 232 w 284"/>
                <a:gd name="T35" fmla="*/ 255 h 363"/>
                <a:gd name="T36" fmla="*/ 232 w 284"/>
                <a:gd name="T37" fmla="*/ 0 h 363"/>
                <a:gd name="T38" fmla="*/ 284 w 284"/>
                <a:gd name="T39" fmla="*/ 0 h 363"/>
                <a:gd name="T40" fmla="*/ 284 w 284"/>
                <a:gd name="T41" fmla="*/ 343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4" h="363">
                  <a:moveTo>
                    <a:pt x="284" y="343"/>
                  </a:moveTo>
                  <a:cubicBezTo>
                    <a:pt x="284" y="356"/>
                    <a:pt x="277" y="363"/>
                    <a:pt x="265" y="363"/>
                  </a:cubicBezTo>
                  <a:lnTo>
                    <a:pt x="215" y="363"/>
                  </a:lnTo>
                  <a:cubicBezTo>
                    <a:pt x="203" y="363"/>
                    <a:pt x="197" y="358"/>
                    <a:pt x="192" y="347"/>
                  </a:cubicBezTo>
                  <a:lnTo>
                    <a:pt x="79" y="100"/>
                  </a:lnTo>
                  <a:cubicBezTo>
                    <a:pt x="73" y="86"/>
                    <a:pt x="62" y="64"/>
                    <a:pt x="57" y="49"/>
                  </a:cubicBezTo>
                  <a:lnTo>
                    <a:pt x="50" y="49"/>
                  </a:lnTo>
                  <a:cubicBezTo>
                    <a:pt x="52" y="66"/>
                    <a:pt x="53" y="83"/>
                    <a:pt x="53" y="100"/>
                  </a:cubicBezTo>
                  <a:lnTo>
                    <a:pt x="53" y="363"/>
                  </a:lnTo>
                  <a:lnTo>
                    <a:pt x="0" y="363"/>
                  </a:lnTo>
                  <a:lnTo>
                    <a:pt x="0" y="21"/>
                  </a:lnTo>
                  <a:cubicBezTo>
                    <a:pt x="0" y="7"/>
                    <a:pt x="7" y="0"/>
                    <a:pt x="20" y="0"/>
                  </a:cubicBezTo>
                  <a:lnTo>
                    <a:pt x="68" y="0"/>
                  </a:lnTo>
                  <a:cubicBezTo>
                    <a:pt x="80" y="0"/>
                    <a:pt x="86" y="6"/>
                    <a:pt x="92" y="17"/>
                  </a:cubicBezTo>
                  <a:lnTo>
                    <a:pt x="202" y="257"/>
                  </a:lnTo>
                  <a:cubicBezTo>
                    <a:pt x="208" y="272"/>
                    <a:pt x="219" y="293"/>
                    <a:pt x="227" y="312"/>
                  </a:cubicBezTo>
                  <a:lnTo>
                    <a:pt x="235" y="312"/>
                  </a:lnTo>
                  <a:cubicBezTo>
                    <a:pt x="233" y="293"/>
                    <a:pt x="232" y="274"/>
                    <a:pt x="232" y="255"/>
                  </a:cubicBezTo>
                  <a:lnTo>
                    <a:pt x="232" y="0"/>
                  </a:lnTo>
                  <a:lnTo>
                    <a:pt x="284" y="0"/>
                  </a:lnTo>
                  <a:lnTo>
                    <a:pt x="284" y="343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3" name="Rectangle 14"/>
            <p:cNvSpPr>
              <a:spLocks noChangeArrowheads="1"/>
            </p:cNvSpPr>
            <p:nvPr userDrawn="1"/>
          </p:nvSpPr>
          <p:spPr bwMode="auto">
            <a:xfrm>
              <a:off x="7340600" y="695058"/>
              <a:ext cx="19050" cy="128587"/>
            </a:xfrm>
            <a:prstGeom prst="rect">
              <a:avLst/>
            </a:pr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4" name="Freeform 15"/>
            <p:cNvSpPr>
              <a:spLocks/>
            </p:cNvSpPr>
            <p:nvPr userDrawn="1"/>
          </p:nvSpPr>
          <p:spPr bwMode="auto">
            <a:xfrm>
              <a:off x="7378701" y="695058"/>
              <a:ext cx="109537" cy="128587"/>
            </a:xfrm>
            <a:custGeom>
              <a:avLst/>
              <a:gdLst>
                <a:gd name="T0" fmla="*/ 199 w 306"/>
                <a:gd name="T1" fmla="*/ 348 h 363"/>
                <a:gd name="T2" fmla="*/ 179 w 306"/>
                <a:gd name="T3" fmla="*/ 363 h 363"/>
                <a:gd name="T4" fmla="*/ 128 w 306"/>
                <a:gd name="T5" fmla="*/ 363 h 363"/>
                <a:gd name="T6" fmla="*/ 108 w 306"/>
                <a:gd name="T7" fmla="*/ 348 h 363"/>
                <a:gd name="T8" fmla="*/ 0 w 306"/>
                <a:gd name="T9" fmla="*/ 0 h 363"/>
                <a:gd name="T10" fmla="*/ 55 w 306"/>
                <a:gd name="T11" fmla="*/ 0 h 363"/>
                <a:gd name="T12" fmla="*/ 137 w 306"/>
                <a:gd name="T13" fmla="*/ 283 h 363"/>
                <a:gd name="T14" fmla="*/ 147 w 306"/>
                <a:gd name="T15" fmla="*/ 323 h 363"/>
                <a:gd name="T16" fmla="*/ 161 w 306"/>
                <a:gd name="T17" fmla="*/ 323 h 363"/>
                <a:gd name="T18" fmla="*/ 171 w 306"/>
                <a:gd name="T19" fmla="*/ 283 h 363"/>
                <a:gd name="T20" fmla="*/ 252 w 306"/>
                <a:gd name="T21" fmla="*/ 0 h 363"/>
                <a:gd name="T22" fmla="*/ 306 w 306"/>
                <a:gd name="T23" fmla="*/ 0 h 363"/>
                <a:gd name="T24" fmla="*/ 199 w 306"/>
                <a:gd name="T25" fmla="*/ 348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6" h="363">
                  <a:moveTo>
                    <a:pt x="199" y="348"/>
                  </a:moveTo>
                  <a:cubicBezTo>
                    <a:pt x="197" y="357"/>
                    <a:pt x="189" y="363"/>
                    <a:pt x="179" y="363"/>
                  </a:cubicBezTo>
                  <a:lnTo>
                    <a:pt x="128" y="363"/>
                  </a:lnTo>
                  <a:cubicBezTo>
                    <a:pt x="118" y="363"/>
                    <a:pt x="110" y="357"/>
                    <a:pt x="108" y="348"/>
                  </a:cubicBezTo>
                  <a:lnTo>
                    <a:pt x="0" y="0"/>
                  </a:lnTo>
                  <a:lnTo>
                    <a:pt x="55" y="0"/>
                  </a:lnTo>
                  <a:lnTo>
                    <a:pt x="137" y="283"/>
                  </a:lnTo>
                  <a:cubicBezTo>
                    <a:pt x="140" y="296"/>
                    <a:pt x="143" y="310"/>
                    <a:pt x="147" y="323"/>
                  </a:cubicBezTo>
                  <a:lnTo>
                    <a:pt x="161" y="323"/>
                  </a:lnTo>
                  <a:cubicBezTo>
                    <a:pt x="163" y="310"/>
                    <a:pt x="167" y="296"/>
                    <a:pt x="171" y="283"/>
                  </a:cubicBezTo>
                  <a:lnTo>
                    <a:pt x="252" y="0"/>
                  </a:lnTo>
                  <a:lnTo>
                    <a:pt x="306" y="0"/>
                  </a:lnTo>
                  <a:lnTo>
                    <a:pt x="199" y="348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5" name="Freeform 16"/>
            <p:cNvSpPr>
              <a:spLocks/>
            </p:cNvSpPr>
            <p:nvPr userDrawn="1"/>
          </p:nvSpPr>
          <p:spPr bwMode="auto">
            <a:xfrm>
              <a:off x="7505700" y="695058"/>
              <a:ext cx="80962" cy="128587"/>
            </a:xfrm>
            <a:custGeom>
              <a:avLst/>
              <a:gdLst>
                <a:gd name="T0" fmla="*/ 228 w 228"/>
                <a:gd name="T1" fmla="*/ 361 h 365"/>
                <a:gd name="T2" fmla="*/ 73 w 228"/>
                <a:gd name="T3" fmla="*/ 365 h 365"/>
                <a:gd name="T4" fmla="*/ 0 w 228"/>
                <a:gd name="T5" fmla="*/ 300 h 365"/>
                <a:gd name="T6" fmla="*/ 0 w 228"/>
                <a:gd name="T7" fmla="*/ 65 h 365"/>
                <a:gd name="T8" fmla="*/ 73 w 228"/>
                <a:gd name="T9" fmla="*/ 0 h 365"/>
                <a:gd name="T10" fmla="*/ 228 w 228"/>
                <a:gd name="T11" fmla="*/ 4 h 365"/>
                <a:gd name="T12" fmla="*/ 226 w 228"/>
                <a:gd name="T13" fmla="*/ 45 h 365"/>
                <a:gd name="T14" fmla="*/ 82 w 228"/>
                <a:gd name="T15" fmla="*/ 45 h 365"/>
                <a:gd name="T16" fmla="*/ 53 w 228"/>
                <a:gd name="T17" fmla="*/ 79 h 365"/>
                <a:gd name="T18" fmla="*/ 53 w 228"/>
                <a:gd name="T19" fmla="*/ 152 h 365"/>
                <a:gd name="T20" fmla="*/ 206 w 228"/>
                <a:gd name="T21" fmla="*/ 152 h 365"/>
                <a:gd name="T22" fmla="*/ 206 w 228"/>
                <a:gd name="T23" fmla="*/ 194 h 365"/>
                <a:gd name="T24" fmla="*/ 53 w 228"/>
                <a:gd name="T25" fmla="*/ 194 h 365"/>
                <a:gd name="T26" fmla="*/ 53 w 228"/>
                <a:gd name="T27" fmla="*/ 287 h 365"/>
                <a:gd name="T28" fmla="*/ 82 w 228"/>
                <a:gd name="T29" fmla="*/ 321 h 365"/>
                <a:gd name="T30" fmla="*/ 226 w 228"/>
                <a:gd name="T31" fmla="*/ 321 h 365"/>
                <a:gd name="T32" fmla="*/ 228 w 228"/>
                <a:gd name="T33" fmla="*/ 361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8" h="365">
                  <a:moveTo>
                    <a:pt x="228" y="361"/>
                  </a:moveTo>
                  <a:cubicBezTo>
                    <a:pt x="180" y="365"/>
                    <a:pt x="125" y="365"/>
                    <a:pt x="73" y="365"/>
                  </a:cubicBezTo>
                  <a:cubicBezTo>
                    <a:pt x="27" y="365"/>
                    <a:pt x="0" y="340"/>
                    <a:pt x="0" y="300"/>
                  </a:cubicBezTo>
                  <a:lnTo>
                    <a:pt x="0" y="65"/>
                  </a:lnTo>
                  <a:cubicBezTo>
                    <a:pt x="0" y="25"/>
                    <a:pt x="28" y="0"/>
                    <a:pt x="73" y="0"/>
                  </a:cubicBezTo>
                  <a:cubicBezTo>
                    <a:pt x="125" y="0"/>
                    <a:pt x="180" y="0"/>
                    <a:pt x="228" y="4"/>
                  </a:cubicBezTo>
                  <a:lnTo>
                    <a:pt x="226" y="45"/>
                  </a:lnTo>
                  <a:lnTo>
                    <a:pt x="82" y="45"/>
                  </a:lnTo>
                  <a:cubicBezTo>
                    <a:pt x="61" y="45"/>
                    <a:pt x="53" y="54"/>
                    <a:pt x="53" y="79"/>
                  </a:cubicBezTo>
                  <a:lnTo>
                    <a:pt x="53" y="152"/>
                  </a:lnTo>
                  <a:lnTo>
                    <a:pt x="206" y="152"/>
                  </a:lnTo>
                  <a:lnTo>
                    <a:pt x="206" y="194"/>
                  </a:lnTo>
                  <a:lnTo>
                    <a:pt x="53" y="194"/>
                  </a:lnTo>
                  <a:lnTo>
                    <a:pt x="53" y="287"/>
                  </a:lnTo>
                  <a:cubicBezTo>
                    <a:pt x="53" y="312"/>
                    <a:pt x="61" y="321"/>
                    <a:pt x="82" y="321"/>
                  </a:cubicBezTo>
                  <a:lnTo>
                    <a:pt x="226" y="321"/>
                  </a:lnTo>
                  <a:lnTo>
                    <a:pt x="228" y="361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6" name="Freeform 17"/>
            <p:cNvSpPr>
              <a:spLocks noEditPoints="1"/>
            </p:cNvSpPr>
            <p:nvPr userDrawn="1"/>
          </p:nvSpPr>
          <p:spPr bwMode="auto">
            <a:xfrm>
              <a:off x="7612063" y="693471"/>
              <a:ext cx="92075" cy="130175"/>
            </a:xfrm>
            <a:custGeom>
              <a:avLst/>
              <a:gdLst>
                <a:gd name="T0" fmla="*/ 126 w 260"/>
                <a:gd name="T1" fmla="*/ 173 h 367"/>
                <a:gd name="T2" fmla="*/ 194 w 260"/>
                <a:gd name="T3" fmla="*/ 108 h 367"/>
                <a:gd name="T4" fmla="*/ 126 w 260"/>
                <a:gd name="T5" fmla="*/ 45 h 367"/>
                <a:gd name="T6" fmla="*/ 52 w 260"/>
                <a:gd name="T7" fmla="*/ 45 h 367"/>
                <a:gd name="T8" fmla="*/ 52 w 260"/>
                <a:gd name="T9" fmla="*/ 173 h 367"/>
                <a:gd name="T10" fmla="*/ 126 w 260"/>
                <a:gd name="T11" fmla="*/ 173 h 367"/>
                <a:gd name="T12" fmla="*/ 204 w 260"/>
                <a:gd name="T13" fmla="*/ 367 h 367"/>
                <a:gd name="T14" fmla="*/ 173 w 260"/>
                <a:gd name="T15" fmla="*/ 254 h 367"/>
                <a:gd name="T16" fmla="*/ 127 w 260"/>
                <a:gd name="T17" fmla="*/ 218 h 367"/>
                <a:gd name="T18" fmla="*/ 52 w 260"/>
                <a:gd name="T19" fmla="*/ 217 h 367"/>
                <a:gd name="T20" fmla="*/ 52 w 260"/>
                <a:gd name="T21" fmla="*/ 367 h 367"/>
                <a:gd name="T22" fmla="*/ 0 w 260"/>
                <a:gd name="T23" fmla="*/ 367 h 367"/>
                <a:gd name="T24" fmla="*/ 0 w 260"/>
                <a:gd name="T25" fmla="*/ 4 h 367"/>
                <a:gd name="T26" fmla="*/ 127 w 260"/>
                <a:gd name="T27" fmla="*/ 0 h 367"/>
                <a:gd name="T28" fmla="*/ 247 w 260"/>
                <a:gd name="T29" fmla="*/ 105 h 367"/>
                <a:gd name="T30" fmla="*/ 180 w 260"/>
                <a:gd name="T31" fmla="*/ 197 h 367"/>
                <a:gd name="T32" fmla="*/ 180 w 260"/>
                <a:gd name="T33" fmla="*/ 200 h 367"/>
                <a:gd name="T34" fmla="*/ 226 w 260"/>
                <a:gd name="T35" fmla="*/ 252 h 367"/>
                <a:gd name="T36" fmla="*/ 260 w 260"/>
                <a:gd name="T37" fmla="*/ 367 h 367"/>
                <a:gd name="T38" fmla="*/ 204 w 260"/>
                <a:gd name="T3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0" h="367">
                  <a:moveTo>
                    <a:pt x="126" y="173"/>
                  </a:moveTo>
                  <a:cubicBezTo>
                    <a:pt x="177" y="172"/>
                    <a:pt x="194" y="158"/>
                    <a:pt x="194" y="108"/>
                  </a:cubicBezTo>
                  <a:cubicBezTo>
                    <a:pt x="194" y="58"/>
                    <a:pt x="177" y="45"/>
                    <a:pt x="126" y="45"/>
                  </a:cubicBezTo>
                  <a:cubicBezTo>
                    <a:pt x="98" y="45"/>
                    <a:pt x="72" y="45"/>
                    <a:pt x="52" y="45"/>
                  </a:cubicBezTo>
                  <a:lnTo>
                    <a:pt x="52" y="173"/>
                  </a:lnTo>
                  <a:lnTo>
                    <a:pt x="126" y="173"/>
                  </a:lnTo>
                  <a:close/>
                  <a:moveTo>
                    <a:pt x="204" y="367"/>
                  </a:moveTo>
                  <a:lnTo>
                    <a:pt x="173" y="254"/>
                  </a:lnTo>
                  <a:cubicBezTo>
                    <a:pt x="164" y="228"/>
                    <a:pt x="150" y="218"/>
                    <a:pt x="127" y="218"/>
                  </a:cubicBezTo>
                  <a:lnTo>
                    <a:pt x="52" y="217"/>
                  </a:lnTo>
                  <a:lnTo>
                    <a:pt x="52" y="367"/>
                  </a:lnTo>
                  <a:lnTo>
                    <a:pt x="0" y="367"/>
                  </a:lnTo>
                  <a:lnTo>
                    <a:pt x="0" y="4"/>
                  </a:lnTo>
                  <a:cubicBezTo>
                    <a:pt x="40" y="0"/>
                    <a:pt x="68" y="0"/>
                    <a:pt x="127" y="0"/>
                  </a:cubicBezTo>
                  <a:cubicBezTo>
                    <a:pt x="212" y="0"/>
                    <a:pt x="247" y="23"/>
                    <a:pt x="247" y="105"/>
                  </a:cubicBezTo>
                  <a:cubicBezTo>
                    <a:pt x="247" y="162"/>
                    <a:pt x="229" y="191"/>
                    <a:pt x="180" y="197"/>
                  </a:cubicBezTo>
                  <a:lnTo>
                    <a:pt x="180" y="200"/>
                  </a:lnTo>
                  <a:cubicBezTo>
                    <a:pt x="198" y="205"/>
                    <a:pt x="218" y="221"/>
                    <a:pt x="226" y="252"/>
                  </a:cubicBezTo>
                  <a:lnTo>
                    <a:pt x="260" y="367"/>
                  </a:lnTo>
                  <a:lnTo>
                    <a:pt x="204" y="36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7" name="Freeform 18"/>
            <p:cNvSpPr>
              <a:spLocks/>
            </p:cNvSpPr>
            <p:nvPr userDrawn="1"/>
          </p:nvSpPr>
          <p:spPr bwMode="auto">
            <a:xfrm>
              <a:off x="7723188" y="691883"/>
              <a:ext cx="85725" cy="133350"/>
            </a:xfrm>
            <a:custGeom>
              <a:avLst/>
              <a:gdLst>
                <a:gd name="T0" fmla="*/ 229 w 243"/>
                <a:gd name="T1" fmla="*/ 11 h 375"/>
                <a:gd name="T2" fmla="*/ 226 w 243"/>
                <a:gd name="T3" fmla="*/ 49 h 375"/>
                <a:gd name="T4" fmla="*/ 122 w 243"/>
                <a:gd name="T5" fmla="*/ 47 h 375"/>
                <a:gd name="T6" fmla="*/ 53 w 243"/>
                <a:gd name="T7" fmla="*/ 97 h 375"/>
                <a:gd name="T8" fmla="*/ 97 w 243"/>
                <a:gd name="T9" fmla="*/ 152 h 375"/>
                <a:gd name="T10" fmla="*/ 169 w 243"/>
                <a:gd name="T11" fmla="*/ 172 h 375"/>
                <a:gd name="T12" fmla="*/ 243 w 243"/>
                <a:gd name="T13" fmla="*/ 276 h 375"/>
                <a:gd name="T14" fmla="*/ 119 w 243"/>
                <a:gd name="T15" fmla="*/ 375 h 375"/>
                <a:gd name="T16" fmla="*/ 5 w 243"/>
                <a:gd name="T17" fmla="*/ 365 h 375"/>
                <a:gd name="T18" fmla="*/ 9 w 243"/>
                <a:gd name="T19" fmla="*/ 326 h 375"/>
                <a:gd name="T20" fmla="*/ 120 w 243"/>
                <a:gd name="T21" fmla="*/ 329 h 375"/>
                <a:gd name="T22" fmla="*/ 189 w 243"/>
                <a:gd name="T23" fmla="*/ 275 h 375"/>
                <a:gd name="T24" fmla="*/ 146 w 243"/>
                <a:gd name="T25" fmla="*/ 219 h 375"/>
                <a:gd name="T26" fmla="*/ 72 w 243"/>
                <a:gd name="T27" fmla="*/ 199 h 375"/>
                <a:gd name="T28" fmla="*/ 0 w 243"/>
                <a:gd name="T29" fmla="*/ 96 h 375"/>
                <a:gd name="T30" fmla="*/ 120 w 243"/>
                <a:gd name="T31" fmla="*/ 0 h 375"/>
                <a:gd name="T32" fmla="*/ 229 w 243"/>
                <a:gd name="T33" fmla="*/ 11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3" h="375">
                  <a:moveTo>
                    <a:pt x="229" y="11"/>
                  </a:moveTo>
                  <a:lnTo>
                    <a:pt x="226" y="49"/>
                  </a:lnTo>
                  <a:cubicBezTo>
                    <a:pt x="195" y="48"/>
                    <a:pt x="156" y="47"/>
                    <a:pt x="122" y="47"/>
                  </a:cubicBezTo>
                  <a:cubicBezTo>
                    <a:pt x="72" y="47"/>
                    <a:pt x="53" y="49"/>
                    <a:pt x="53" y="97"/>
                  </a:cubicBezTo>
                  <a:cubicBezTo>
                    <a:pt x="53" y="135"/>
                    <a:pt x="67" y="145"/>
                    <a:pt x="97" y="152"/>
                  </a:cubicBezTo>
                  <a:lnTo>
                    <a:pt x="169" y="172"/>
                  </a:lnTo>
                  <a:cubicBezTo>
                    <a:pt x="225" y="188"/>
                    <a:pt x="243" y="221"/>
                    <a:pt x="243" y="276"/>
                  </a:cubicBezTo>
                  <a:cubicBezTo>
                    <a:pt x="243" y="359"/>
                    <a:pt x="206" y="375"/>
                    <a:pt x="119" y="375"/>
                  </a:cubicBezTo>
                  <a:cubicBezTo>
                    <a:pt x="96" y="375"/>
                    <a:pt x="56" y="374"/>
                    <a:pt x="5" y="365"/>
                  </a:cubicBezTo>
                  <a:lnTo>
                    <a:pt x="9" y="326"/>
                  </a:lnTo>
                  <a:cubicBezTo>
                    <a:pt x="75" y="328"/>
                    <a:pt x="93" y="329"/>
                    <a:pt x="120" y="329"/>
                  </a:cubicBezTo>
                  <a:cubicBezTo>
                    <a:pt x="173" y="328"/>
                    <a:pt x="189" y="320"/>
                    <a:pt x="189" y="275"/>
                  </a:cubicBezTo>
                  <a:cubicBezTo>
                    <a:pt x="189" y="236"/>
                    <a:pt x="175" y="227"/>
                    <a:pt x="146" y="219"/>
                  </a:cubicBezTo>
                  <a:lnTo>
                    <a:pt x="72" y="199"/>
                  </a:lnTo>
                  <a:cubicBezTo>
                    <a:pt x="19" y="184"/>
                    <a:pt x="0" y="151"/>
                    <a:pt x="0" y="96"/>
                  </a:cubicBezTo>
                  <a:cubicBezTo>
                    <a:pt x="0" y="12"/>
                    <a:pt x="38" y="0"/>
                    <a:pt x="120" y="0"/>
                  </a:cubicBezTo>
                  <a:cubicBezTo>
                    <a:pt x="154" y="0"/>
                    <a:pt x="192" y="2"/>
                    <a:pt x="229" y="11"/>
                  </a:cubicBez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8" name="Rectangle 19"/>
            <p:cNvSpPr>
              <a:spLocks noChangeArrowheads="1"/>
            </p:cNvSpPr>
            <p:nvPr userDrawn="1"/>
          </p:nvSpPr>
          <p:spPr bwMode="auto">
            <a:xfrm>
              <a:off x="7834312" y="695058"/>
              <a:ext cx="19050" cy="128587"/>
            </a:xfrm>
            <a:prstGeom prst="rect">
              <a:avLst/>
            </a:pr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9" name="Freeform 20"/>
            <p:cNvSpPr>
              <a:spLocks/>
            </p:cNvSpPr>
            <p:nvPr userDrawn="1"/>
          </p:nvSpPr>
          <p:spPr bwMode="auto">
            <a:xfrm>
              <a:off x="7872413" y="695058"/>
              <a:ext cx="101600" cy="128587"/>
            </a:xfrm>
            <a:custGeom>
              <a:avLst/>
              <a:gdLst>
                <a:gd name="T0" fmla="*/ 168 w 283"/>
                <a:gd name="T1" fmla="*/ 47 h 363"/>
                <a:gd name="T2" fmla="*/ 168 w 283"/>
                <a:gd name="T3" fmla="*/ 363 h 363"/>
                <a:gd name="T4" fmla="*/ 114 w 283"/>
                <a:gd name="T5" fmla="*/ 363 h 363"/>
                <a:gd name="T6" fmla="*/ 114 w 283"/>
                <a:gd name="T7" fmla="*/ 47 h 363"/>
                <a:gd name="T8" fmla="*/ 0 w 283"/>
                <a:gd name="T9" fmla="*/ 47 h 363"/>
                <a:gd name="T10" fmla="*/ 0 w 283"/>
                <a:gd name="T11" fmla="*/ 0 h 363"/>
                <a:gd name="T12" fmla="*/ 283 w 283"/>
                <a:gd name="T13" fmla="*/ 0 h 363"/>
                <a:gd name="T14" fmla="*/ 283 w 283"/>
                <a:gd name="T15" fmla="*/ 47 h 363"/>
                <a:gd name="T16" fmla="*/ 168 w 283"/>
                <a:gd name="T17" fmla="*/ 4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3" h="363">
                  <a:moveTo>
                    <a:pt x="168" y="47"/>
                  </a:moveTo>
                  <a:lnTo>
                    <a:pt x="168" y="363"/>
                  </a:lnTo>
                  <a:lnTo>
                    <a:pt x="114" y="363"/>
                  </a:lnTo>
                  <a:lnTo>
                    <a:pt x="114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283" y="0"/>
                  </a:lnTo>
                  <a:lnTo>
                    <a:pt x="283" y="47"/>
                  </a:lnTo>
                  <a:lnTo>
                    <a:pt x="168" y="4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7" name="Freeform 21"/>
            <p:cNvSpPr>
              <a:spLocks noEditPoints="1"/>
            </p:cNvSpPr>
            <p:nvPr userDrawn="1"/>
          </p:nvSpPr>
          <p:spPr bwMode="auto">
            <a:xfrm>
              <a:off x="7969250" y="660133"/>
              <a:ext cx="114299" cy="163512"/>
            </a:xfrm>
            <a:custGeom>
              <a:avLst/>
              <a:gdLst>
                <a:gd name="T0" fmla="*/ 199 w 321"/>
                <a:gd name="T1" fmla="*/ 57 h 459"/>
                <a:gd name="T2" fmla="*/ 185 w 321"/>
                <a:gd name="T3" fmla="*/ 43 h 459"/>
                <a:gd name="T4" fmla="*/ 185 w 321"/>
                <a:gd name="T5" fmla="*/ 14 h 459"/>
                <a:gd name="T6" fmla="*/ 199 w 321"/>
                <a:gd name="T7" fmla="*/ 0 h 459"/>
                <a:gd name="T8" fmla="*/ 215 w 321"/>
                <a:gd name="T9" fmla="*/ 0 h 459"/>
                <a:gd name="T10" fmla="*/ 230 w 321"/>
                <a:gd name="T11" fmla="*/ 14 h 459"/>
                <a:gd name="T12" fmla="*/ 230 w 321"/>
                <a:gd name="T13" fmla="*/ 43 h 459"/>
                <a:gd name="T14" fmla="*/ 215 w 321"/>
                <a:gd name="T15" fmla="*/ 57 h 459"/>
                <a:gd name="T16" fmla="*/ 199 w 321"/>
                <a:gd name="T17" fmla="*/ 57 h 459"/>
                <a:gd name="T18" fmla="*/ 176 w 321"/>
                <a:gd name="T19" fmla="*/ 166 h 459"/>
                <a:gd name="T20" fmla="*/ 167 w 321"/>
                <a:gd name="T21" fmla="*/ 137 h 459"/>
                <a:gd name="T22" fmla="*/ 153 w 321"/>
                <a:gd name="T23" fmla="*/ 137 h 459"/>
                <a:gd name="T24" fmla="*/ 144 w 321"/>
                <a:gd name="T25" fmla="*/ 166 h 459"/>
                <a:gd name="T26" fmla="*/ 102 w 321"/>
                <a:gd name="T27" fmla="*/ 304 h 459"/>
                <a:gd name="T28" fmla="*/ 218 w 321"/>
                <a:gd name="T29" fmla="*/ 304 h 459"/>
                <a:gd name="T30" fmla="*/ 176 w 321"/>
                <a:gd name="T31" fmla="*/ 166 h 459"/>
                <a:gd name="T32" fmla="*/ 105 w 321"/>
                <a:gd name="T33" fmla="*/ 57 h 459"/>
                <a:gd name="T34" fmla="*/ 92 w 321"/>
                <a:gd name="T35" fmla="*/ 43 h 459"/>
                <a:gd name="T36" fmla="*/ 92 w 321"/>
                <a:gd name="T37" fmla="*/ 14 h 459"/>
                <a:gd name="T38" fmla="*/ 105 w 321"/>
                <a:gd name="T39" fmla="*/ 0 h 459"/>
                <a:gd name="T40" fmla="*/ 122 w 321"/>
                <a:gd name="T41" fmla="*/ 0 h 459"/>
                <a:gd name="T42" fmla="*/ 136 w 321"/>
                <a:gd name="T43" fmla="*/ 14 h 459"/>
                <a:gd name="T44" fmla="*/ 136 w 321"/>
                <a:gd name="T45" fmla="*/ 43 h 459"/>
                <a:gd name="T46" fmla="*/ 122 w 321"/>
                <a:gd name="T47" fmla="*/ 57 h 459"/>
                <a:gd name="T48" fmla="*/ 105 w 321"/>
                <a:gd name="T49" fmla="*/ 57 h 459"/>
                <a:gd name="T50" fmla="*/ 88 w 321"/>
                <a:gd name="T51" fmla="*/ 350 h 459"/>
                <a:gd name="T52" fmla="*/ 54 w 321"/>
                <a:gd name="T53" fmla="*/ 459 h 459"/>
                <a:gd name="T54" fmla="*/ 0 w 321"/>
                <a:gd name="T55" fmla="*/ 459 h 459"/>
                <a:gd name="T56" fmla="*/ 114 w 321"/>
                <a:gd name="T57" fmla="*/ 110 h 459"/>
                <a:gd name="T58" fmla="*/ 133 w 321"/>
                <a:gd name="T59" fmla="*/ 96 h 459"/>
                <a:gd name="T60" fmla="*/ 187 w 321"/>
                <a:gd name="T61" fmla="*/ 96 h 459"/>
                <a:gd name="T62" fmla="*/ 206 w 321"/>
                <a:gd name="T63" fmla="*/ 110 h 459"/>
                <a:gd name="T64" fmla="*/ 321 w 321"/>
                <a:gd name="T65" fmla="*/ 459 h 459"/>
                <a:gd name="T66" fmla="*/ 266 w 321"/>
                <a:gd name="T67" fmla="*/ 459 h 459"/>
                <a:gd name="T68" fmla="*/ 233 w 321"/>
                <a:gd name="T69" fmla="*/ 350 h 459"/>
                <a:gd name="T70" fmla="*/ 88 w 321"/>
                <a:gd name="T71" fmla="*/ 35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21" h="459">
                  <a:moveTo>
                    <a:pt x="199" y="57"/>
                  </a:moveTo>
                  <a:cubicBezTo>
                    <a:pt x="189" y="57"/>
                    <a:pt x="185" y="53"/>
                    <a:pt x="185" y="43"/>
                  </a:cubicBezTo>
                  <a:lnTo>
                    <a:pt x="185" y="14"/>
                  </a:lnTo>
                  <a:cubicBezTo>
                    <a:pt x="185" y="6"/>
                    <a:pt x="189" y="0"/>
                    <a:pt x="199" y="0"/>
                  </a:cubicBezTo>
                  <a:lnTo>
                    <a:pt x="215" y="0"/>
                  </a:lnTo>
                  <a:cubicBezTo>
                    <a:pt x="224" y="0"/>
                    <a:pt x="230" y="6"/>
                    <a:pt x="230" y="14"/>
                  </a:cubicBezTo>
                  <a:lnTo>
                    <a:pt x="230" y="43"/>
                  </a:lnTo>
                  <a:cubicBezTo>
                    <a:pt x="230" y="53"/>
                    <a:pt x="224" y="57"/>
                    <a:pt x="215" y="57"/>
                  </a:cubicBezTo>
                  <a:lnTo>
                    <a:pt x="199" y="57"/>
                  </a:lnTo>
                  <a:close/>
                  <a:moveTo>
                    <a:pt x="176" y="166"/>
                  </a:moveTo>
                  <a:cubicBezTo>
                    <a:pt x="173" y="157"/>
                    <a:pt x="170" y="146"/>
                    <a:pt x="167" y="137"/>
                  </a:cubicBezTo>
                  <a:lnTo>
                    <a:pt x="153" y="137"/>
                  </a:lnTo>
                  <a:cubicBezTo>
                    <a:pt x="150" y="146"/>
                    <a:pt x="147" y="157"/>
                    <a:pt x="144" y="166"/>
                  </a:cubicBezTo>
                  <a:lnTo>
                    <a:pt x="102" y="304"/>
                  </a:lnTo>
                  <a:lnTo>
                    <a:pt x="218" y="304"/>
                  </a:lnTo>
                  <a:lnTo>
                    <a:pt x="176" y="166"/>
                  </a:lnTo>
                  <a:close/>
                  <a:moveTo>
                    <a:pt x="105" y="57"/>
                  </a:moveTo>
                  <a:cubicBezTo>
                    <a:pt x="96" y="57"/>
                    <a:pt x="92" y="53"/>
                    <a:pt x="92" y="43"/>
                  </a:cubicBezTo>
                  <a:lnTo>
                    <a:pt x="92" y="14"/>
                  </a:lnTo>
                  <a:cubicBezTo>
                    <a:pt x="92" y="6"/>
                    <a:pt x="96" y="0"/>
                    <a:pt x="105" y="0"/>
                  </a:cubicBezTo>
                  <a:lnTo>
                    <a:pt x="122" y="0"/>
                  </a:lnTo>
                  <a:cubicBezTo>
                    <a:pt x="132" y="0"/>
                    <a:pt x="136" y="6"/>
                    <a:pt x="136" y="14"/>
                  </a:cubicBezTo>
                  <a:lnTo>
                    <a:pt x="136" y="43"/>
                  </a:lnTo>
                  <a:cubicBezTo>
                    <a:pt x="136" y="53"/>
                    <a:pt x="132" y="57"/>
                    <a:pt x="122" y="57"/>
                  </a:cubicBezTo>
                  <a:lnTo>
                    <a:pt x="105" y="57"/>
                  </a:lnTo>
                  <a:close/>
                  <a:moveTo>
                    <a:pt x="88" y="350"/>
                  </a:moveTo>
                  <a:lnTo>
                    <a:pt x="54" y="459"/>
                  </a:lnTo>
                  <a:lnTo>
                    <a:pt x="0" y="459"/>
                  </a:lnTo>
                  <a:lnTo>
                    <a:pt x="114" y="110"/>
                  </a:lnTo>
                  <a:cubicBezTo>
                    <a:pt x="116" y="102"/>
                    <a:pt x="124" y="96"/>
                    <a:pt x="133" y="96"/>
                  </a:cubicBezTo>
                  <a:lnTo>
                    <a:pt x="187" y="96"/>
                  </a:lnTo>
                  <a:cubicBezTo>
                    <a:pt x="196" y="96"/>
                    <a:pt x="204" y="102"/>
                    <a:pt x="206" y="110"/>
                  </a:cubicBezTo>
                  <a:lnTo>
                    <a:pt x="321" y="459"/>
                  </a:lnTo>
                  <a:lnTo>
                    <a:pt x="266" y="459"/>
                  </a:lnTo>
                  <a:lnTo>
                    <a:pt x="233" y="350"/>
                  </a:lnTo>
                  <a:lnTo>
                    <a:pt x="88" y="350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8" name="Freeform 22"/>
            <p:cNvSpPr>
              <a:spLocks/>
            </p:cNvSpPr>
            <p:nvPr userDrawn="1"/>
          </p:nvSpPr>
          <p:spPr bwMode="auto">
            <a:xfrm>
              <a:off x="8078788" y="695058"/>
              <a:ext cx="100012" cy="128587"/>
            </a:xfrm>
            <a:custGeom>
              <a:avLst/>
              <a:gdLst>
                <a:gd name="T0" fmla="*/ 167 w 282"/>
                <a:gd name="T1" fmla="*/ 47 h 363"/>
                <a:gd name="T2" fmla="*/ 167 w 282"/>
                <a:gd name="T3" fmla="*/ 363 h 363"/>
                <a:gd name="T4" fmla="*/ 114 w 282"/>
                <a:gd name="T5" fmla="*/ 363 h 363"/>
                <a:gd name="T6" fmla="*/ 114 w 282"/>
                <a:gd name="T7" fmla="*/ 47 h 363"/>
                <a:gd name="T8" fmla="*/ 0 w 282"/>
                <a:gd name="T9" fmla="*/ 47 h 363"/>
                <a:gd name="T10" fmla="*/ 0 w 282"/>
                <a:gd name="T11" fmla="*/ 0 h 363"/>
                <a:gd name="T12" fmla="*/ 282 w 282"/>
                <a:gd name="T13" fmla="*/ 0 h 363"/>
                <a:gd name="T14" fmla="*/ 282 w 282"/>
                <a:gd name="T15" fmla="*/ 47 h 363"/>
                <a:gd name="T16" fmla="*/ 167 w 282"/>
                <a:gd name="T17" fmla="*/ 4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2" h="363">
                  <a:moveTo>
                    <a:pt x="167" y="47"/>
                  </a:moveTo>
                  <a:lnTo>
                    <a:pt x="167" y="363"/>
                  </a:lnTo>
                  <a:lnTo>
                    <a:pt x="114" y="363"/>
                  </a:lnTo>
                  <a:lnTo>
                    <a:pt x="114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282" y="0"/>
                  </a:lnTo>
                  <a:lnTo>
                    <a:pt x="282" y="47"/>
                  </a:lnTo>
                  <a:lnTo>
                    <a:pt x="167" y="4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cxnSp>
        <p:nvCxnSpPr>
          <p:cNvPr id="69" name="Gerade Verbindung 68"/>
          <p:cNvCxnSpPr/>
          <p:nvPr userDrawn="1"/>
        </p:nvCxnSpPr>
        <p:spPr>
          <a:xfrm>
            <a:off x="287338" y="4824635"/>
            <a:ext cx="864235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Grafik 28">
            <a:extLst>
              <a:ext uri="{FF2B5EF4-FFF2-40B4-BE49-F238E27FC236}">
                <a16:creationId xmlns:a16="http://schemas.microsoft.com/office/drawing/2014/main" id="{78E68CA5-309C-D509-761A-9C256E079B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02292" y="207541"/>
            <a:ext cx="2200289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91438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Titel und Inhalt_ein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23F691-5C0B-E148-950F-C3BDD8B9A8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de-DE" dirty="0"/>
              <a:t>Textfolie - Headline einfügen</a:t>
            </a:r>
          </a:p>
        </p:txBody>
      </p:sp>
      <p:sp>
        <p:nvSpPr>
          <p:cNvPr id="12" name="Foliennummernplatzhalter 19">
            <a:extLst>
              <a:ext uri="{FF2B5EF4-FFF2-40B4-BE49-F238E27FC236}">
                <a16:creationId xmlns:a16="http://schemas.microsoft.com/office/drawing/2014/main" id="{D4937444-459C-0744-B5F6-D4C2BF94D3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996" y="4792122"/>
            <a:ext cx="1292030" cy="392654"/>
          </a:xfrm>
          <a:prstGeom prst="rect">
            <a:avLst/>
          </a:prstGeom>
        </p:spPr>
        <p:txBody>
          <a:bodyPr vert="horz" lIns="91440" tIns="45720" rIns="180000" bIns="45720" rtlCol="0" anchor="ctr"/>
          <a:lstStyle>
            <a:lvl1pPr algn="r">
              <a:defRPr sz="1008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30C4B-58EF-844C-89B9-AB67C04574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609B8E67-C451-024F-8866-B50C987FA3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8512" y="4770313"/>
            <a:ext cx="3824258" cy="416484"/>
          </a:xfrm>
        </p:spPr>
        <p:txBody>
          <a:bodyPr anchor="ctr">
            <a:normAutofit/>
          </a:bodyPr>
          <a:lstStyle>
            <a:lvl1pPr marL="0" indent="0">
              <a:buNone/>
              <a:defRPr lang="de-DE" sz="1008" b="0" i="0" kern="12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Fußzeile für Anmerkungen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0547BAA0-22C1-EE46-A502-E4C59454D1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250" y="1539431"/>
            <a:ext cx="8346528" cy="3085260"/>
          </a:xfrm>
        </p:spPr>
        <p:txBody>
          <a:bodyPr/>
          <a:lstStyle>
            <a:lvl1pPr marL="0" indent="0">
              <a:buNone/>
              <a:defRPr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28768552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_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23F691-5C0B-E148-950F-C3BDD8B9A8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de-DE" dirty="0"/>
              <a:t>Textfolie - Headline einfügen</a:t>
            </a:r>
          </a:p>
        </p:txBody>
      </p:sp>
      <p:sp>
        <p:nvSpPr>
          <p:cNvPr id="12" name="Foliennummernplatzhalter 19">
            <a:extLst>
              <a:ext uri="{FF2B5EF4-FFF2-40B4-BE49-F238E27FC236}">
                <a16:creationId xmlns:a16="http://schemas.microsoft.com/office/drawing/2014/main" id="{D4937444-459C-0744-B5F6-D4C2BF94D3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996" y="4792122"/>
            <a:ext cx="1292030" cy="392654"/>
          </a:xfrm>
          <a:prstGeom prst="rect">
            <a:avLst/>
          </a:prstGeom>
        </p:spPr>
        <p:txBody>
          <a:bodyPr vert="horz" lIns="91440" tIns="45720" rIns="180000" bIns="45720" rtlCol="0" anchor="ctr"/>
          <a:lstStyle>
            <a:lvl1pPr algn="r">
              <a:defRPr sz="1008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30C4B-58EF-844C-89B9-AB67C04574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229627C3-2E95-004C-B557-3252C268C8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8512" y="4770313"/>
            <a:ext cx="3824258" cy="416484"/>
          </a:xfrm>
        </p:spPr>
        <p:txBody>
          <a:bodyPr anchor="ctr">
            <a:normAutofit/>
          </a:bodyPr>
          <a:lstStyle>
            <a:lvl1pPr marL="0" indent="0">
              <a:buNone/>
              <a:defRPr lang="de-DE" sz="1008" b="0" i="0" kern="12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Fußzeile für Anmerkungen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7C224E1E-76B7-1F40-963D-6F79DB8DD0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250" y="1539431"/>
            <a:ext cx="8346528" cy="3085260"/>
          </a:xfrm>
        </p:spPr>
        <p:txBody>
          <a:bodyPr numCol="2" spcCol="360000"/>
          <a:lstStyle>
            <a:lvl1pPr marL="0" indent="0">
              <a:buNone/>
              <a:defRPr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41672444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23F691-5C0B-E148-950F-C3BDD8B9A8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de-DE" dirty="0"/>
              <a:t>Textfolie - Headline einfügen</a:t>
            </a:r>
          </a:p>
        </p:txBody>
      </p:sp>
      <p:sp>
        <p:nvSpPr>
          <p:cNvPr id="11" name="Foliennummernplatzhalter 19">
            <a:extLst>
              <a:ext uri="{FF2B5EF4-FFF2-40B4-BE49-F238E27FC236}">
                <a16:creationId xmlns:a16="http://schemas.microsoft.com/office/drawing/2014/main" id="{B58491DF-B87F-F442-A4FA-027D640194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996" y="4792122"/>
            <a:ext cx="1292030" cy="392654"/>
          </a:xfrm>
          <a:prstGeom prst="rect">
            <a:avLst/>
          </a:prstGeom>
        </p:spPr>
        <p:txBody>
          <a:bodyPr vert="horz" lIns="91440" tIns="45720" rIns="180000" bIns="45720" rtlCol="0" anchor="ctr"/>
          <a:lstStyle>
            <a:lvl1pPr algn="r">
              <a:defRPr sz="1008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30C4B-58EF-844C-89B9-AB67C04574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0B3AD5A3-8C9A-B442-9465-FFE7514CFA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8512" y="4770313"/>
            <a:ext cx="3824258" cy="416484"/>
          </a:xfrm>
        </p:spPr>
        <p:txBody>
          <a:bodyPr anchor="ctr">
            <a:normAutofit/>
          </a:bodyPr>
          <a:lstStyle>
            <a:lvl1pPr marL="0" indent="0">
              <a:buNone/>
              <a:defRPr lang="de-DE" sz="1008" b="0" i="0" kern="12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Fußzeile für Anmerkungen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B2BBB0EC-5F22-E64A-89F5-CDACA55780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250" y="1539431"/>
            <a:ext cx="8346528" cy="308526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/>
              <a:t>Text einfügen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5687345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339C5B-9512-AD45-ACEC-2E8CB18551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de-DE" dirty="0"/>
              <a:t>Textfolie - Headline einfügen</a:t>
            </a:r>
          </a:p>
        </p:txBody>
      </p:sp>
      <p:sp>
        <p:nvSpPr>
          <p:cNvPr id="12" name="Foliennummernplatzhalter 19">
            <a:extLst>
              <a:ext uri="{FF2B5EF4-FFF2-40B4-BE49-F238E27FC236}">
                <a16:creationId xmlns:a16="http://schemas.microsoft.com/office/drawing/2014/main" id="{3EFD66B0-7E8C-AF46-8F2A-BFD808A25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996" y="4792122"/>
            <a:ext cx="1292030" cy="392654"/>
          </a:xfrm>
          <a:prstGeom prst="rect">
            <a:avLst/>
          </a:prstGeom>
        </p:spPr>
        <p:txBody>
          <a:bodyPr vert="horz" lIns="91440" tIns="45720" rIns="180000" bIns="45720" rtlCol="0" anchor="ctr"/>
          <a:lstStyle>
            <a:lvl1pPr algn="r">
              <a:defRPr sz="1008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30C4B-58EF-844C-89B9-AB67C04574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6E27BEF0-12F9-2F43-925D-49BB996C4C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8512" y="4770313"/>
            <a:ext cx="3824258" cy="416484"/>
          </a:xfrm>
        </p:spPr>
        <p:txBody>
          <a:bodyPr anchor="ctr">
            <a:normAutofit/>
          </a:bodyPr>
          <a:lstStyle>
            <a:lvl1pPr marL="0" indent="0">
              <a:buNone/>
              <a:defRPr lang="de-DE" sz="1008" b="0" i="0" kern="12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Fußzeile für Anmerkungen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F8985085-83A3-B94B-8F4B-A8FDCE29FAF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70215" y="1539431"/>
            <a:ext cx="4011562" cy="308526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/>
              <a:t>Text einfügen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A93D1239-DF2F-684E-955B-D9EE61E2F0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6597" y="1539431"/>
            <a:ext cx="4011562" cy="308526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/>
              <a:t>Text einfügen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923944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Titel und Bild Ber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23F691-5C0B-E148-950F-C3BDD8B9A8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de-DE" dirty="0"/>
              <a:t>Text-Bild-Folie - Headline einfügen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7891EE7-C138-D848-ACF3-3E15B263E1C5}"/>
              </a:ext>
            </a:extLst>
          </p:cNvPr>
          <p:cNvSpPr/>
          <p:nvPr userDrawn="1"/>
        </p:nvSpPr>
        <p:spPr>
          <a:xfrm>
            <a:off x="6144683" y="1539430"/>
            <a:ext cx="3072342" cy="30852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14" dirty="0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86693AEF-6DD5-E549-A565-FCEAF7F8069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709435" y="1754173"/>
            <a:ext cx="3072342" cy="2655777"/>
          </a:xfrm>
        </p:spPr>
        <p:txBody>
          <a:bodyPr/>
          <a:lstStyle/>
          <a:p>
            <a:r>
              <a:rPr lang="de-DE" dirty="0"/>
              <a:t>Hier muss ein Bild eingefügt werden.</a:t>
            </a:r>
          </a:p>
        </p:txBody>
      </p:sp>
      <p:sp>
        <p:nvSpPr>
          <p:cNvPr id="10" name="Foliennummernplatzhalter 19">
            <a:extLst>
              <a:ext uri="{FF2B5EF4-FFF2-40B4-BE49-F238E27FC236}">
                <a16:creationId xmlns:a16="http://schemas.microsoft.com/office/drawing/2014/main" id="{510CFE34-33DE-F747-B44C-3F20EE248F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996" y="4792122"/>
            <a:ext cx="1292030" cy="392654"/>
          </a:xfrm>
          <a:prstGeom prst="rect">
            <a:avLst/>
          </a:prstGeom>
        </p:spPr>
        <p:txBody>
          <a:bodyPr vert="horz" lIns="91440" tIns="45720" rIns="180000" bIns="45720" rtlCol="0" anchor="ctr"/>
          <a:lstStyle>
            <a:lvl1pPr algn="r">
              <a:defRPr sz="1008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30C4B-58EF-844C-89B9-AB67C04574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E1CFF032-F014-0D4E-A037-67E282B5F4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8512" y="4770313"/>
            <a:ext cx="3824258" cy="416484"/>
          </a:xfrm>
        </p:spPr>
        <p:txBody>
          <a:bodyPr anchor="ctr">
            <a:normAutofit/>
          </a:bodyPr>
          <a:lstStyle>
            <a:lvl1pPr marL="0" indent="0">
              <a:buNone/>
              <a:defRPr lang="de-DE" sz="1008" b="0" i="0" kern="12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Fußzeile für Anmerkungen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545A7B98-6A71-E542-9CF5-1142783316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249" y="1539431"/>
            <a:ext cx="4586110" cy="308526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/>
              <a:t>Text einfügen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4305036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Titel und Bild Ber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23F691-5C0B-E148-950F-C3BDD8B9A8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de-DE" dirty="0"/>
              <a:t>Text-Bild-Folie - Headline einfügen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7891EE7-C138-D848-ACF3-3E15B263E1C5}"/>
              </a:ext>
            </a:extLst>
          </p:cNvPr>
          <p:cNvSpPr/>
          <p:nvPr userDrawn="1"/>
        </p:nvSpPr>
        <p:spPr>
          <a:xfrm>
            <a:off x="1" y="1539430"/>
            <a:ext cx="3072342" cy="30852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14" dirty="0"/>
          </a:p>
        </p:txBody>
      </p:sp>
      <p:sp>
        <p:nvSpPr>
          <p:cNvPr id="10" name="Foliennummernplatzhalter 19">
            <a:extLst>
              <a:ext uri="{FF2B5EF4-FFF2-40B4-BE49-F238E27FC236}">
                <a16:creationId xmlns:a16="http://schemas.microsoft.com/office/drawing/2014/main" id="{DDB66496-0318-1947-9E55-8FF37513DF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996" y="4792122"/>
            <a:ext cx="1292030" cy="392654"/>
          </a:xfrm>
          <a:prstGeom prst="rect">
            <a:avLst/>
          </a:prstGeom>
        </p:spPr>
        <p:txBody>
          <a:bodyPr vert="horz" lIns="91440" tIns="45720" rIns="180000" bIns="45720" rtlCol="0" anchor="ctr"/>
          <a:lstStyle>
            <a:lvl1pPr algn="r">
              <a:defRPr sz="1008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30C4B-58EF-844C-89B9-AB67C04574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Bildplatzhalter 10">
            <a:extLst>
              <a:ext uri="{FF2B5EF4-FFF2-40B4-BE49-F238E27FC236}">
                <a16:creationId xmlns:a16="http://schemas.microsoft.com/office/drawing/2014/main" id="{AE635931-F7E5-A148-B763-15B4A7CA464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248" y="1754173"/>
            <a:ext cx="3072342" cy="2655777"/>
          </a:xfrm>
        </p:spPr>
        <p:txBody>
          <a:bodyPr/>
          <a:lstStyle/>
          <a:p>
            <a:r>
              <a:rPr lang="de-DE" dirty="0"/>
              <a:t>Hier muss ein Bild eingefügt werden.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49D941FB-4781-6C4D-9480-4F13B4B602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8512" y="4770313"/>
            <a:ext cx="3824258" cy="416484"/>
          </a:xfrm>
        </p:spPr>
        <p:txBody>
          <a:bodyPr anchor="ctr">
            <a:normAutofit/>
          </a:bodyPr>
          <a:lstStyle>
            <a:lvl1pPr marL="0" indent="0">
              <a:buNone/>
              <a:defRPr lang="de-DE" sz="1008" b="0" i="0" kern="12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Fußzeile für Anmerkungen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F307C21F-6450-D044-8CCF-BD071713D6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5667" y="1539431"/>
            <a:ext cx="4586110" cy="308526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/>
              <a:t>Text einfügen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646106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Bild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23F691-5C0B-E148-950F-C3BDD8B9A8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de-DE" dirty="0"/>
              <a:t>Text-Bild-Folie - Headline einfügen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7891EE7-C138-D848-ACF3-3E15B263E1C5}"/>
              </a:ext>
            </a:extLst>
          </p:cNvPr>
          <p:cNvSpPr/>
          <p:nvPr userDrawn="1"/>
        </p:nvSpPr>
        <p:spPr>
          <a:xfrm>
            <a:off x="6144683" y="1539430"/>
            <a:ext cx="3072342" cy="30852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14" dirty="0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86693AEF-6DD5-E549-A565-FCEAF7F8069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709435" y="1754173"/>
            <a:ext cx="3072342" cy="2655777"/>
          </a:xfrm>
          <a:ln>
            <a:noFill/>
          </a:ln>
        </p:spPr>
        <p:txBody>
          <a:bodyPr/>
          <a:lstStyle/>
          <a:p>
            <a:r>
              <a:rPr lang="de-DE" dirty="0"/>
              <a:t>Hier muss ein Bild eingefügt werden.</a:t>
            </a:r>
          </a:p>
        </p:txBody>
      </p:sp>
      <p:sp>
        <p:nvSpPr>
          <p:cNvPr id="10" name="Foliennummernplatzhalter 19">
            <a:extLst>
              <a:ext uri="{FF2B5EF4-FFF2-40B4-BE49-F238E27FC236}">
                <a16:creationId xmlns:a16="http://schemas.microsoft.com/office/drawing/2014/main" id="{510CFE34-33DE-F747-B44C-3F20EE248F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996" y="4792122"/>
            <a:ext cx="1292030" cy="392654"/>
          </a:xfrm>
          <a:prstGeom prst="rect">
            <a:avLst/>
          </a:prstGeom>
        </p:spPr>
        <p:txBody>
          <a:bodyPr vert="horz" lIns="91440" tIns="45720" rIns="180000" bIns="45720" rtlCol="0" anchor="ctr"/>
          <a:lstStyle>
            <a:lvl1pPr algn="r">
              <a:defRPr sz="1008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30C4B-58EF-844C-89B9-AB67C04574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7BE71394-1333-5141-B733-6C73FC38AF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8512" y="4770313"/>
            <a:ext cx="3824258" cy="416484"/>
          </a:xfrm>
        </p:spPr>
        <p:txBody>
          <a:bodyPr anchor="ctr">
            <a:normAutofit/>
          </a:bodyPr>
          <a:lstStyle>
            <a:lvl1pPr marL="0" indent="0">
              <a:buNone/>
              <a:defRPr lang="de-DE" sz="1008" b="0" i="0" kern="12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Fußzeile für Anmerkungen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058FB398-DC99-C542-A3B2-3D178F139B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249" y="1539431"/>
            <a:ext cx="4586110" cy="308526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/>
              <a:t>Text einfügen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1129516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Bild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23F691-5C0B-E148-950F-C3BDD8B9A8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de-DE" dirty="0"/>
              <a:t>Text-Bild-Folie - Headline einfügen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7891EE7-C138-D848-ACF3-3E15B263E1C5}"/>
              </a:ext>
            </a:extLst>
          </p:cNvPr>
          <p:cNvSpPr/>
          <p:nvPr userDrawn="1"/>
        </p:nvSpPr>
        <p:spPr>
          <a:xfrm>
            <a:off x="1" y="1539430"/>
            <a:ext cx="3072342" cy="30852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14" dirty="0"/>
          </a:p>
        </p:txBody>
      </p:sp>
      <p:sp>
        <p:nvSpPr>
          <p:cNvPr id="10" name="Foliennummernplatzhalter 19">
            <a:extLst>
              <a:ext uri="{FF2B5EF4-FFF2-40B4-BE49-F238E27FC236}">
                <a16:creationId xmlns:a16="http://schemas.microsoft.com/office/drawing/2014/main" id="{DDB66496-0318-1947-9E55-8FF37513DF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996" y="4792122"/>
            <a:ext cx="1292030" cy="392654"/>
          </a:xfrm>
          <a:prstGeom prst="rect">
            <a:avLst/>
          </a:prstGeom>
        </p:spPr>
        <p:txBody>
          <a:bodyPr vert="horz" lIns="91440" tIns="45720" rIns="180000" bIns="45720" rtlCol="0" anchor="ctr"/>
          <a:lstStyle>
            <a:lvl1pPr algn="r">
              <a:defRPr sz="1008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30C4B-58EF-844C-89B9-AB67C04574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Bildplatzhalter 10">
            <a:extLst>
              <a:ext uri="{FF2B5EF4-FFF2-40B4-BE49-F238E27FC236}">
                <a16:creationId xmlns:a16="http://schemas.microsoft.com/office/drawing/2014/main" id="{AE635931-F7E5-A148-B763-15B4A7CA464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248" y="1754173"/>
            <a:ext cx="3072342" cy="2655777"/>
          </a:xfrm>
        </p:spPr>
        <p:txBody>
          <a:bodyPr/>
          <a:lstStyle/>
          <a:p>
            <a:r>
              <a:rPr lang="de-DE" dirty="0"/>
              <a:t>Hier muss ein Bild eingefügt werden.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90ECDC6A-C845-7349-B7A5-951B39C738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8512" y="4770313"/>
            <a:ext cx="3824258" cy="416484"/>
          </a:xfrm>
        </p:spPr>
        <p:txBody>
          <a:bodyPr anchor="ctr">
            <a:normAutofit/>
          </a:bodyPr>
          <a:lstStyle>
            <a:lvl1pPr marL="0" indent="0">
              <a:buNone/>
              <a:defRPr lang="de-DE" sz="1008" b="0" i="0" kern="12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Fußzeile für Anmerkungen</a:t>
            </a:r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7A5F4653-9EDB-0C44-A3FA-8C9D3A3028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5667" y="1539431"/>
            <a:ext cx="4586110" cy="308526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/>
              <a:t>Text einfügen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0617551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und Bild 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23F691-5C0B-E148-950F-C3BDD8B9A8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de-DE" dirty="0"/>
              <a:t>Text-Bild-Folie - Headline einfügen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7891EE7-C138-D848-ACF3-3E15B263E1C5}"/>
              </a:ext>
            </a:extLst>
          </p:cNvPr>
          <p:cNvSpPr/>
          <p:nvPr userDrawn="1"/>
        </p:nvSpPr>
        <p:spPr>
          <a:xfrm>
            <a:off x="6144683" y="1539430"/>
            <a:ext cx="3072342" cy="30852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14" dirty="0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86693AEF-6DD5-E549-A565-FCEAF7F8069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709435" y="1754173"/>
            <a:ext cx="3072342" cy="2655777"/>
          </a:xfrm>
        </p:spPr>
        <p:txBody>
          <a:bodyPr/>
          <a:lstStyle/>
          <a:p>
            <a:r>
              <a:rPr lang="de-DE" dirty="0"/>
              <a:t>Hier muss ein Bild eingefügt werden.</a:t>
            </a:r>
          </a:p>
        </p:txBody>
      </p:sp>
      <p:sp>
        <p:nvSpPr>
          <p:cNvPr id="10" name="Foliennummernplatzhalter 19">
            <a:extLst>
              <a:ext uri="{FF2B5EF4-FFF2-40B4-BE49-F238E27FC236}">
                <a16:creationId xmlns:a16="http://schemas.microsoft.com/office/drawing/2014/main" id="{510CFE34-33DE-F747-B44C-3F20EE248F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996" y="4792122"/>
            <a:ext cx="1292030" cy="392654"/>
          </a:xfrm>
          <a:prstGeom prst="rect">
            <a:avLst/>
          </a:prstGeom>
        </p:spPr>
        <p:txBody>
          <a:bodyPr vert="horz" lIns="91440" tIns="45720" rIns="180000" bIns="45720" rtlCol="0" anchor="ctr"/>
          <a:lstStyle>
            <a:lvl1pPr algn="r">
              <a:defRPr sz="1008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30C4B-58EF-844C-89B9-AB67C04574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0A5A45E9-AEB7-504B-B5EC-1C139D843D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8512" y="4770313"/>
            <a:ext cx="3824258" cy="416484"/>
          </a:xfrm>
        </p:spPr>
        <p:txBody>
          <a:bodyPr anchor="ctr">
            <a:normAutofit/>
          </a:bodyPr>
          <a:lstStyle>
            <a:lvl1pPr marL="0" indent="0">
              <a:buNone/>
              <a:defRPr lang="de-DE" sz="1008" b="0" i="0" kern="12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Fußzeile für Anmerkungen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E0EDAA1C-90AA-AD42-946D-F4739D3A5D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249" y="1539431"/>
            <a:ext cx="4586110" cy="308526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/>
              <a:t>Text einfügen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7006136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und Bild 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23F691-5C0B-E148-950F-C3BDD8B9A8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de-DE" dirty="0"/>
              <a:t>Text-Bild-Folie - Headline einfügen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7891EE7-C138-D848-ACF3-3E15B263E1C5}"/>
              </a:ext>
            </a:extLst>
          </p:cNvPr>
          <p:cNvSpPr/>
          <p:nvPr userDrawn="1"/>
        </p:nvSpPr>
        <p:spPr>
          <a:xfrm>
            <a:off x="1" y="1539430"/>
            <a:ext cx="3072342" cy="30852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14" dirty="0"/>
          </a:p>
        </p:txBody>
      </p:sp>
      <p:sp>
        <p:nvSpPr>
          <p:cNvPr id="10" name="Foliennummernplatzhalter 19">
            <a:extLst>
              <a:ext uri="{FF2B5EF4-FFF2-40B4-BE49-F238E27FC236}">
                <a16:creationId xmlns:a16="http://schemas.microsoft.com/office/drawing/2014/main" id="{DDB66496-0318-1947-9E55-8FF37513DF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996" y="4792122"/>
            <a:ext cx="1292030" cy="392654"/>
          </a:xfrm>
          <a:prstGeom prst="rect">
            <a:avLst/>
          </a:prstGeom>
        </p:spPr>
        <p:txBody>
          <a:bodyPr vert="horz" lIns="91440" tIns="45720" rIns="180000" bIns="45720" rtlCol="0" anchor="ctr"/>
          <a:lstStyle>
            <a:lvl1pPr algn="r">
              <a:defRPr sz="1008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30C4B-58EF-844C-89B9-AB67C04574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Bildplatzhalter 10">
            <a:extLst>
              <a:ext uri="{FF2B5EF4-FFF2-40B4-BE49-F238E27FC236}">
                <a16:creationId xmlns:a16="http://schemas.microsoft.com/office/drawing/2014/main" id="{AE635931-F7E5-A148-B763-15B4A7CA464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248" y="1754173"/>
            <a:ext cx="3072342" cy="2655777"/>
          </a:xfrm>
        </p:spPr>
        <p:txBody>
          <a:bodyPr/>
          <a:lstStyle/>
          <a:p>
            <a:r>
              <a:rPr lang="de-DE" dirty="0"/>
              <a:t>Hier muss ein Bild eingefügt werden.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35B1C4C8-55E5-4241-8B80-8F43628E9C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8512" y="4770313"/>
            <a:ext cx="3824258" cy="416484"/>
          </a:xfrm>
        </p:spPr>
        <p:txBody>
          <a:bodyPr anchor="ctr">
            <a:normAutofit/>
          </a:bodyPr>
          <a:lstStyle>
            <a:lvl1pPr marL="0" indent="0">
              <a:buNone/>
              <a:defRPr lang="de-DE" sz="1008" b="0" i="0" kern="12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Fußzeile für Anmerkungen</a:t>
            </a:r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F508F571-B539-904A-B6F5-8029823A48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5667" y="1539431"/>
            <a:ext cx="4586110" cy="308526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/>
              <a:t>Text einfügen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154482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752992" y="288925"/>
            <a:ext cx="4176000" cy="647278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sz="half" idx="1"/>
          </p:nvPr>
        </p:nvSpPr>
        <p:spPr>
          <a:xfrm>
            <a:off x="288496" y="1223491"/>
            <a:ext cx="4176000" cy="3313112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Inhaltsplatzhalter 3"/>
          <p:cNvSpPr>
            <a:spLocks noGrp="1"/>
          </p:cNvSpPr>
          <p:nvPr>
            <p:ph sz="half" idx="2"/>
          </p:nvPr>
        </p:nvSpPr>
        <p:spPr>
          <a:xfrm>
            <a:off x="4752992" y="1224603"/>
            <a:ext cx="4176000" cy="3312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Datumsplatzhalter 4"/>
          <p:cNvSpPr>
            <a:spLocks noGrp="1"/>
          </p:cNvSpPr>
          <p:nvPr>
            <p:ph type="dt" sz="half" idx="10"/>
          </p:nvPr>
        </p:nvSpPr>
        <p:spPr>
          <a:xfrm>
            <a:off x="288032" y="4824635"/>
            <a:ext cx="864000" cy="288000"/>
          </a:xfrm>
        </p:spPr>
        <p:txBody>
          <a:bodyPr/>
          <a:lstStyle/>
          <a:p>
            <a:fld id="{5F1F23B7-A4E0-4A45-AADF-CD5A63F6F289}" type="datetime1">
              <a:rPr lang="de-DE" smtClean="0"/>
              <a:t>23.09.25</a:t>
            </a:fld>
            <a:endParaRPr lang="de-DE"/>
          </a:p>
        </p:txBody>
      </p:sp>
      <p:sp>
        <p:nvSpPr>
          <p:cNvPr id="12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2088232" y="4824667"/>
            <a:ext cx="5040000" cy="288000"/>
          </a:xfrm>
        </p:spPr>
        <p:txBody>
          <a:bodyPr/>
          <a:lstStyle/>
          <a:p>
            <a:r>
              <a:rPr lang="de-DE"/>
              <a:t>Präsentationstitel/Autor/Veranstaltung</a:t>
            </a:r>
          </a:p>
        </p:txBody>
      </p:sp>
      <p:sp>
        <p:nvSpPr>
          <p:cNvPr id="13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352992" y="4824635"/>
            <a:ext cx="576000" cy="288000"/>
          </a:xfrm>
        </p:spPr>
        <p:txBody>
          <a:bodyPr/>
          <a:lstStyle/>
          <a:p>
            <a:fld id="{527F1E04-A1A3-475C-A843-CFD0985386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25385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und Bild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23F691-5C0B-E148-950F-C3BDD8B9A8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de-DE" dirty="0"/>
              <a:t>Text-Bild-Folie - Headline einfügen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7891EE7-C138-D848-ACF3-3E15B263E1C5}"/>
              </a:ext>
            </a:extLst>
          </p:cNvPr>
          <p:cNvSpPr/>
          <p:nvPr userDrawn="1"/>
        </p:nvSpPr>
        <p:spPr>
          <a:xfrm>
            <a:off x="6144683" y="1539430"/>
            <a:ext cx="3072342" cy="308526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14" dirty="0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86693AEF-6DD5-E549-A565-FCEAF7F8069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709435" y="1754173"/>
            <a:ext cx="3072342" cy="2655777"/>
          </a:xfrm>
        </p:spPr>
        <p:txBody>
          <a:bodyPr/>
          <a:lstStyle/>
          <a:p>
            <a:r>
              <a:rPr lang="de-DE" dirty="0"/>
              <a:t>Hier muss ein Bild eingefügt werden.</a:t>
            </a:r>
          </a:p>
        </p:txBody>
      </p:sp>
      <p:sp>
        <p:nvSpPr>
          <p:cNvPr id="10" name="Foliennummernplatzhalter 19">
            <a:extLst>
              <a:ext uri="{FF2B5EF4-FFF2-40B4-BE49-F238E27FC236}">
                <a16:creationId xmlns:a16="http://schemas.microsoft.com/office/drawing/2014/main" id="{510CFE34-33DE-F747-B44C-3F20EE248F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996" y="4792122"/>
            <a:ext cx="1292030" cy="392654"/>
          </a:xfrm>
          <a:prstGeom prst="rect">
            <a:avLst/>
          </a:prstGeom>
        </p:spPr>
        <p:txBody>
          <a:bodyPr vert="horz" lIns="91440" tIns="45720" rIns="180000" bIns="45720" rtlCol="0" anchor="ctr"/>
          <a:lstStyle>
            <a:lvl1pPr algn="r">
              <a:defRPr sz="1008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30C4B-58EF-844C-89B9-AB67C04574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56CC825E-1272-6640-B61E-298FE321DF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8512" y="4770313"/>
            <a:ext cx="3824258" cy="416484"/>
          </a:xfrm>
        </p:spPr>
        <p:txBody>
          <a:bodyPr anchor="ctr">
            <a:normAutofit/>
          </a:bodyPr>
          <a:lstStyle>
            <a:lvl1pPr marL="0" indent="0">
              <a:buNone/>
              <a:defRPr lang="de-DE" sz="1008" b="0" i="0" kern="12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Fußzeile für Anmerkungen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DBE6499C-4E7F-4F46-B56E-9D6BC979B5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249" y="1539432"/>
            <a:ext cx="4586110" cy="308526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/>
              <a:t>Text einfügen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6075643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 und Bild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23F691-5C0B-E148-950F-C3BDD8B9A8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de-DE" dirty="0"/>
              <a:t>Text-Bild-Folie - Headline einfügen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7891EE7-C138-D848-ACF3-3E15B263E1C5}"/>
              </a:ext>
            </a:extLst>
          </p:cNvPr>
          <p:cNvSpPr/>
          <p:nvPr userDrawn="1"/>
        </p:nvSpPr>
        <p:spPr>
          <a:xfrm>
            <a:off x="1" y="1539430"/>
            <a:ext cx="3072342" cy="308526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14" dirty="0"/>
          </a:p>
        </p:txBody>
      </p:sp>
      <p:sp>
        <p:nvSpPr>
          <p:cNvPr id="10" name="Foliennummernplatzhalter 19">
            <a:extLst>
              <a:ext uri="{FF2B5EF4-FFF2-40B4-BE49-F238E27FC236}">
                <a16:creationId xmlns:a16="http://schemas.microsoft.com/office/drawing/2014/main" id="{DDB66496-0318-1947-9E55-8FF37513DF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996" y="4792122"/>
            <a:ext cx="1292030" cy="392654"/>
          </a:xfrm>
          <a:prstGeom prst="rect">
            <a:avLst/>
          </a:prstGeom>
        </p:spPr>
        <p:txBody>
          <a:bodyPr vert="horz" lIns="91440" tIns="45720" rIns="180000" bIns="45720" rtlCol="0" anchor="ctr"/>
          <a:lstStyle>
            <a:lvl1pPr algn="r">
              <a:defRPr sz="1008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30C4B-58EF-844C-89B9-AB67C04574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Bildplatzhalter 10">
            <a:extLst>
              <a:ext uri="{FF2B5EF4-FFF2-40B4-BE49-F238E27FC236}">
                <a16:creationId xmlns:a16="http://schemas.microsoft.com/office/drawing/2014/main" id="{AE635931-F7E5-A148-B763-15B4A7CA464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248" y="1754173"/>
            <a:ext cx="3072342" cy="2655777"/>
          </a:xfrm>
        </p:spPr>
        <p:txBody>
          <a:bodyPr/>
          <a:lstStyle/>
          <a:p>
            <a:r>
              <a:rPr lang="de-DE" dirty="0"/>
              <a:t>Hier muss ein Bild eingefügt werden.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353B5CE3-7013-2849-B0E4-3935108FC5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8512" y="4770313"/>
            <a:ext cx="3824258" cy="416484"/>
          </a:xfrm>
        </p:spPr>
        <p:txBody>
          <a:bodyPr anchor="ctr">
            <a:normAutofit/>
          </a:bodyPr>
          <a:lstStyle>
            <a:lvl1pPr marL="0" indent="0">
              <a:buNone/>
              <a:defRPr lang="de-DE" sz="1008" b="0" i="0" kern="12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Fußzeile für Anmerkungen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422DCAF-D6F0-7944-B95C-05C5036C4E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5667" y="1539431"/>
            <a:ext cx="4586110" cy="308526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/>
              <a:t>Text einfügen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271569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 und Bild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23F691-5C0B-E148-950F-C3BDD8B9A8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de-DE" dirty="0"/>
              <a:t>Text-Bild-Folie - Headline einfügen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7891EE7-C138-D848-ACF3-3E15B263E1C5}"/>
              </a:ext>
            </a:extLst>
          </p:cNvPr>
          <p:cNvSpPr/>
          <p:nvPr userDrawn="1"/>
        </p:nvSpPr>
        <p:spPr>
          <a:xfrm>
            <a:off x="6144683" y="1539430"/>
            <a:ext cx="3072342" cy="308526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14" dirty="0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86693AEF-6DD5-E549-A565-FCEAF7F8069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709435" y="1754173"/>
            <a:ext cx="3072342" cy="2655777"/>
          </a:xfrm>
        </p:spPr>
        <p:txBody>
          <a:bodyPr/>
          <a:lstStyle/>
          <a:p>
            <a:r>
              <a:rPr lang="de-DE" dirty="0"/>
              <a:t>Hier muss ein Bild eingefügt werden.</a:t>
            </a:r>
          </a:p>
        </p:txBody>
      </p:sp>
      <p:sp>
        <p:nvSpPr>
          <p:cNvPr id="10" name="Foliennummernplatzhalter 19">
            <a:extLst>
              <a:ext uri="{FF2B5EF4-FFF2-40B4-BE49-F238E27FC236}">
                <a16:creationId xmlns:a16="http://schemas.microsoft.com/office/drawing/2014/main" id="{510CFE34-33DE-F747-B44C-3F20EE248F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996" y="4792122"/>
            <a:ext cx="1292030" cy="392654"/>
          </a:xfrm>
          <a:prstGeom prst="rect">
            <a:avLst/>
          </a:prstGeom>
        </p:spPr>
        <p:txBody>
          <a:bodyPr vert="horz" lIns="91440" tIns="45720" rIns="180000" bIns="45720" rtlCol="0" anchor="ctr"/>
          <a:lstStyle>
            <a:lvl1pPr algn="r">
              <a:defRPr sz="1008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30C4B-58EF-844C-89B9-AB67C04574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FD932F0E-C049-154D-9742-9B05FE8A0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8512" y="4770313"/>
            <a:ext cx="3824258" cy="416484"/>
          </a:xfrm>
        </p:spPr>
        <p:txBody>
          <a:bodyPr anchor="ctr">
            <a:normAutofit/>
          </a:bodyPr>
          <a:lstStyle>
            <a:lvl1pPr marL="0" indent="0">
              <a:buNone/>
              <a:defRPr lang="de-DE" sz="1008" b="0" i="0" kern="12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Fußzeile für Anmerkungen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BCF20711-4BC0-8546-813B-36506F7CA8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249" y="1539431"/>
            <a:ext cx="4586110" cy="308526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/>
              <a:t>Text einfügen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7120555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 und Bild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23F691-5C0B-E148-950F-C3BDD8B9A8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de-DE" dirty="0"/>
              <a:t>Text-Bild-Folie - Headline einfügen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7891EE7-C138-D848-ACF3-3E15B263E1C5}"/>
              </a:ext>
            </a:extLst>
          </p:cNvPr>
          <p:cNvSpPr/>
          <p:nvPr userDrawn="1"/>
        </p:nvSpPr>
        <p:spPr>
          <a:xfrm>
            <a:off x="1" y="1539430"/>
            <a:ext cx="3072342" cy="308526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14" dirty="0">
              <a:solidFill>
                <a:schemeClr val="accent6"/>
              </a:solidFill>
            </a:endParaRPr>
          </a:p>
        </p:txBody>
      </p:sp>
      <p:sp>
        <p:nvSpPr>
          <p:cNvPr id="10" name="Foliennummernplatzhalter 19">
            <a:extLst>
              <a:ext uri="{FF2B5EF4-FFF2-40B4-BE49-F238E27FC236}">
                <a16:creationId xmlns:a16="http://schemas.microsoft.com/office/drawing/2014/main" id="{DDB66496-0318-1947-9E55-8FF37513DF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996" y="4792122"/>
            <a:ext cx="1292030" cy="392654"/>
          </a:xfrm>
          <a:prstGeom prst="rect">
            <a:avLst/>
          </a:prstGeom>
        </p:spPr>
        <p:txBody>
          <a:bodyPr vert="horz" lIns="91440" tIns="45720" rIns="180000" bIns="45720" rtlCol="0" anchor="ctr"/>
          <a:lstStyle>
            <a:lvl1pPr algn="r">
              <a:defRPr sz="1008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30C4B-58EF-844C-89B9-AB67C04574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Bildplatzhalter 10">
            <a:extLst>
              <a:ext uri="{FF2B5EF4-FFF2-40B4-BE49-F238E27FC236}">
                <a16:creationId xmlns:a16="http://schemas.microsoft.com/office/drawing/2014/main" id="{AE635931-F7E5-A148-B763-15B4A7CA464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248" y="1754173"/>
            <a:ext cx="3072342" cy="2655777"/>
          </a:xfrm>
        </p:spPr>
        <p:txBody>
          <a:bodyPr/>
          <a:lstStyle/>
          <a:p>
            <a:r>
              <a:rPr lang="de-DE" dirty="0"/>
              <a:t>Hier muss ein Bild eingefügt werden.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B3328F8C-7325-7A49-9D23-FD10E4652C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8512" y="4770313"/>
            <a:ext cx="3824258" cy="416484"/>
          </a:xfrm>
        </p:spPr>
        <p:txBody>
          <a:bodyPr anchor="ctr">
            <a:normAutofit/>
          </a:bodyPr>
          <a:lstStyle>
            <a:lvl1pPr marL="0" indent="0">
              <a:buNone/>
              <a:defRPr lang="de-DE" sz="1008" b="0" i="0" kern="12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Fußzeile für Anmerkungen</a:t>
            </a:r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08F079FB-2C8A-EA49-BE10-D9AB278DCE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5667" y="1539431"/>
            <a:ext cx="4586110" cy="308526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/>
              <a:t>Text einfügen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0223708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bild-Folie mit Text-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D97F52F4-1D55-D740-8209-B3A00F24AA0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217025" cy="5184775"/>
          </a:xfrm>
          <a:solidFill>
            <a:schemeClr val="bg1"/>
          </a:solidFill>
        </p:spPr>
        <p:txBody>
          <a:bodyPr/>
          <a:lstStyle>
            <a:lvl1pPr marL="230429" marR="0" indent="-230429" algn="l" defTabSz="921715" rtl="0" eaLnBrk="1" fontAlgn="auto" latinLnBrk="0" hangingPunct="1">
              <a:lnSpc>
                <a:spcPct val="90000"/>
              </a:lnSpc>
              <a:spcBef>
                <a:spcPts val="1008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30429" marR="0" lvl="0" indent="-230429" algn="l" defTabSz="921715" rtl="0" eaLnBrk="1" fontAlgn="auto" latinLnBrk="0" hangingPunct="1">
              <a:lnSpc>
                <a:spcPct val="90000"/>
              </a:lnSpc>
              <a:spcBef>
                <a:spcPts val="1008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Hier muss ein Bild eingefügt werden.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416450-A12A-4649-9724-3868709965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249" y="3056179"/>
            <a:ext cx="8346528" cy="743419"/>
          </a:xfrm>
        </p:spPr>
        <p:txBody>
          <a:bodyPr wrap="square">
            <a:spAutoFit/>
          </a:bodyPr>
          <a:lstStyle>
            <a:lvl1pPr marL="0" marR="0" indent="0" algn="l" defTabSz="92171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2171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Hier soll ein aussagekräftiger Satz stehen, welcher bestenfalls nicht länger als fünf Zeilen lang sein sollte. </a:t>
            </a:r>
          </a:p>
        </p:txBody>
      </p:sp>
      <p:sp>
        <p:nvSpPr>
          <p:cNvPr id="8" name="Foliennummernplatzhalter 19">
            <a:extLst>
              <a:ext uri="{FF2B5EF4-FFF2-40B4-BE49-F238E27FC236}">
                <a16:creationId xmlns:a16="http://schemas.microsoft.com/office/drawing/2014/main" id="{65510CEB-8521-8E4B-AC69-8EA639CD5B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996" y="4792122"/>
            <a:ext cx="1292030" cy="392654"/>
          </a:xfrm>
          <a:prstGeom prst="rect">
            <a:avLst/>
          </a:prstGeom>
        </p:spPr>
        <p:txBody>
          <a:bodyPr vert="horz" lIns="91440" tIns="45720" rIns="180000" bIns="45720" rtlCol="0" anchor="ctr"/>
          <a:lstStyle>
            <a:lvl1pPr algn="r">
              <a:defRPr sz="1008" b="0">
                <a:solidFill>
                  <a:schemeClr val="bg1"/>
                </a:solidFill>
              </a:defRPr>
            </a:lvl1pPr>
          </a:lstStyle>
          <a:p>
            <a:fld id="{30D30C4B-58EF-844C-89B9-AB67C04574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46EB50AD-FB6E-364D-A144-F1E57D5C098C}"/>
              </a:ext>
            </a:extLst>
          </p:cNvPr>
          <p:cNvSpPr/>
          <p:nvPr userDrawn="1"/>
        </p:nvSpPr>
        <p:spPr>
          <a:xfrm>
            <a:off x="-1401420" y="451267"/>
            <a:ext cx="1242697" cy="16443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l"/>
            <a:r>
              <a:rPr lang="de-DE" sz="907" b="1" dirty="0">
                <a:solidFill>
                  <a:schemeClr val="tx1"/>
                </a:solidFill>
              </a:rPr>
              <a:t>Vollbild-Folie mit Text-</a:t>
            </a:r>
            <a:r>
              <a:rPr lang="de-DE" sz="907" b="1" dirty="0" err="1">
                <a:solidFill>
                  <a:schemeClr val="tx1"/>
                </a:solidFill>
              </a:rPr>
              <a:t>Overlay</a:t>
            </a:r>
            <a:r>
              <a:rPr lang="de-DE" sz="907" b="1" dirty="0">
                <a:solidFill>
                  <a:schemeClr val="tx1"/>
                </a:solidFill>
              </a:rPr>
              <a:t> </a:t>
            </a:r>
            <a:br>
              <a:rPr lang="de-DE" sz="907" b="1" dirty="0">
                <a:solidFill>
                  <a:schemeClr val="tx1"/>
                </a:solidFill>
              </a:rPr>
            </a:br>
            <a:br>
              <a:rPr lang="de-DE" sz="907" b="1" dirty="0">
                <a:solidFill>
                  <a:schemeClr val="tx1"/>
                </a:solidFill>
              </a:rPr>
            </a:br>
            <a:r>
              <a:rPr lang="de-DE" sz="907" b="1" dirty="0">
                <a:solidFill>
                  <a:schemeClr val="tx1"/>
                </a:solidFill>
              </a:rPr>
              <a:t>Anleitung: </a:t>
            </a:r>
          </a:p>
          <a:p>
            <a:pPr marL="172822" indent="-172822" algn="l">
              <a:buFont typeface="Arial" panose="020B0604020202020204" pitchFamily="34" charset="0"/>
              <a:buChar char="•"/>
            </a:pPr>
            <a:r>
              <a:rPr lang="de-DE" sz="806" dirty="0">
                <a:solidFill>
                  <a:schemeClr val="tx1"/>
                </a:solidFill>
              </a:rPr>
              <a:t>Filter leicht verschieben</a:t>
            </a:r>
          </a:p>
          <a:p>
            <a:pPr marL="172822" indent="-172822" algn="l">
              <a:buFont typeface="Arial" panose="020B0604020202020204" pitchFamily="34" charset="0"/>
              <a:buChar char="•"/>
            </a:pPr>
            <a:r>
              <a:rPr lang="de-DE" sz="806" dirty="0">
                <a:solidFill>
                  <a:schemeClr val="tx1"/>
                </a:solidFill>
              </a:rPr>
              <a:t>neues Bild einsetzen</a:t>
            </a:r>
          </a:p>
          <a:p>
            <a:pPr marL="172822" indent="-172822" algn="l">
              <a:buFont typeface="Arial" panose="020B0604020202020204" pitchFamily="34" charset="0"/>
              <a:buChar char="•"/>
            </a:pPr>
            <a:r>
              <a:rPr lang="de-DE" sz="806" dirty="0">
                <a:solidFill>
                  <a:schemeClr val="tx1"/>
                </a:solidFill>
              </a:rPr>
              <a:t>Bild in den Hintergrund legen</a:t>
            </a:r>
          </a:p>
          <a:p>
            <a:pPr marL="172822" indent="-172822" algn="l">
              <a:buFont typeface="Arial" panose="020B0604020202020204" pitchFamily="34" charset="0"/>
              <a:buChar char="•"/>
            </a:pPr>
            <a:r>
              <a:rPr lang="de-DE" sz="806" dirty="0">
                <a:solidFill>
                  <a:schemeClr val="tx1"/>
                </a:solidFill>
              </a:rPr>
              <a:t>Filter über das Bild ziehen</a:t>
            </a:r>
          </a:p>
          <a:p>
            <a:pPr marL="172822" indent="-172822" algn="l">
              <a:buFont typeface="Arial" panose="020B0604020202020204" pitchFamily="34" charset="0"/>
              <a:buChar char="•"/>
            </a:pPr>
            <a:r>
              <a:rPr lang="de-DE" sz="806" dirty="0">
                <a:solidFill>
                  <a:schemeClr val="tx1"/>
                </a:solidFill>
              </a:rPr>
              <a:t>Text einfügen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855E749-9BDB-1644-BC34-8D5D0CD2C4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5250" y="342451"/>
            <a:ext cx="861128" cy="338898"/>
          </a:xfrm>
          <a:prstGeom prst="rect">
            <a:avLst/>
          </a:prstGeom>
        </p:spPr>
      </p:pic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05D21E30-F91B-884C-95DF-63A6B44756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8512" y="4770313"/>
            <a:ext cx="3824258" cy="416484"/>
          </a:xfrm>
        </p:spPr>
        <p:txBody>
          <a:bodyPr anchor="ctr">
            <a:normAutofit/>
          </a:bodyPr>
          <a:lstStyle>
            <a:lvl1pPr marL="0" indent="0">
              <a:buNone/>
              <a:defRPr lang="de-DE" sz="1008" b="0" i="0" kern="12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Fußzeile für Anmerkungen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BF5F627-7632-4A4C-B885-514B58623C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85868" y="249295"/>
            <a:ext cx="909780" cy="489900"/>
          </a:xfrm>
          <a:prstGeom prst="rect">
            <a:avLst/>
          </a:prstGeom>
        </p:spPr>
      </p:pic>
      <p:pic>
        <p:nvPicPr>
          <p:cNvPr id="13" name="Grafik 12" descr="Ein Bild, das Text enthält.&#10;&#10;Automatisch generierte Beschreibung">
            <a:extLst>
              <a:ext uri="{FF2B5EF4-FFF2-40B4-BE49-F238E27FC236}">
                <a16:creationId xmlns:a16="http://schemas.microsoft.com/office/drawing/2014/main" id="{95D1EEE7-C2C0-0B47-8BD2-76072EC7E1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92101" y="814523"/>
            <a:ext cx="689675" cy="27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9153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ollbild-Folie mit Text-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1940E5A8-D952-8D4E-8A33-E914202B1600}"/>
              </a:ext>
            </a:extLst>
          </p:cNvPr>
          <p:cNvSpPr/>
          <p:nvPr userDrawn="1"/>
        </p:nvSpPr>
        <p:spPr>
          <a:xfrm>
            <a:off x="0" y="0"/>
            <a:ext cx="9217025" cy="51847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14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416450-A12A-4649-9724-3868709965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249" y="3056179"/>
            <a:ext cx="8346528" cy="743419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Hier soll ein aussagekräftiger Satz stehen, welcher bestenfalls nicht länger als fünf Zeilen lang sein sollte. </a:t>
            </a:r>
          </a:p>
        </p:txBody>
      </p:sp>
      <p:sp>
        <p:nvSpPr>
          <p:cNvPr id="10" name="Foliennummernplatzhalter 19">
            <a:extLst>
              <a:ext uri="{FF2B5EF4-FFF2-40B4-BE49-F238E27FC236}">
                <a16:creationId xmlns:a16="http://schemas.microsoft.com/office/drawing/2014/main" id="{B8048757-D949-F14C-80EC-4B1578773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996" y="4792122"/>
            <a:ext cx="1292030" cy="392654"/>
          </a:xfrm>
          <a:prstGeom prst="rect">
            <a:avLst/>
          </a:prstGeom>
        </p:spPr>
        <p:txBody>
          <a:bodyPr vert="horz" lIns="91440" tIns="45720" rIns="180000" bIns="45720" rtlCol="0" anchor="ctr"/>
          <a:lstStyle>
            <a:lvl1pPr algn="r">
              <a:defRPr sz="1008" b="0">
                <a:solidFill>
                  <a:schemeClr val="bg1"/>
                </a:solidFill>
              </a:defRPr>
            </a:lvl1pPr>
          </a:lstStyle>
          <a:p>
            <a:fld id="{30D30C4B-58EF-844C-89B9-AB67C04574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E50A9BC1-F4C2-B146-B4C3-488D11866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8512" y="4770313"/>
            <a:ext cx="3824258" cy="416484"/>
          </a:xfrm>
        </p:spPr>
        <p:txBody>
          <a:bodyPr anchor="ctr">
            <a:normAutofit/>
          </a:bodyPr>
          <a:lstStyle>
            <a:lvl1pPr marL="0" indent="0">
              <a:buNone/>
              <a:defRPr lang="de-DE" sz="1008" b="0" i="0" kern="1200" dirty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Fußzeile für Anmerkungen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A9BB4C7F-B4F1-FC46-A3FC-B3B5D3D16709}"/>
              </a:ext>
            </a:extLst>
          </p:cNvPr>
          <p:cNvSpPr/>
          <p:nvPr userDrawn="1"/>
        </p:nvSpPr>
        <p:spPr>
          <a:xfrm>
            <a:off x="7985868" y="245951"/>
            <a:ext cx="1231158" cy="9094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14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417BEEB7-7069-B24A-BDF7-83A38D010B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85868" y="249295"/>
            <a:ext cx="909780" cy="489900"/>
          </a:xfrm>
          <a:prstGeom prst="rect">
            <a:avLst/>
          </a:prstGeom>
        </p:spPr>
      </p:pic>
      <p:pic>
        <p:nvPicPr>
          <p:cNvPr id="16" name="Grafik 15" descr="Ein Bild, das Text enthält.&#10;&#10;Automatisch generierte Beschreibung">
            <a:extLst>
              <a:ext uri="{FF2B5EF4-FFF2-40B4-BE49-F238E27FC236}">
                <a16:creationId xmlns:a16="http://schemas.microsoft.com/office/drawing/2014/main" id="{5B5130D8-87AA-7441-96C6-C1F406B003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92101" y="814523"/>
            <a:ext cx="689675" cy="27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8203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ollbild-Folie mit Text-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1940E5A8-D952-8D4E-8A33-E914202B1600}"/>
              </a:ext>
            </a:extLst>
          </p:cNvPr>
          <p:cNvSpPr/>
          <p:nvPr userDrawn="1"/>
        </p:nvSpPr>
        <p:spPr>
          <a:xfrm>
            <a:off x="0" y="0"/>
            <a:ext cx="9217025" cy="51847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14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416450-A12A-4649-9724-3868709965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249" y="3056179"/>
            <a:ext cx="8346528" cy="743419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Hier soll ein aussagekräftiger Satz stehen, welcher bestenfalls nicht länger als fünf Zeilen lang sein sollte. </a:t>
            </a:r>
          </a:p>
        </p:txBody>
      </p:sp>
      <p:sp>
        <p:nvSpPr>
          <p:cNvPr id="7" name="Foliennummernplatzhalter 19">
            <a:extLst>
              <a:ext uri="{FF2B5EF4-FFF2-40B4-BE49-F238E27FC236}">
                <a16:creationId xmlns:a16="http://schemas.microsoft.com/office/drawing/2014/main" id="{92DB5492-23AF-7B48-96C7-F093790E62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996" y="4792122"/>
            <a:ext cx="1292030" cy="392654"/>
          </a:xfrm>
          <a:prstGeom prst="rect">
            <a:avLst/>
          </a:prstGeom>
        </p:spPr>
        <p:txBody>
          <a:bodyPr vert="horz" lIns="91440" tIns="45720" rIns="180000" bIns="45720" rtlCol="0" anchor="ctr"/>
          <a:lstStyle>
            <a:lvl1pPr algn="r">
              <a:defRPr sz="1008" b="0">
                <a:solidFill>
                  <a:schemeClr val="bg1"/>
                </a:solidFill>
              </a:defRPr>
            </a:lvl1pPr>
          </a:lstStyle>
          <a:p>
            <a:fld id="{30D30C4B-58EF-844C-89B9-AB67C04574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19220BD8-43C1-8B4D-B4CB-6B5282C14F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8512" y="4770313"/>
            <a:ext cx="3824258" cy="416484"/>
          </a:xfrm>
        </p:spPr>
        <p:txBody>
          <a:bodyPr anchor="ctr">
            <a:normAutofit/>
          </a:bodyPr>
          <a:lstStyle>
            <a:lvl1pPr marL="0" indent="0">
              <a:buNone/>
              <a:defRPr lang="de-DE" sz="1008" b="0" i="0" kern="1200" dirty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Fußzeile für Anmerkungen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AC056DDB-3F0A-9E43-9460-4AFED5E57C5C}"/>
              </a:ext>
            </a:extLst>
          </p:cNvPr>
          <p:cNvSpPr/>
          <p:nvPr userDrawn="1"/>
        </p:nvSpPr>
        <p:spPr>
          <a:xfrm>
            <a:off x="7985868" y="245951"/>
            <a:ext cx="1231158" cy="9094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14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12526E2-BD5A-E745-9D8C-C165F20F4A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85868" y="249295"/>
            <a:ext cx="909780" cy="489900"/>
          </a:xfrm>
          <a:prstGeom prst="rect">
            <a:avLst/>
          </a:prstGeom>
        </p:spPr>
      </p:pic>
      <p:pic>
        <p:nvPicPr>
          <p:cNvPr id="15" name="Grafik 14" descr="Ein Bild, das Text enthält.&#10;&#10;Automatisch generierte Beschreibung">
            <a:extLst>
              <a:ext uri="{FF2B5EF4-FFF2-40B4-BE49-F238E27FC236}">
                <a16:creationId xmlns:a16="http://schemas.microsoft.com/office/drawing/2014/main" id="{5EB9E154-260F-8947-9026-9637892E0E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92101" y="814523"/>
            <a:ext cx="689675" cy="27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510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llbild-Folie mit Text-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1940E5A8-D952-8D4E-8A33-E914202B1600}"/>
              </a:ext>
            </a:extLst>
          </p:cNvPr>
          <p:cNvSpPr/>
          <p:nvPr userDrawn="1"/>
        </p:nvSpPr>
        <p:spPr>
          <a:xfrm>
            <a:off x="0" y="0"/>
            <a:ext cx="9217025" cy="51847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14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416450-A12A-4649-9724-3868709965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249" y="3056179"/>
            <a:ext cx="8346528" cy="743419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Hier soll ein aussagekräftiger Satz stehen, welcher bestenfalls nicht länger als fünf Zeilen lang sein sollte. </a:t>
            </a:r>
          </a:p>
        </p:txBody>
      </p:sp>
      <p:sp>
        <p:nvSpPr>
          <p:cNvPr id="7" name="Foliennummernplatzhalter 19">
            <a:extLst>
              <a:ext uri="{FF2B5EF4-FFF2-40B4-BE49-F238E27FC236}">
                <a16:creationId xmlns:a16="http://schemas.microsoft.com/office/drawing/2014/main" id="{4177CCD0-B383-A740-B6AC-633E4AC1D6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996" y="4792122"/>
            <a:ext cx="1292030" cy="392654"/>
          </a:xfrm>
          <a:prstGeom prst="rect">
            <a:avLst/>
          </a:prstGeom>
        </p:spPr>
        <p:txBody>
          <a:bodyPr vert="horz" lIns="91440" tIns="45720" rIns="180000" bIns="45720" rtlCol="0" anchor="ctr"/>
          <a:lstStyle>
            <a:lvl1pPr algn="r">
              <a:defRPr sz="1008" b="0">
                <a:solidFill>
                  <a:schemeClr val="bg1"/>
                </a:solidFill>
              </a:defRPr>
            </a:lvl1pPr>
          </a:lstStyle>
          <a:p>
            <a:fld id="{30D30C4B-58EF-844C-89B9-AB67C04574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FEAF0598-AEE9-7547-889E-EB1313FE62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8512" y="4770313"/>
            <a:ext cx="3824258" cy="416484"/>
          </a:xfrm>
        </p:spPr>
        <p:txBody>
          <a:bodyPr anchor="ctr">
            <a:normAutofit/>
          </a:bodyPr>
          <a:lstStyle>
            <a:lvl1pPr marL="0" indent="0">
              <a:buNone/>
              <a:defRPr lang="de-DE" sz="1008" b="0" i="0" kern="1200" dirty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Fußzeile für Anmerkungen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BD275C57-F447-9A49-AD3E-6AA8A1032F4D}"/>
              </a:ext>
            </a:extLst>
          </p:cNvPr>
          <p:cNvSpPr/>
          <p:nvPr userDrawn="1"/>
        </p:nvSpPr>
        <p:spPr>
          <a:xfrm>
            <a:off x="7985868" y="245951"/>
            <a:ext cx="1231158" cy="9094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14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62149770-31C3-5B4B-BB1D-75ED5BCF40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85868" y="249295"/>
            <a:ext cx="909780" cy="489900"/>
          </a:xfrm>
          <a:prstGeom prst="rect">
            <a:avLst/>
          </a:prstGeom>
        </p:spPr>
      </p:pic>
      <p:pic>
        <p:nvPicPr>
          <p:cNvPr id="15" name="Grafik 14" descr="Ein Bild, das Text enthält.&#10;&#10;Automatisch generierte Beschreibung">
            <a:extLst>
              <a:ext uri="{FF2B5EF4-FFF2-40B4-BE49-F238E27FC236}">
                <a16:creationId xmlns:a16="http://schemas.microsoft.com/office/drawing/2014/main" id="{F2A3DFF4-BC33-554A-BDBB-A3BE0D4E6F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92101" y="814523"/>
            <a:ext cx="689675" cy="27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242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llbild-Folie mit Text-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1940E5A8-D952-8D4E-8A33-E914202B1600}"/>
              </a:ext>
            </a:extLst>
          </p:cNvPr>
          <p:cNvSpPr/>
          <p:nvPr userDrawn="1"/>
        </p:nvSpPr>
        <p:spPr>
          <a:xfrm>
            <a:off x="0" y="0"/>
            <a:ext cx="9217025" cy="5184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14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416450-A12A-4649-9724-3868709965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249" y="3056179"/>
            <a:ext cx="8346528" cy="743419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Hier soll ein aussagekräftiger Satz stehen, welcher bestenfalls nicht länger als fünf Zeilen lang sein sollte. </a:t>
            </a:r>
          </a:p>
        </p:txBody>
      </p:sp>
      <p:sp>
        <p:nvSpPr>
          <p:cNvPr id="7" name="Foliennummernplatzhalter 19">
            <a:extLst>
              <a:ext uri="{FF2B5EF4-FFF2-40B4-BE49-F238E27FC236}">
                <a16:creationId xmlns:a16="http://schemas.microsoft.com/office/drawing/2014/main" id="{F3A104EF-42EE-894B-B912-77AFF9EAAE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996" y="4792122"/>
            <a:ext cx="1292030" cy="392654"/>
          </a:xfrm>
          <a:prstGeom prst="rect">
            <a:avLst/>
          </a:prstGeom>
        </p:spPr>
        <p:txBody>
          <a:bodyPr vert="horz" lIns="91440" tIns="45720" rIns="180000" bIns="45720" rtlCol="0" anchor="ctr"/>
          <a:lstStyle>
            <a:lvl1pPr algn="r">
              <a:defRPr sz="1008" b="0">
                <a:solidFill>
                  <a:schemeClr val="bg1"/>
                </a:solidFill>
              </a:defRPr>
            </a:lvl1pPr>
          </a:lstStyle>
          <a:p>
            <a:fld id="{30D30C4B-58EF-844C-89B9-AB67C04574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289AE294-0ECE-FD49-B607-9BE56F89ED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8512" y="4770313"/>
            <a:ext cx="3824258" cy="416484"/>
          </a:xfrm>
        </p:spPr>
        <p:txBody>
          <a:bodyPr anchor="ctr">
            <a:normAutofit/>
          </a:bodyPr>
          <a:lstStyle>
            <a:lvl1pPr marL="0" indent="0">
              <a:buNone/>
              <a:defRPr lang="de-DE" sz="1008" b="0" i="0" kern="1200" dirty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Fußzeile für Anmerkungen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B84463E6-C1C6-C743-9829-E11EA87E44E0}"/>
              </a:ext>
            </a:extLst>
          </p:cNvPr>
          <p:cNvSpPr/>
          <p:nvPr userDrawn="1"/>
        </p:nvSpPr>
        <p:spPr>
          <a:xfrm>
            <a:off x="7985868" y="245951"/>
            <a:ext cx="1231158" cy="9094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14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6FEA54B8-3599-0647-B11C-2D6E93CB15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85868" y="249295"/>
            <a:ext cx="909780" cy="489900"/>
          </a:xfrm>
          <a:prstGeom prst="rect">
            <a:avLst/>
          </a:prstGeom>
        </p:spPr>
      </p:pic>
      <p:pic>
        <p:nvPicPr>
          <p:cNvPr id="15" name="Grafik 14" descr="Ein Bild, das Text enthält.&#10;&#10;Automatisch generierte Beschreibung">
            <a:extLst>
              <a:ext uri="{FF2B5EF4-FFF2-40B4-BE49-F238E27FC236}">
                <a16:creationId xmlns:a16="http://schemas.microsoft.com/office/drawing/2014/main" id="{58D2BDFC-FEE0-B547-93BE-A695857AAE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92101" y="814523"/>
            <a:ext cx="689675" cy="27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952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llbild-Folie mit Text-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1940E5A8-D952-8D4E-8A33-E914202B1600}"/>
              </a:ext>
            </a:extLst>
          </p:cNvPr>
          <p:cNvSpPr/>
          <p:nvPr userDrawn="1"/>
        </p:nvSpPr>
        <p:spPr>
          <a:xfrm>
            <a:off x="0" y="0"/>
            <a:ext cx="9217025" cy="51847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14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416450-A12A-4649-9724-3868709965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249" y="3056179"/>
            <a:ext cx="8346528" cy="743419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Hier soll ein aussagekräftiger Satz stehen, welcher bestenfalls nicht länger als fünf Zeilen lang sein sollte. </a:t>
            </a:r>
          </a:p>
        </p:txBody>
      </p:sp>
      <p:sp>
        <p:nvSpPr>
          <p:cNvPr id="7" name="Foliennummernplatzhalter 19">
            <a:extLst>
              <a:ext uri="{FF2B5EF4-FFF2-40B4-BE49-F238E27FC236}">
                <a16:creationId xmlns:a16="http://schemas.microsoft.com/office/drawing/2014/main" id="{F3A104EF-42EE-894B-B912-77AFF9EAAE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996" y="4792122"/>
            <a:ext cx="1292030" cy="392654"/>
          </a:xfrm>
          <a:prstGeom prst="rect">
            <a:avLst/>
          </a:prstGeom>
        </p:spPr>
        <p:txBody>
          <a:bodyPr vert="horz" lIns="91440" tIns="45720" rIns="180000" bIns="45720" rtlCol="0" anchor="ctr"/>
          <a:lstStyle>
            <a:lvl1pPr algn="r">
              <a:defRPr sz="1008" b="0">
                <a:solidFill>
                  <a:schemeClr val="bg1"/>
                </a:solidFill>
              </a:defRPr>
            </a:lvl1pPr>
          </a:lstStyle>
          <a:p>
            <a:fld id="{30D30C4B-58EF-844C-89B9-AB67C04574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340B54E9-5BFD-914B-ABAE-56DC99AB31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8512" y="4770313"/>
            <a:ext cx="3824258" cy="416484"/>
          </a:xfrm>
        </p:spPr>
        <p:txBody>
          <a:bodyPr anchor="ctr">
            <a:normAutofit/>
          </a:bodyPr>
          <a:lstStyle>
            <a:lvl1pPr marL="0" indent="0">
              <a:buNone/>
              <a:defRPr lang="de-DE" sz="1008" b="0" i="0" kern="1200" dirty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Fußzeile für Anmerkungen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E723C3D8-13DE-AE46-9F22-4FD142D361FB}"/>
              </a:ext>
            </a:extLst>
          </p:cNvPr>
          <p:cNvSpPr/>
          <p:nvPr userDrawn="1"/>
        </p:nvSpPr>
        <p:spPr>
          <a:xfrm>
            <a:off x="7985868" y="245951"/>
            <a:ext cx="1231158" cy="9094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14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8553438-CD89-A343-B9E1-A15C2621C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85868" y="249295"/>
            <a:ext cx="909780" cy="489900"/>
          </a:xfrm>
          <a:prstGeom prst="rect">
            <a:avLst/>
          </a:prstGeom>
        </p:spPr>
      </p:pic>
      <p:pic>
        <p:nvPicPr>
          <p:cNvPr id="15" name="Grafik 14" descr="Ein Bild, das Text enthält.&#10;&#10;Automatisch generierte Beschreibung">
            <a:extLst>
              <a:ext uri="{FF2B5EF4-FFF2-40B4-BE49-F238E27FC236}">
                <a16:creationId xmlns:a16="http://schemas.microsoft.com/office/drawing/2014/main" id="{1A6EEE7B-766A-F841-82D2-7A874431C5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92101" y="814523"/>
            <a:ext cx="689675" cy="27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036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4752278" y="288925"/>
            <a:ext cx="4176714" cy="647278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1" name="Textplatzhalter 2"/>
          <p:cNvSpPr>
            <a:spLocks noGrp="1"/>
          </p:cNvSpPr>
          <p:nvPr>
            <p:ph type="body" idx="1"/>
          </p:nvPr>
        </p:nvSpPr>
        <p:spPr>
          <a:xfrm>
            <a:off x="288032" y="1230619"/>
            <a:ext cx="4176000" cy="432000"/>
          </a:xfrm>
        </p:spPr>
        <p:txBody>
          <a:bodyPr wrap="none" anchor="ctr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2" name="Inhaltsplatzhalter 3"/>
          <p:cNvSpPr>
            <a:spLocks noGrp="1"/>
          </p:cNvSpPr>
          <p:nvPr>
            <p:ph sz="half" idx="2"/>
          </p:nvPr>
        </p:nvSpPr>
        <p:spPr>
          <a:xfrm>
            <a:off x="287338" y="1800300"/>
            <a:ext cx="4176712" cy="273677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3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752279" y="1224235"/>
            <a:ext cx="4176713" cy="432000"/>
          </a:xfrm>
        </p:spPr>
        <p:txBody>
          <a:bodyPr wrap="none" anchor="ctr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4" name="Inhaltsplatzhalter 5"/>
          <p:cNvSpPr>
            <a:spLocks noGrp="1"/>
          </p:cNvSpPr>
          <p:nvPr>
            <p:ph sz="quarter" idx="4"/>
          </p:nvPr>
        </p:nvSpPr>
        <p:spPr>
          <a:xfrm>
            <a:off x="4752992" y="1800603"/>
            <a:ext cx="4176000" cy="2736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5" name="Datumsplatzhalter 6"/>
          <p:cNvSpPr>
            <a:spLocks noGrp="1"/>
          </p:cNvSpPr>
          <p:nvPr>
            <p:ph type="dt" sz="half" idx="10"/>
          </p:nvPr>
        </p:nvSpPr>
        <p:spPr>
          <a:xfrm>
            <a:off x="288032" y="4824635"/>
            <a:ext cx="864000" cy="288000"/>
          </a:xfrm>
        </p:spPr>
        <p:txBody>
          <a:bodyPr/>
          <a:lstStyle/>
          <a:p>
            <a:fld id="{170EA310-62CF-4C13-8E83-90FE2584EEDC}" type="datetime1">
              <a:rPr lang="de-DE" smtClean="0"/>
              <a:t>23.09.25</a:t>
            </a:fld>
            <a:endParaRPr lang="de-DE"/>
          </a:p>
        </p:txBody>
      </p:sp>
      <p:sp>
        <p:nvSpPr>
          <p:cNvPr id="16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2088232" y="4824667"/>
            <a:ext cx="5040000" cy="288000"/>
          </a:xfrm>
        </p:spPr>
        <p:txBody>
          <a:bodyPr/>
          <a:lstStyle/>
          <a:p>
            <a:r>
              <a:rPr lang="de-DE"/>
              <a:t>Präsentationstitel/Autor/Veranstaltung</a:t>
            </a:r>
          </a:p>
        </p:txBody>
      </p:sp>
      <p:sp>
        <p:nvSpPr>
          <p:cNvPr id="17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8352992" y="4824635"/>
            <a:ext cx="576000" cy="288000"/>
          </a:xfrm>
        </p:spPr>
        <p:txBody>
          <a:bodyPr/>
          <a:lstStyle/>
          <a:p>
            <a:fld id="{527F1E04-A1A3-475C-A843-CFD0985386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14484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fik +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23F691-5C0B-E148-950F-C3BDD8B9A8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de-DE" dirty="0"/>
              <a:t>Headline einfügen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7891EE7-C138-D848-ACF3-3E15B263E1C5}"/>
              </a:ext>
            </a:extLst>
          </p:cNvPr>
          <p:cNvSpPr/>
          <p:nvPr userDrawn="1"/>
        </p:nvSpPr>
        <p:spPr>
          <a:xfrm>
            <a:off x="6144683" y="1539430"/>
            <a:ext cx="3072342" cy="30852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14" dirty="0"/>
          </a:p>
        </p:txBody>
      </p:sp>
      <p:sp>
        <p:nvSpPr>
          <p:cNvPr id="13" name="Foliennummernplatzhalter 19">
            <a:extLst>
              <a:ext uri="{FF2B5EF4-FFF2-40B4-BE49-F238E27FC236}">
                <a16:creationId xmlns:a16="http://schemas.microsoft.com/office/drawing/2014/main" id="{DF4009A5-C328-0C41-9098-5B5E538ED8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996" y="4792122"/>
            <a:ext cx="1292030" cy="392654"/>
          </a:xfrm>
          <a:prstGeom prst="rect">
            <a:avLst/>
          </a:prstGeom>
        </p:spPr>
        <p:txBody>
          <a:bodyPr vert="horz" lIns="91440" tIns="45720" rIns="180000" bIns="45720" rtlCol="0" anchor="ctr"/>
          <a:lstStyle>
            <a:lvl1pPr algn="r">
              <a:defRPr sz="1008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30C4B-58EF-844C-89B9-AB67C04574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3ED7C381-4CE6-BC41-BFE8-B941D96CD0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09434" y="1753862"/>
            <a:ext cx="3072342" cy="2656397"/>
          </a:xfrm>
          <a:solidFill>
            <a:schemeClr val="bg1"/>
          </a:solidFill>
          <a:ln>
            <a:solidFill>
              <a:schemeClr val="accent1"/>
            </a:solidFill>
          </a:ln>
        </p:spPr>
        <p:txBody>
          <a:bodyPr lIns="72000" tIns="72000" rIns="72000" bIns="72000" anchor="ctr"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697BA111-6F00-A947-8C36-5B3074F400B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8512" y="4770313"/>
            <a:ext cx="3824258" cy="416484"/>
          </a:xfrm>
        </p:spPr>
        <p:txBody>
          <a:bodyPr anchor="ctr">
            <a:normAutofit/>
          </a:bodyPr>
          <a:lstStyle>
            <a:lvl1pPr marL="0" indent="0">
              <a:buNone/>
              <a:defRPr lang="de-DE" sz="1008" b="0" i="0" kern="12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Fußzeile für Anmerkungen</a:t>
            </a:r>
          </a:p>
        </p:txBody>
      </p:sp>
    </p:spTree>
    <p:extLst>
      <p:ext uri="{BB962C8B-B14F-4D97-AF65-F5344CB8AC3E}">
        <p14:creationId xmlns:p14="http://schemas.microsoft.com/office/powerpoint/2010/main" val="22685026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fik +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23F691-5C0B-E148-950F-C3BDD8B9A8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de-DE" dirty="0"/>
              <a:t>Headline einfügen</a:t>
            </a:r>
          </a:p>
        </p:txBody>
      </p:sp>
      <p:sp>
        <p:nvSpPr>
          <p:cNvPr id="13" name="Foliennummernplatzhalter 19">
            <a:extLst>
              <a:ext uri="{FF2B5EF4-FFF2-40B4-BE49-F238E27FC236}">
                <a16:creationId xmlns:a16="http://schemas.microsoft.com/office/drawing/2014/main" id="{DF4009A5-C328-0C41-9098-5B5E538ED8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996" y="4792122"/>
            <a:ext cx="1292030" cy="392654"/>
          </a:xfrm>
          <a:prstGeom prst="rect">
            <a:avLst/>
          </a:prstGeom>
        </p:spPr>
        <p:txBody>
          <a:bodyPr vert="horz" lIns="91440" tIns="45720" rIns="180000" bIns="45720" rtlCol="0" anchor="ctr"/>
          <a:lstStyle>
            <a:lvl1pPr algn="r">
              <a:defRPr sz="1008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30C4B-58EF-844C-89B9-AB67C04574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6123315-643D-9F49-B04B-ED0DB09CEF1B}"/>
              </a:ext>
            </a:extLst>
          </p:cNvPr>
          <p:cNvSpPr/>
          <p:nvPr userDrawn="1"/>
        </p:nvSpPr>
        <p:spPr>
          <a:xfrm>
            <a:off x="6144683" y="1539430"/>
            <a:ext cx="3072342" cy="30852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14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BDE20CFC-2D7A-3943-87E8-397DBEF910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09434" y="1753862"/>
            <a:ext cx="3072342" cy="2656397"/>
          </a:xfrm>
          <a:solidFill>
            <a:schemeClr val="bg1"/>
          </a:solidFill>
          <a:ln>
            <a:solidFill>
              <a:schemeClr val="accent2"/>
            </a:solidFill>
          </a:ln>
        </p:spPr>
        <p:txBody>
          <a:bodyPr lIns="72000" tIns="72000" rIns="72000" bIns="72000" anchor="ctr"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C5818154-DD12-7843-9363-A69EB5A2EC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8512" y="4770313"/>
            <a:ext cx="3824258" cy="416484"/>
          </a:xfrm>
        </p:spPr>
        <p:txBody>
          <a:bodyPr anchor="ctr">
            <a:normAutofit/>
          </a:bodyPr>
          <a:lstStyle>
            <a:lvl1pPr marL="0" indent="0">
              <a:buNone/>
              <a:defRPr lang="de-DE" sz="1008" b="0" i="0" kern="12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Fußzeile für Anmerkungen</a:t>
            </a:r>
          </a:p>
        </p:txBody>
      </p:sp>
    </p:spTree>
    <p:extLst>
      <p:ext uri="{BB962C8B-B14F-4D97-AF65-F5344CB8AC3E}">
        <p14:creationId xmlns:p14="http://schemas.microsoft.com/office/powerpoint/2010/main" val="1187161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fik +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23F691-5C0B-E148-950F-C3BDD8B9A8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de-DE" dirty="0"/>
              <a:t>Headline einfügen</a:t>
            </a:r>
          </a:p>
        </p:txBody>
      </p:sp>
      <p:sp>
        <p:nvSpPr>
          <p:cNvPr id="13" name="Foliennummernplatzhalter 19">
            <a:extLst>
              <a:ext uri="{FF2B5EF4-FFF2-40B4-BE49-F238E27FC236}">
                <a16:creationId xmlns:a16="http://schemas.microsoft.com/office/drawing/2014/main" id="{DF4009A5-C328-0C41-9098-5B5E538ED8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996" y="4792122"/>
            <a:ext cx="1292030" cy="392654"/>
          </a:xfrm>
          <a:prstGeom prst="rect">
            <a:avLst/>
          </a:prstGeom>
        </p:spPr>
        <p:txBody>
          <a:bodyPr vert="horz" lIns="91440" tIns="45720" rIns="180000" bIns="45720" rtlCol="0" anchor="ctr"/>
          <a:lstStyle>
            <a:lvl1pPr algn="r">
              <a:defRPr sz="1008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30C4B-58EF-844C-89B9-AB67C04574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9901E995-235B-5B46-90F1-480B3C8F2F97}"/>
              </a:ext>
            </a:extLst>
          </p:cNvPr>
          <p:cNvSpPr/>
          <p:nvPr userDrawn="1"/>
        </p:nvSpPr>
        <p:spPr>
          <a:xfrm>
            <a:off x="6144683" y="1539430"/>
            <a:ext cx="3072342" cy="30852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14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DE02B8A-116E-784E-A247-55F8BB7FA5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09434" y="1753862"/>
            <a:ext cx="3072342" cy="2656397"/>
          </a:xfrm>
          <a:solidFill>
            <a:schemeClr val="bg1"/>
          </a:solidFill>
          <a:ln>
            <a:solidFill>
              <a:schemeClr val="accent3"/>
            </a:solidFill>
          </a:ln>
        </p:spPr>
        <p:txBody>
          <a:bodyPr lIns="72000" tIns="72000" rIns="72000" bIns="72000" anchor="ctr"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B6FB2684-AFEF-5242-9B6C-84D48C454D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8512" y="4770313"/>
            <a:ext cx="3824258" cy="416484"/>
          </a:xfrm>
        </p:spPr>
        <p:txBody>
          <a:bodyPr anchor="ctr">
            <a:normAutofit/>
          </a:bodyPr>
          <a:lstStyle>
            <a:lvl1pPr marL="0" indent="0">
              <a:buNone/>
              <a:defRPr lang="de-DE" sz="1008" b="0" i="0" kern="12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Fußzeile für Anmerkungen</a:t>
            </a:r>
          </a:p>
        </p:txBody>
      </p:sp>
    </p:spTree>
    <p:extLst>
      <p:ext uri="{BB962C8B-B14F-4D97-AF65-F5344CB8AC3E}">
        <p14:creationId xmlns:p14="http://schemas.microsoft.com/office/powerpoint/2010/main" val="8015516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afik +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23F691-5C0B-E148-950F-C3BDD8B9A8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de-DE" dirty="0"/>
              <a:t>Headline einfügen</a:t>
            </a:r>
          </a:p>
        </p:txBody>
      </p:sp>
      <p:sp>
        <p:nvSpPr>
          <p:cNvPr id="13" name="Foliennummernplatzhalter 19">
            <a:extLst>
              <a:ext uri="{FF2B5EF4-FFF2-40B4-BE49-F238E27FC236}">
                <a16:creationId xmlns:a16="http://schemas.microsoft.com/office/drawing/2014/main" id="{DF4009A5-C328-0C41-9098-5B5E538ED8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996" y="4792122"/>
            <a:ext cx="1292030" cy="392654"/>
          </a:xfrm>
          <a:prstGeom prst="rect">
            <a:avLst/>
          </a:prstGeom>
        </p:spPr>
        <p:txBody>
          <a:bodyPr vert="horz" lIns="91440" tIns="45720" rIns="180000" bIns="45720" rtlCol="0" anchor="ctr"/>
          <a:lstStyle>
            <a:lvl1pPr algn="r">
              <a:defRPr sz="1008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30C4B-58EF-844C-89B9-AB67C04574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3BE9449-E201-8044-94EB-744145386561}"/>
              </a:ext>
            </a:extLst>
          </p:cNvPr>
          <p:cNvSpPr/>
          <p:nvPr userDrawn="1"/>
        </p:nvSpPr>
        <p:spPr>
          <a:xfrm>
            <a:off x="6144683" y="1539430"/>
            <a:ext cx="3072342" cy="308526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14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8451B3A-B48C-5A4F-A56A-F1A1B113AF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09434" y="1753862"/>
            <a:ext cx="3072342" cy="2656397"/>
          </a:xfrm>
          <a:solidFill>
            <a:schemeClr val="bg1"/>
          </a:solidFill>
          <a:ln>
            <a:solidFill>
              <a:schemeClr val="accent4"/>
            </a:solidFill>
          </a:ln>
        </p:spPr>
        <p:txBody>
          <a:bodyPr lIns="72000" tIns="72000" rIns="72000" bIns="72000" anchor="ctr"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196AA35B-C551-E244-8C7C-44DA67136C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8512" y="4770313"/>
            <a:ext cx="3824258" cy="416484"/>
          </a:xfrm>
        </p:spPr>
        <p:txBody>
          <a:bodyPr anchor="ctr">
            <a:normAutofit/>
          </a:bodyPr>
          <a:lstStyle>
            <a:lvl1pPr marL="0" indent="0">
              <a:buNone/>
              <a:defRPr lang="de-DE" sz="1008" b="0" i="0" kern="12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Fußzeile für Anmerkungen</a:t>
            </a:r>
          </a:p>
        </p:txBody>
      </p:sp>
    </p:spTree>
    <p:extLst>
      <p:ext uri="{BB962C8B-B14F-4D97-AF65-F5344CB8AC3E}">
        <p14:creationId xmlns:p14="http://schemas.microsoft.com/office/powerpoint/2010/main" val="10281321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rafik +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23F691-5C0B-E148-950F-C3BDD8B9A8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de-DE" dirty="0"/>
              <a:t>Headline einfügen</a:t>
            </a:r>
          </a:p>
        </p:txBody>
      </p:sp>
      <p:sp>
        <p:nvSpPr>
          <p:cNvPr id="13" name="Foliennummernplatzhalter 19">
            <a:extLst>
              <a:ext uri="{FF2B5EF4-FFF2-40B4-BE49-F238E27FC236}">
                <a16:creationId xmlns:a16="http://schemas.microsoft.com/office/drawing/2014/main" id="{DF4009A5-C328-0C41-9098-5B5E538ED8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996" y="4792122"/>
            <a:ext cx="1292030" cy="392654"/>
          </a:xfrm>
          <a:prstGeom prst="rect">
            <a:avLst/>
          </a:prstGeom>
        </p:spPr>
        <p:txBody>
          <a:bodyPr vert="horz" lIns="91440" tIns="45720" rIns="180000" bIns="45720" rtlCol="0" anchor="ctr"/>
          <a:lstStyle>
            <a:lvl1pPr algn="r">
              <a:defRPr sz="1008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30C4B-58EF-844C-89B9-AB67C04574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3BE9449-E201-8044-94EB-744145386561}"/>
              </a:ext>
            </a:extLst>
          </p:cNvPr>
          <p:cNvSpPr/>
          <p:nvPr userDrawn="1"/>
        </p:nvSpPr>
        <p:spPr>
          <a:xfrm>
            <a:off x="6144683" y="1539430"/>
            <a:ext cx="3072342" cy="308526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14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8451B3A-B48C-5A4F-A56A-F1A1B113AF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09434" y="1753862"/>
            <a:ext cx="3072342" cy="2656397"/>
          </a:xfrm>
          <a:solidFill>
            <a:schemeClr val="bg1"/>
          </a:solidFill>
          <a:ln>
            <a:solidFill>
              <a:schemeClr val="accent6"/>
            </a:solidFill>
          </a:ln>
        </p:spPr>
        <p:txBody>
          <a:bodyPr lIns="72000" tIns="72000" rIns="72000" bIns="72000" anchor="ctr"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7AD8C50E-F200-2F4A-8FB8-0F24B7E2C9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8512" y="4770313"/>
            <a:ext cx="3824258" cy="416484"/>
          </a:xfrm>
        </p:spPr>
        <p:txBody>
          <a:bodyPr anchor="ctr">
            <a:normAutofit/>
          </a:bodyPr>
          <a:lstStyle>
            <a:lvl1pPr marL="0" indent="0">
              <a:buNone/>
              <a:defRPr lang="de-DE" sz="1008" b="0" i="0" kern="12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Fußzeile für Anmerkungen</a:t>
            </a:r>
          </a:p>
        </p:txBody>
      </p:sp>
    </p:spTree>
    <p:extLst>
      <p:ext uri="{BB962C8B-B14F-4D97-AF65-F5344CB8AC3E}">
        <p14:creationId xmlns:p14="http://schemas.microsoft.com/office/powerpoint/2010/main" val="38431933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19">
            <a:extLst>
              <a:ext uri="{FF2B5EF4-FFF2-40B4-BE49-F238E27FC236}">
                <a16:creationId xmlns:a16="http://schemas.microsoft.com/office/drawing/2014/main" id="{48FD180A-5DE7-DB4C-B3AE-546CE46EF0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996" y="4792122"/>
            <a:ext cx="1292030" cy="392654"/>
          </a:xfrm>
          <a:prstGeom prst="rect">
            <a:avLst/>
          </a:prstGeom>
        </p:spPr>
        <p:txBody>
          <a:bodyPr vert="horz" lIns="91440" tIns="45720" rIns="180000" bIns="45720" rtlCol="0" anchor="ctr"/>
          <a:lstStyle>
            <a:lvl1pPr algn="r">
              <a:defRPr sz="1008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30C4B-58EF-844C-89B9-AB67C04574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EE8BA49-7ED6-AF44-84CD-777989F1E5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5249" y="574065"/>
            <a:ext cx="8346528" cy="4196249"/>
          </a:xfrm>
        </p:spPr>
        <p:txBody>
          <a:bodyPr anchor="ctr">
            <a:normAutofit/>
          </a:bodyPr>
          <a:lstStyle>
            <a:lvl1pPr marL="0" indent="0" algn="ctr">
              <a:buNone/>
              <a:defRPr sz="5443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 dirty="0"/>
              <a:t>Frei </a:t>
            </a:r>
            <a:r>
              <a:rPr lang="de-DE" dirty="0" err="1"/>
              <a:t>befüllbare</a:t>
            </a:r>
            <a:r>
              <a:rPr lang="de-DE" dirty="0"/>
              <a:t> Abschlussfolie. </a:t>
            </a:r>
            <a:br>
              <a:rPr lang="de-DE" dirty="0"/>
            </a:br>
            <a:r>
              <a:rPr lang="de-DE" dirty="0"/>
              <a:t>Bitte Text einfügen.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92D7F16-7515-5B46-89CB-2245D9C344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08512" y="4770313"/>
            <a:ext cx="3824258" cy="416484"/>
          </a:xfrm>
        </p:spPr>
        <p:txBody>
          <a:bodyPr anchor="ctr">
            <a:normAutofit/>
          </a:bodyPr>
          <a:lstStyle>
            <a:lvl1pPr marL="0" indent="0">
              <a:buNone/>
              <a:defRPr lang="de-DE" sz="1008" b="0" i="0" kern="12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Fußzeile für Anmerkungen</a:t>
            </a:r>
          </a:p>
        </p:txBody>
      </p:sp>
    </p:spTree>
    <p:extLst>
      <p:ext uri="{BB962C8B-B14F-4D97-AF65-F5344CB8AC3E}">
        <p14:creationId xmlns:p14="http://schemas.microsoft.com/office/powerpoint/2010/main" val="40202582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19">
            <a:extLst>
              <a:ext uri="{FF2B5EF4-FFF2-40B4-BE49-F238E27FC236}">
                <a16:creationId xmlns:a16="http://schemas.microsoft.com/office/drawing/2014/main" id="{48FD180A-5DE7-DB4C-B3AE-546CE46EF0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996" y="4792122"/>
            <a:ext cx="1292030" cy="392654"/>
          </a:xfrm>
          <a:prstGeom prst="rect">
            <a:avLst/>
          </a:prstGeom>
        </p:spPr>
        <p:txBody>
          <a:bodyPr vert="horz" lIns="91440" tIns="45720" rIns="180000" bIns="45720" rtlCol="0" anchor="ctr"/>
          <a:lstStyle>
            <a:lvl1pPr algn="r">
              <a:defRPr sz="1008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30C4B-58EF-844C-89B9-AB67C04574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74E4123-5CE4-7643-9E95-4D45F8099572}"/>
              </a:ext>
            </a:extLst>
          </p:cNvPr>
          <p:cNvSpPr txBox="1"/>
          <p:nvPr userDrawn="1"/>
        </p:nvSpPr>
        <p:spPr>
          <a:xfrm>
            <a:off x="435249" y="578765"/>
            <a:ext cx="8346528" cy="419154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60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5443" b="1" dirty="0">
                <a:solidFill>
                  <a:schemeClr val="accent4"/>
                </a:solidFill>
              </a:rPr>
              <a:t>Vielen Dank!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8B98667-571A-354F-8277-400B7FC27C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8512" y="4770313"/>
            <a:ext cx="3824258" cy="416484"/>
          </a:xfrm>
        </p:spPr>
        <p:txBody>
          <a:bodyPr anchor="ctr">
            <a:normAutofit/>
          </a:bodyPr>
          <a:lstStyle>
            <a:lvl1pPr marL="0" indent="0">
              <a:buNone/>
              <a:defRPr lang="de-DE" sz="1008" b="0" i="0" kern="12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Fußzeile für Anmerkungen</a:t>
            </a:r>
          </a:p>
        </p:txBody>
      </p:sp>
    </p:spTree>
    <p:extLst>
      <p:ext uri="{BB962C8B-B14F-4D97-AF65-F5344CB8AC3E}">
        <p14:creationId xmlns:p14="http://schemas.microsoft.com/office/powerpoint/2010/main" val="33549382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in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1F123198-AF49-254A-829F-FE9AA1CF5485}"/>
              </a:ext>
            </a:extLst>
          </p:cNvPr>
          <p:cNvSpPr/>
          <p:nvPr userDrawn="1"/>
        </p:nvSpPr>
        <p:spPr>
          <a:xfrm>
            <a:off x="0" y="0"/>
            <a:ext cx="9217025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14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E9B3C1C-CD36-BC41-B585-4B9424C7C7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784228" y="0"/>
            <a:ext cx="3700167" cy="5227618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386AF40B-4BEC-434B-A5FD-6F3F1758CE17}"/>
              </a:ext>
            </a:extLst>
          </p:cNvPr>
          <p:cNvSpPr/>
          <p:nvPr userDrawn="1"/>
        </p:nvSpPr>
        <p:spPr>
          <a:xfrm>
            <a:off x="2234683" y="2042502"/>
            <a:ext cx="6547094" cy="22744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1437" tIns="181437" rIns="181437" bIns="181437" rtlCol="0" anchor="t">
            <a:spAutoFit/>
          </a:bodyPr>
          <a:lstStyle/>
          <a:p>
            <a:r>
              <a:rPr lang="de-DE" sz="1613" b="1" i="0" kern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Institut Arbeit und Qualifikation (IAQ)</a:t>
            </a:r>
          </a:p>
          <a:p>
            <a:endParaRPr lang="de-DE" sz="1613" b="1" i="0" kern="1200" dirty="0">
              <a:solidFill>
                <a:schemeClr val="bg1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411" b="0" i="0" kern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Fakultät für Gesellschaftswissenschaften </a:t>
            </a:r>
          </a:p>
          <a:p>
            <a:r>
              <a:rPr lang="de-DE" sz="1411" b="0" i="0" kern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Universität Duisburg-Essen (UDE)</a:t>
            </a:r>
          </a:p>
          <a:p>
            <a:r>
              <a:rPr lang="de-DE" sz="1411" b="0" i="0" kern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47048 Duisburg</a:t>
            </a:r>
          </a:p>
          <a:p>
            <a:endParaRPr lang="de-DE" sz="1411" b="0" i="0" kern="1200" dirty="0">
              <a:solidFill>
                <a:schemeClr val="bg1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r>
              <a:rPr lang="de-DE" sz="1411" b="0" i="0" kern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T: </a:t>
            </a:r>
            <a:r>
              <a:rPr lang="de-DE" sz="1411" b="0" i="0" u="none" kern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+49 203 3794 999</a:t>
            </a:r>
            <a:br>
              <a:rPr lang="de-DE" sz="1411" b="0" i="0" kern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de-DE" sz="1411" b="0" i="0" kern="1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www.uni-due.de</a:t>
            </a:r>
            <a:r>
              <a:rPr lang="de-DE" sz="1411" b="0" i="0" kern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</a:t>
            </a:r>
            <a:r>
              <a:rPr lang="de-DE" sz="1411" b="0" i="0" kern="1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iaq</a:t>
            </a:r>
            <a:endParaRPr lang="de-DE" sz="1411" b="0" i="0" kern="1200" dirty="0">
              <a:solidFill>
                <a:schemeClr val="bg1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Foliennummernplatzhalter 19">
            <a:extLst>
              <a:ext uri="{FF2B5EF4-FFF2-40B4-BE49-F238E27FC236}">
                <a16:creationId xmlns:a16="http://schemas.microsoft.com/office/drawing/2014/main" id="{2E6C0363-5448-1341-9B78-FC7B855F04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996" y="4792122"/>
            <a:ext cx="1292030" cy="392654"/>
          </a:xfrm>
          <a:prstGeom prst="rect">
            <a:avLst/>
          </a:prstGeom>
        </p:spPr>
        <p:txBody>
          <a:bodyPr vert="horz" lIns="91440" tIns="45720" rIns="180000" bIns="45720" rtlCol="0" anchor="ctr"/>
          <a:lstStyle>
            <a:lvl1pPr algn="r">
              <a:defRPr sz="1008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30C4B-58EF-844C-89B9-AB67C04574B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F2046B6F-86A6-7444-A7A7-7E451B2D0F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8512" y="4770313"/>
            <a:ext cx="3824258" cy="416484"/>
          </a:xfrm>
        </p:spPr>
        <p:txBody>
          <a:bodyPr anchor="ctr">
            <a:normAutofit/>
          </a:bodyPr>
          <a:lstStyle>
            <a:lvl1pPr marL="0" indent="0">
              <a:buNone/>
              <a:defRPr lang="de-DE" sz="1008" b="0" i="0" kern="12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Fußzeile für Anmerkungen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5D271DD7-A248-BC4D-95C5-96882FFD2C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85868" y="249295"/>
            <a:ext cx="909780" cy="489900"/>
          </a:xfrm>
          <a:prstGeom prst="rect">
            <a:avLst/>
          </a:prstGeom>
        </p:spPr>
      </p:pic>
      <p:pic>
        <p:nvPicPr>
          <p:cNvPr id="16" name="Grafik 15" descr="Ein Bild, das Text enthält.&#10;&#10;Automatisch generierte Beschreibung">
            <a:extLst>
              <a:ext uri="{FF2B5EF4-FFF2-40B4-BE49-F238E27FC236}">
                <a16:creationId xmlns:a16="http://schemas.microsoft.com/office/drawing/2014/main" id="{0ED46461-7FF0-E34D-941A-8BC4B90BA8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92101" y="814523"/>
            <a:ext cx="689675" cy="271422"/>
          </a:xfrm>
          <a:prstGeom prst="rect">
            <a:avLst/>
          </a:prstGeom>
        </p:spPr>
      </p:pic>
      <p:sp>
        <p:nvSpPr>
          <p:cNvPr id="14" name="Textplatzhalter 16">
            <a:extLst>
              <a:ext uri="{FF2B5EF4-FFF2-40B4-BE49-F238E27FC236}">
                <a16:creationId xmlns:a16="http://schemas.microsoft.com/office/drawing/2014/main" id="{0C781619-012F-7244-ACA3-0E6C8C4F32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34683" y="2550314"/>
            <a:ext cx="6697927" cy="184922"/>
          </a:xfrm>
        </p:spPr>
        <p:txBody>
          <a:bodyPr wrap="square" lIns="180000" tIns="0" rIns="180000" bIns="0" anchor="ctr">
            <a:spAutoFit/>
          </a:bodyPr>
          <a:lstStyle>
            <a:lvl1pPr algn="l">
              <a:lnSpc>
                <a:spcPct val="70000"/>
              </a:lnSpc>
              <a:buNone/>
              <a:defRPr sz="1613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Autor einfügen</a:t>
            </a:r>
          </a:p>
        </p:txBody>
      </p:sp>
    </p:spTree>
    <p:extLst>
      <p:ext uri="{BB962C8B-B14F-4D97-AF65-F5344CB8AC3E}">
        <p14:creationId xmlns:p14="http://schemas.microsoft.com/office/powerpoint/2010/main" val="18572132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in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B4A60148-27E1-D645-9958-19B4B8522024}"/>
              </a:ext>
            </a:extLst>
          </p:cNvPr>
          <p:cNvSpPr/>
          <p:nvPr userDrawn="1"/>
        </p:nvSpPr>
        <p:spPr>
          <a:xfrm>
            <a:off x="0" y="0"/>
            <a:ext cx="9217025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14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B94728E-FBE8-C14B-8253-6721A73FD2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41946" y="1479579"/>
            <a:ext cx="4133134" cy="222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46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608512" y="288925"/>
            <a:ext cx="4320480" cy="647278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9" name="Textplatzhalter 2"/>
          <p:cNvSpPr>
            <a:spLocks noGrp="1"/>
          </p:cNvSpPr>
          <p:nvPr>
            <p:ph type="body" sz="half" idx="1"/>
          </p:nvPr>
        </p:nvSpPr>
        <p:spPr>
          <a:xfrm>
            <a:off x="287338" y="1223964"/>
            <a:ext cx="1872000" cy="331311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20"/>
              </a:spcAft>
              <a:buNone/>
              <a:defRPr sz="1400"/>
            </a:lvl1pPr>
            <a:lvl2pPr marL="216000" indent="0">
              <a:buFont typeface="Arial" panose="020B0604020202020204" pitchFamily="34" charset="0"/>
              <a:buNone/>
              <a:defRPr sz="1400"/>
            </a:lvl2pPr>
            <a:lvl3pPr marL="432000" indent="0">
              <a:buNone/>
              <a:defRPr sz="1400"/>
            </a:lvl3pPr>
            <a:lvl4pPr marL="648000" indent="0">
              <a:buNone/>
              <a:defRPr sz="1400"/>
            </a:lvl4pPr>
            <a:lvl5pPr marL="864000" indent="0">
              <a:buNone/>
              <a:defRPr sz="1400"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0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2448272" y="1223964"/>
            <a:ext cx="6480720" cy="3313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 </a:t>
            </a:r>
          </a:p>
        </p:txBody>
      </p:sp>
      <p:sp>
        <p:nvSpPr>
          <p:cNvPr id="11" name="Datumsplatzhalter 4"/>
          <p:cNvSpPr>
            <a:spLocks noGrp="1"/>
          </p:cNvSpPr>
          <p:nvPr>
            <p:ph type="dt" sz="half" idx="10"/>
          </p:nvPr>
        </p:nvSpPr>
        <p:spPr>
          <a:xfrm>
            <a:off x="288032" y="4824635"/>
            <a:ext cx="864000" cy="288000"/>
          </a:xfrm>
        </p:spPr>
        <p:txBody>
          <a:bodyPr/>
          <a:lstStyle/>
          <a:p>
            <a:fld id="{FB10439F-E434-4863-9F94-40224B9CDFEB}" type="datetime1">
              <a:rPr lang="de-DE" smtClean="0"/>
              <a:t>23.09.25</a:t>
            </a:fld>
            <a:endParaRPr lang="de-DE"/>
          </a:p>
        </p:txBody>
      </p:sp>
      <p:sp>
        <p:nvSpPr>
          <p:cNvPr id="12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2088232" y="4824667"/>
            <a:ext cx="5040000" cy="288000"/>
          </a:xfrm>
        </p:spPr>
        <p:txBody>
          <a:bodyPr/>
          <a:lstStyle/>
          <a:p>
            <a:r>
              <a:rPr lang="de-DE"/>
              <a:t>Präsentationstitel/Autor/Veranstaltung</a:t>
            </a:r>
          </a:p>
        </p:txBody>
      </p:sp>
      <p:sp>
        <p:nvSpPr>
          <p:cNvPr id="13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352992" y="4824635"/>
            <a:ext cx="576000" cy="288000"/>
          </a:xfrm>
        </p:spPr>
        <p:txBody>
          <a:bodyPr/>
          <a:lstStyle/>
          <a:p>
            <a:fld id="{527F1E04-A1A3-475C-A843-CFD0985386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6563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 übe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608512" y="288925"/>
            <a:ext cx="4320480" cy="647278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9" name="Textplatzhalter 2"/>
          <p:cNvSpPr>
            <a:spLocks noGrp="1"/>
          </p:cNvSpPr>
          <p:nvPr>
            <p:ph type="body" sz="half" idx="1"/>
          </p:nvPr>
        </p:nvSpPr>
        <p:spPr>
          <a:xfrm>
            <a:off x="288992" y="1223963"/>
            <a:ext cx="8640000" cy="86436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20"/>
              </a:spcAft>
              <a:buNone/>
              <a:defRPr sz="1400"/>
            </a:lvl1pPr>
            <a:lvl2pPr marL="216000" indent="0">
              <a:buNone/>
              <a:defRPr sz="1400"/>
            </a:lvl2pPr>
            <a:lvl3pPr marL="432000" indent="0">
              <a:buNone/>
              <a:defRPr sz="1400"/>
            </a:lvl3pPr>
            <a:lvl4pPr marL="648000" indent="0">
              <a:buNone/>
              <a:defRPr sz="1400"/>
            </a:lvl4pPr>
            <a:lvl5pPr marL="864000" indent="0">
              <a:buNone/>
              <a:defRPr sz="1400"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0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287337" y="2376547"/>
            <a:ext cx="8640000" cy="2160528"/>
          </a:xfrm>
        </p:spPr>
        <p:txBody>
          <a:bodyPr/>
          <a:lstStyle>
            <a:lvl1pPr marL="0" indent="0">
              <a:buNone/>
              <a:defRPr/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de-DE" dirty="0"/>
              <a:t> </a:t>
            </a:r>
          </a:p>
        </p:txBody>
      </p:sp>
      <p:sp>
        <p:nvSpPr>
          <p:cNvPr id="11" name="Datumsplatzhalter 4"/>
          <p:cNvSpPr>
            <a:spLocks noGrp="1"/>
          </p:cNvSpPr>
          <p:nvPr>
            <p:ph type="dt" sz="half" idx="10"/>
          </p:nvPr>
        </p:nvSpPr>
        <p:spPr>
          <a:xfrm>
            <a:off x="288032" y="4824635"/>
            <a:ext cx="864000" cy="288000"/>
          </a:xfrm>
        </p:spPr>
        <p:txBody>
          <a:bodyPr/>
          <a:lstStyle/>
          <a:p>
            <a:fld id="{315826E6-14F6-4DCD-8A58-C4BA917EDB34}" type="datetime1">
              <a:rPr lang="de-DE" smtClean="0"/>
              <a:t>23.09.25</a:t>
            </a:fld>
            <a:endParaRPr lang="de-DE"/>
          </a:p>
        </p:txBody>
      </p:sp>
      <p:sp>
        <p:nvSpPr>
          <p:cNvPr id="12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2088232" y="4824667"/>
            <a:ext cx="5040000" cy="288000"/>
          </a:xfrm>
        </p:spPr>
        <p:txBody>
          <a:bodyPr/>
          <a:lstStyle/>
          <a:p>
            <a:r>
              <a:rPr lang="de-DE"/>
              <a:t>Präsentationstitel/Autor/Veranstaltung</a:t>
            </a:r>
          </a:p>
        </p:txBody>
      </p:sp>
      <p:sp>
        <p:nvSpPr>
          <p:cNvPr id="13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352992" y="4824635"/>
            <a:ext cx="576000" cy="288000"/>
          </a:xfrm>
        </p:spPr>
        <p:txBody>
          <a:bodyPr/>
          <a:lstStyle/>
          <a:p>
            <a:fld id="{527F1E04-A1A3-475C-A843-CFD0985386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6059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üb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4752528" y="288925"/>
            <a:ext cx="4176464" cy="647278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5" name="Inhaltsplatzhalter 2"/>
          <p:cNvSpPr>
            <a:spLocks noGrp="1"/>
          </p:cNvSpPr>
          <p:nvPr>
            <p:ph sz="quarter" idx="1" hasCustomPrompt="1"/>
          </p:nvPr>
        </p:nvSpPr>
        <p:spPr>
          <a:xfrm>
            <a:off x="288032" y="1224475"/>
            <a:ext cx="4176000" cy="2160000"/>
          </a:xfrm>
        </p:spPr>
        <p:txBody>
          <a:bodyPr/>
          <a:lstStyle>
            <a:lvl1pPr marL="0" indent="0">
              <a:buNone/>
              <a:defRPr/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de-DE" dirty="0"/>
              <a:t> </a:t>
            </a:r>
          </a:p>
        </p:txBody>
      </p:sp>
      <p:sp>
        <p:nvSpPr>
          <p:cNvPr id="16" name="Inhaltsplatzhalter 3"/>
          <p:cNvSpPr>
            <a:spLocks noGrp="1"/>
          </p:cNvSpPr>
          <p:nvPr>
            <p:ph sz="quarter" idx="2" hasCustomPrompt="1"/>
          </p:nvPr>
        </p:nvSpPr>
        <p:spPr>
          <a:xfrm>
            <a:off x="4752528" y="1224475"/>
            <a:ext cx="4176000" cy="2160000"/>
          </a:xfrm>
        </p:spPr>
        <p:txBody>
          <a:bodyPr/>
          <a:lstStyle>
            <a:lvl1pPr marL="0" indent="0">
              <a:buNone/>
              <a:defRPr/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de-DE" dirty="0"/>
              <a:t> </a:t>
            </a:r>
          </a:p>
        </p:txBody>
      </p:sp>
      <p:sp>
        <p:nvSpPr>
          <p:cNvPr id="17" name="Textplatzhalter 4"/>
          <p:cNvSpPr>
            <a:spLocks noGrp="1"/>
          </p:cNvSpPr>
          <p:nvPr>
            <p:ph type="body" sz="half" idx="3"/>
          </p:nvPr>
        </p:nvSpPr>
        <p:spPr>
          <a:xfrm>
            <a:off x="288032" y="3672603"/>
            <a:ext cx="8642350" cy="864000"/>
          </a:xfrm>
        </p:spPr>
        <p:txBody>
          <a:bodyPr/>
          <a:lstStyle>
            <a:lvl1pPr marL="0" indent="0">
              <a:spcAft>
                <a:spcPts val="420"/>
              </a:spcAft>
              <a:buNone/>
              <a:defRPr sz="1400"/>
            </a:lvl1pPr>
            <a:lvl2pPr marL="216000" indent="0">
              <a:spcAft>
                <a:spcPts val="420"/>
              </a:spcAft>
              <a:buNone/>
              <a:defRPr sz="1400"/>
            </a:lvl2pPr>
            <a:lvl3pPr marL="432000" indent="0">
              <a:spcAft>
                <a:spcPts val="420"/>
              </a:spcAft>
              <a:buNone/>
              <a:defRPr sz="1400"/>
            </a:lvl3pPr>
            <a:lvl4pPr marL="648000" indent="0">
              <a:spcAft>
                <a:spcPts val="420"/>
              </a:spcAft>
              <a:buNone/>
              <a:defRPr sz="1400"/>
            </a:lvl4pPr>
            <a:lvl5pPr marL="864000" indent="0">
              <a:spcAft>
                <a:spcPts val="420"/>
              </a:spcAft>
              <a:buNone/>
              <a:defRPr sz="1400"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8" name="Datumsplatzhalter 5"/>
          <p:cNvSpPr>
            <a:spLocks noGrp="1"/>
          </p:cNvSpPr>
          <p:nvPr>
            <p:ph type="dt" sz="half" idx="10"/>
          </p:nvPr>
        </p:nvSpPr>
        <p:spPr>
          <a:xfrm>
            <a:off x="288032" y="4824635"/>
            <a:ext cx="864000" cy="288000"/>
          </a:xfrm>
        </p:spPr>
        <p:txBody>
          <a:bodyPr/>
          <a:lstStyle/>
          <a:p>
            <a:fld id="{34409F38-DEF5-4898-9CDF-BDB6157DFE11}" type="datetime1">
              <a:rPr lang="de-DE" smtClean="0"/>
              <a:t>23.09.25</a:t>
            </a:fld>
            <a:endParaRPr lang="de-DE"/>
          </a:p>
        </p:txBody>
      </p:sp>
      <p:sp>
        <p:nvSpPr>
          <p:cNvPr id="19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2088232" y="4824667"/>
            <a:ext cx="5040000" cy="288000"/>
          </a:xfrm>
        </p:spPr>
        <p:txBody>
          <a:bodyPr/>
          <a:lstStyle/>
          <a:p>
            <a:r>
              <a:rPr lang="de-DE"/>
              <a:t>Präsentationstitel/Autor/Veranstaltung</a:t>
            </a:r>
          </a:p>
        </p:txBody>
      </p:sp>
      <p:sp>
        <p:nvSpPr>
          <p:cNvPr id="20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8352992" y="4824635"/>
            <a:ext cx="576000" cy="288000"/>
          </a:xfrm>
        </p:spPr>
        <p:txBody>
          <a:bodyPr/>
          <a:lstStyle/>
          <a:p>
            <a:fld id="{527F1E04-A1A3-475C-A843-CFD0985386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9859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zwei Inhalte üb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4752278" y="288925"/>
            <a:ext cx="4176713" cy="647278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7" name="Textplatzhalter 2"/>
          <p:cNvSpPr>
            <a:spLocks noGrp="1"/>
          </p:cNvSpPr>
          <p:nvPr>
            <p:ph type="body" sz="half" idx="1"/>
          </p:nvPr>
        </p:nvSpPr>
        <p:spPr>
          <a:xfrm>
            <a:off x="287339" y="1223964"/>
            <a:ext cx="4176712" cy="3313112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8" name="Inhaltsplatzhalter 3"/>
          <p:cNvSpPr>
            <a:spLocks noGrp="1"/>
          </p:cNvSpPr>
          <p:nvPr>
            <p:ph sz="quarter" idx="2" hasCustomPrompt="1"/>
          </p:nvPr>
        </p:nvSpPr>
        <p:spPr>
          <a:xfrm>
            <a:off x="4752975" y="1223963"/>
            <a:ext cx="4176713" cy="1512887"/>
          </a:xfrm>
        </p:spPr>
        <p:txBody>
          <a:bodyPr/>
          <a:lstStyle>
            <a:lvl1pPr marL="0" indent="0">
              <a:buNone/>
              <a:defRPr/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de-DE" dirty="0"/>
              <a:t> </a:t>
            </a:r>
          </a:p>
        </p:txBody>
      </p:sp>
      <p:sp>
        <p:nvSpPr>
          <p:cNvPr id="19" name="Inhaltsplatzhalter 4"/>
          <p:cNvSpPr>
            <a:spLocks noGrp="1"/>
          </p:cNvSpPr>
          <p:nvPr>
            <p:ph sz="quarter" idx="3" hasCustomPrompt="1"/>
          </p:nvPr>
        </p:nvSpPr>
        <p:spPr>
          <a:xfrm>
            <a:off x="4752975" y="3024188"/>
            <a:ext cx="4176713" cy="1512887"/>
          </a:xfrm>
        </p:spPr>
        <p:txBody>
          <a:bodyPr/>
          <a:lstStyle>
            <a:lvl1pPr marL="0" indent="0">
              <a:buNone/>
              <a:defRPr/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de-DE" dirty="0"/>
              <a:t> </a:t>
            </a:r>
          </a:p>
        </p:txBody>
      </p:sp>
      <p:sp>
        <p:nvSpPr>
          <p:cNvPr id="20" name="Datumsplatzhalter 5"/>
          <p:cNvSpPr>
            <a:spLocks noGrp="1"/>
          </p:cNvSpPr>
          <p:nvPr>
            <p:ph type="dt" sz="half" idx="10"/>
          </p:nvPr>
        </p:nvSpPr>
        <p:spPr>
          <a:xfrm>
            <a:off x="288032" y="4824635"/>
            <a:ext cx="864000" cy="288000"/>
          </a:xfrm>
        </p:spPr>
        <p:txBody>
          <a:bodyPr/>
          <a:lstStyle/>
          <a:p>
            <a:fld id="{C056026F-1588-4FB1-8845-F95DAFF0F3E9}" type="datetime1">
              <a:rPr lang="de-DE" smtClean="0"/>
              <a:t>23.09.25</a:t>
            </a:fld>
            <a:endParaRPr lang="de-DE"/>
          </a:p>
        </p:txBody>
      </p:sp>
      <p:sp>
        <p:nvSpPr>
          <p:cNvPr id="21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2088232" y="4824667"/>
            <a:ext cx="5040000" cy="288000"/>
          </a:xfrm>
        </p:spPr>
        <p:txBody>
          <a:bodyPr/>
          <a:lstStyle/>
          <a:p>
            <a:r>
              <a:rPr lang="de-DE"/>
              <a:t>Präsentationstitel/Autor/Veranstaltung</a:t>
            </a:r>
          </a:p>
        </p:txBody>
      </p:sp>
      <p:sp>
        <p:nvSpPr>
          <p:cNvPr id="22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8352992" y="4824635"/>
            <a:ext cx="576000" cy="288000"/>
          </a:xfrm>
        </p:spPr>
        <p:txBody>
          <a:bodyPr/>
          <a:lstStyle/>
          <a:p>
            <a:fld id="{527F1E04-A1A3-475C-A843-CFD0985386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4680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9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40.xml"/><Relationship Id="rId34" Type="http://schemas.openxmlformats.org/officeDocument/2006/relationships/slideLayout" Target="../slideLayouts/slideLayout53.xml"/><Relationship Id="rId42" Type="http://schemas.openxmlformats.org/officeDocument/2006/relationships/image" Target="../media/image4.png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8.xml"/><Relationship Id="rId41" Type="http://schemas.openxmlformats.org/officeDocument/2006/relationships/image" Target="../media/image3.emf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51.xml"/><Relationship Id="rId37" Type="http://schemas.openxmlformats.org/officeDocument/2006/relationships/slideLayout" Target="../slideLayouts/slideLayout56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7.xml"/><Relationship Id="rId36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31" Type="http://schemas.openxmlformats.org/officeDocument/2006/relationships/slideLayout" Target="../slideLayouts/slideLayout50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Relationship Id="rId30" Type="http://schemas.openxmlformats.org/officeDocument/2006/relationships/slideLayout" Target="../slideLayouts/slideLayout49.xml"/><Relationship Id="rId35" Type="http://schemas.openxmlformats.org/officeDocument/2006/relationships/slideLayout" Target="../slideLayouts/slideLayout54.xml"/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33" Type="http://schemas.openxmlformats.org/officeDocument/2006/relationships/slideLayout" Target="../slideLayouts/slideLayout52.xml"/><Relationship Id="rId38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elplatzhalter 1"/>
          <p:cNvSpPr>
            <a:spLocks noGrp="1"/>
          </p:cNvSpPr>
          <p:nvPr>
            <p:ph type="title"/>
          </p:nvPr>
        </p:nvSpPr>
        <p:spPr>
          <a:xfrm>
            <a:off x="4680520" y="288925"/>
            <a:ext cx="4248472" cy="64727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2" name="Textplatzhalter 2"/>
          <p:cNvSpPr>
            <a:spLocks noGrp="1"/>
          </p:cNvSpPr>
          <p:nvPr>
            <p:ph type="body" idx="1"/>
          </p:nvPr>
        </p:nvSpPr>
        <p:spPr>
          <a:xfrm>
            <a:off x="288032" y="1224235"/>
            <a:ext cx="8640000" cy="331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3" name="Datumsplatzhalter 3"/>
          <p:cNvSpPr>
            <a:spLocks noGrp="1"/>
          </p:cNvSpPr>
          <p:nvPr>
            <p:ph type="dt" sz="half" idx="2"/>
          </p:nvPr>
        </p:nvSpPr>
        <p:spPr>
          <a:xfrm>
            <a:off x="288032" y="4824635"/>
            <a:ext cx="864000" cy="2880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30A2658B-9DCA-4C61-BE60-88DEF3D1D478}" type="datetime1">
              <a:rPr lang="de-DE" smtClean="0"/>
              <a:t>23.09.25</a:t>
            </a:fld>
            <a:endParaRPr lang="de-DE"/>
          </a:p>
        </p:txBody>
      </p:sp>
      <p:sp>
        <p:nvSpPr>
          <p:cNvPr id="3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088232" y="4824667"/>
            <a:ext cx="5040000" cy="2880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de-DE"/>
              <a:t>Präsentationstitel/Autor/Veranstaltung</a:t>
            </a:r>
          </a:p>
        </p:txBody>
      </p:sp>
      <p:sp>
        <p:nvSpPr>
          <p:cNvPr id="3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352992" y="4824635"/>
            <a:ext cx="576000" cy="2880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527F1E04-A1A3-475C-A843-CFD0985386EF}" type="slidenum">
              <a:rPr lang="de-DE" smtClean="0"/>
              <a:pPr/>
              <a:t>‹Nr.›</a:t>
            </a:fld>
            <a:endParaRPr lang="de-DE"/>
          </a:p>
        </p:txBody>
      </p:sp>
      <p:grpSp>
        <p:nvGrpSpPr>
          <p:cNvPr id="36" name="Gruppieren 29"/>
          <p:cNvGrpSpPr>
            <a:grpSpLocks noChangeAspect="1"/>
          </p:cNvGrpSpPr>
          <p:nvPr userDrawn="1"/>
        </p:nvGrpSpPr>
        <p:grpSpPr>
          <a:xfrm>
            <a:off x="288034" y="288203"/>
            <a:ext cx="1686520" cy="648000"/>
            <a:chOff x="7081838" y="144463"/>
            <a:chExt cx="1871662" cy="719137"/>
          </a:xfrm>
        </p:grpSpPr>
        <p:sp>
          <p:nvSpPr>
            <p:cNvPr id="37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7081838" y="144463"/>
              <a:ext cx="1871662" cy="719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8" name="Freeform 5"/>
            <p:cNvSpPr>
              <a:spLocks/>
            </p:cNvSpPr>
            <p:nvPr userDrawn="1"/>
          </p:nvSpPr>
          <p:spPr bwMode="auto">
            <a:xfrm>
              <a:off x="8216900" y="144463"/>
              <a:ext cx="455612" cy="392112"/>
            </a:xfrm>
            <a:custGeom>
              <a:avLst/>
              <a:gdLst>
                <a:gd name="T0" fmla="*/ 944 w 1277"/>
                <a:gd name="T1" fmla="*/ 552 h 1104"/>
                <a:gd name="T2" fmla="*/ 1277 w 1277"/>
                <a:gd name="T3" fmla="*/ 0 h 1104"/>
                <a:gd name="T4" fmla="*/ 0 w 1277"/>
                <a:gd name="T5" fmla="*/ 0 h 1104"/>
                <a:gd name="T6" fmla="*/ 0 w 1277"/>
                <a:gd name="T7" fmla="*/ 1104 h 1104"/>
                <a:gd name="T8" fmla="*/ 944 w 1277"/>
                <a:gd name="T9" fmla="*/ 552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7" h="1104">
                  <a:moveTo>
                    <a:pt x="944" y="552"/>
                  </a:moveTo>
                  <a:cubicBezTo>
                    <a:pt x="1110" y="357"/>
                    <a:pt x="1203" y="197"/>
                    <a:pt x="1277" y="0"/>
                  </a:cubicBezTo>
                  <a:lnTo>
                    <a:pt x="0" y="0"/>
                  </a:lnTo>
                  <a:lnTo>
                    <a:pt x="0" y="1104"/>
                  </a:lnTo>
                  <a:cubicBezTo>
                    <a:pt x="253" y="1070"/>
                    <a:pt x="607" y="949"/>
                    <a:pt x="944" y="552"/>
                  </a:cubicBezTo>
                  <a:close/>
                </a:path>
              </a:pathLst>
            </a:custGeom>
            <a:solidFill>
              <a:srgbClr val="07529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9" name="Rectangle 6"/>
            <p:cNvSpPr>
              <a:spLocks noChangeArrowheads="1"/>
            </p:cNvSpPr>
            <p:nvPr userDrawn="1"/>
          </p:nvSpPr>
          <p:spPr bwMode="auto">
            <a:xfrm>
              <a:off x="8216900" y="654050"/>
              <a:ext cx="714375" cy="200025"/>
            </a:xfrm>
            <a:prstGeom prst="rect">
              <a:avLst/>
            </a:prstGeom>
            <a:solidFill>
              <a:srgbClr val="EAB90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0" name="Freeform 7"/>
            <p:cNvSpPr>
              <a:spLocks/>
            </p:cNvSpPr>
            <p:nvPr userDrawn="1"/>
          </p:nvSpPr>
          <p:spPr bwMode="auto">
            <a:xfrm>
              <a:off x="8216900" y="144463"/>
              <a:ext cx="714375" cy="477837"/>
            </a:xfrm>
            <a:custGeom>
              <a:avLst/>
              <a:gdLst>
                <a:gd name="T0" fmla="*/ 2000 w 2000"/>
                <a:gd name="T1" fmla="*/ 0 h 1349"/>
                <a:gd name="T2" fmla="*/ 1361 w 2000"/>
                <a:gd name="T3" fmla="*/ 0 h 1349"/>
                <a:gd name="T4" fmla="*/ 992 w 2000"/>
                <a:gd name="T5" fmla="*/ 627 h 1349"/>
                <a:gd name="T6" fmla="*/ 0 w 2000"/>
                <a:gd name="T7" fmla="*/ 1193 h 1349"/>
                <a:gd name="T8" fmla="*/ 0 w 2000"/>
                <a:gd name="T9" fmla="*/ 1349 h 1349"/>
                <a:gd name="T10" fmla="*/ 2000 w 2000"/>
                <a:gd name="T11" fmla="*/ 1349 h 1349"/>
                <a:gd name="T12" fmla="*/ 2000 w 2000"/>
                <a:gd name="T13" fmla="*/ 0 h 1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0" h="1349">
                  <a:moveTo>
                    <a:pt x="2000" y="0"/>
                  </a:moveTo>
                  <a:lnTo>
                    <a:pt x="1361" y="0"/>
                  </a:lnTo>
                  <a:cubicBezTo>
                    <a:pt x="1285" y="208"/>
                    <a:pt x="1168" y="419"/>
                    <a:pt x="992" y="627"/>
                  </a:cubicBezTo>
                  <a:cubicBezTo>
                    <a:pt x="644" y="1036"/>
                    <a:pt x="259" y="1159"/>
                    <a:pt x="0" y="1193"/>
                  </a:cubicBezTo>
                  <a:lnTo>
                    <a:pt x="0" y="1349"/>
                  </a:lnTo>
                  <a:lnTo>
                    <a:pt x="2000" y="1349"/>
                  </a:lnTo>
                  <a:lnTo>
                    <a:pt x="2000" y="0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1" name="Freeform 8"/>
            <p:cNvSpPr>
              <a:spLocks noEditPoints="1"/>
            </p:cNvSpPr>
            <p:nvPr userDrawn="1"/>
          </p:nvSpPr>
          <p:spPr bwMode="auto">
            <a:xfrm>
              <a:off x="8250238" y="690563"/>
              <a:ext cx="95250" cy="131762"/>
            </a:xfrm>
            <a:custGeom>
              <a:avLst/>
              <a:gdLst>
                <a:gd name="T0" fmla="*/ 134 w 264"/>
                <a:gd name="T1" fmla="*/ 318 h 371"/>
                <a:gd name="T2" fmla="*/ 198 w 264"/>
                <a:gd name="T3" fmla="*/ 265 h 371"/>
                <a:gd name="T4" fmla="*/ 132 w 264"/>
                <a:gd name="T5" fmla="*/ 203 h 371"/>
                <a:gd name="T6" fmla="*/ 65 w 264"/>
                <a:gd name="T7" fmla="*/ 203 h 371"/>
                <a:gd name="T8" fmla="*/ 65 w 264"/>
                <a:gd name="T9" fmla="*/ 318 h 371"/>
                <a:gd name="T10" fmla="*/ 134 w 264"/>
                <a:gd name="T11" fmla="*/ 318 h 371"/>
                <a:gd name="T12" fmla="*/ 65 w 264"/>
                <a:gd name="T13" fmla="*/ 53 h 371"/>
                <a:gd name="T14" fmla="*/ 65 w 264"/>
                <a:gd name="T15" fmla="*/ 155 h 371"/>
                <a:gd name="T16" fmla="*/ 131 w 264"/>
                <a:gd name="T17" fmla="*/ 155 h 371"/>
                <a:gd name="T18" fmla="*/ 190 w 264"/>
                <a:gd name="T19" fmla="*/ 103 h 371"/>
                <a:gd name="T20" fmla="*/ 126 w 264"/>
                <a:gd name="T21" fmla="*/ 53 h 371"/>
                <a:gd name="T22" fmla="*/ 65 w 264"/>
                <a:gd name="T23" fmla="*/ 53 h 371"/>
                <a:gd name="T24" fmla="*/ 191 w 264"/>
                <a:gd name="T25" fmla="*/ 180 h 371"/>
                <a:gd name="T26" fmla="*/ 264 w 264"/>
                <a:gd name="T27" fmla="*/ 277 h 371"/>
                <a:gd name="T28" fmla="*/ 145 w 264"/>
                <a:gd name="T29" fmla="*/ 371 h 371"/>
                <a:gd name="T30" fmla="*/ 0 w 264"/>
                <a:gd name="T31" fmla="*/ 367 h 371"/>
                <a:gd name="T32" fmla="*/ 0 w 264"/>
                <a:gd name="T33" fmla="*/ 4 h 371"/>
                <a:gd name="T34" fmla="*/ 129 w 264"/>
                <a:gd name="T35" fmla="*/ 0 h 371"/>
                <a:gd name="T36" fmla="*/ 253 w 264"/>
                <a:gd name="T37" fmla="*/ 95 h 371"/>
                <a:gd name="T38" fmla="*/ 191 w 264"/>
                <a:gd name="T39" fmla="*/ 178 h 371"/>
                <a:gd name="T40" fmla="*/ 191 w 264"/>
                <a:gd name="T41" fmla="*/ 180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371">
                  <a:moveTo>
                    <a:pt x="134" y="318"/>
                  </a:moveTo>
                  <a:cubicBezTo>
                    <a:pt x="183" y="318"/>
                    <a:pt x="198" y="308"/>
                    <a:pt x="198" y="265"/>
                  </a:cubicBezTo>
                  <a:cubicBezTo>
                    <a:pt x="198" y="216"/>
                    <a:pt x="182" y="204"/>
                    <a:pt x="132" y="203"/>
                  </a:cubicBezTo>
                  <a:lnTo>
                    <a:pt x="65" y="203"/>
                  </a:lnTo>
                  <a:lnTo>
                    <a:pt x="65" y="318"/>
                  </a:lnTo>
                  <a:lnTo>
                    <a:pt x="134" y="318"/>
                  </a:lnTo>
                  <a:close/>
                  <a:moveTo>
                    <a:pt x="65" y="53"/>
                  </a:moveTo>
                  <a:lnTo>
                    <a:pt x="65" y="155"/>
                  </a:lnTo>
                  <a:lnTo>
                    <a:pt x="131" y="155"/>
                  </a:lnTo>
                  <a:cubicBezTo>
                    <a:pt x="175" y="155"/>
                    <a:pt x="190" y="145"/>
                    <a:pt x="190" y="103"/>
                  </a:cubicBezTo>
                  <a:cubicBezTo>
                    <a:pt x="190" y="63"/>
                    <a:pt x="174" y="53"/>
                    <a:pt x="126" y="53"/>
                  </a:cubicBezTo>
                  <a:lnTo>
                    <a:pt x="65" y="53"/>
                  </a:lnTo>
                  <a:close/>
                  <a:moveTo>
                    <a:pt x="191" y="180"/>
                  </a:moveTo>
                  <a:cubicBezTo>
                    <a:pt x="245" y="185"/>
                    <a:pt x="264" y="219"/>
                    <a:pt x="264" y="277"/>
                  </a:cubicBezTo>
                  <a:cubicBezTo>
                    <a:pt x="264" y="351"/>
                    <a:pt x="230" y="371"/>
                    <a:pt x="145" y="371"/>
                  </a:cubicBezTo>
                  <a:cubicBezTo>
                    <a:pt x="79" y="371"/>
                    <a:pt x="44" y="371"/>
                    <a:pt x="0" y="367"/>
                  </a:cubicBezTo>
                  <a:lnTo>
                    <a:pt x="0" y="4"/>
                  </a:lnTo>
                  <a:cubicBezTo>
                    <a:pt x="39" y="1"/>
                    <a:pt x="71" y="0"/>
                    <a:pt x="129" y="0"/>
                  </a:cubicBezTo>
                  <a:cubicBezTo>
                    <a:pt x="220" y="0"/>
                    <a:pt x="253" y="20"/>
                    <a:pt x="253" y="95"/>
                  </a:cubicBezTo>
                  <a:cubicBezTo>
                    <a:pt x="253" y="147"/>
                    <a:pt x="235" y="174"/>
                    <a:pt x="191" y="178"/>
                  </a:cubicBezTo>
                  <a:lnTo>
                    <a:pt x="191" y="1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2" name="Freeform 9"/>
            <p:cNvSpPr>
              <a:spLocks noEditPoints="1"/>
            </p:cNvSpPr>
            <p:nvPr userDrawn="1"/>
          </p:nvSpPr>
          <p:spPr bwMode="auto">
            <a:xfrm>
              <a:off x="8364538" y="688975"/>
              <a:ext cx="106362" cy="133350"/>
            </a:xfrm>
            <a:custGeom>
              <a:avLst/>
              <a:gdLst>
                <a:gd name="T0" fmla="*/ 69 w 299"/>
                <a:gd name="T1" fmla="*/ 188 h 376"/>
                <a:gd name="T2" fmla="*/ 149 w 299"/>
                <a:gd name="T3" fmla="*/ 320 h 376"/>
                <a:gd name="T4" fmla="*/ 230 w 299"/>
                <a:gd name="T5" fmla="*/ 188 h 376"/>
                <a:gd name="T6" fmla="*/ 149 w 299"/>
                <a:gd name="T7" fmla="*/ 56 h 376"/>
                <a:gd name="T8" fmla="*/ 69 w 299"/>
                <a:gd name="T9" fmla="*/ 188 h 376"/>
                <a:gd name="T10" fmla="*/ 299 w 299"/>
                <a:gd name="T11" fmla="*/ 188 h 376"/>
                <a:gd name="T12" fmla="*/ 149 w 299"/>
                <a:gd name="T13" fmla="*/ 376 h 376"/>
                <a:gd name="T14" fmla="*/ 0 w 299"/>
                <a:gd name="T15" fmla="*/ 188 h 376"/>
                <a:gd name="T16" fmla="*/ 149 w 299"/>
                <a:gd name="T17" fmla="*/ 0 h 376"/>
                <a:gd name="T18" fmla="*/ 299 w 299"/>
                <a:gd name="T19" fmla="*/ 188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9" h="376">
                  <a:moveTo>
                    <a:pt x="69" y="188"/>
                  </a:moveTo>
                  <a:cubicBezTo>
                    <a:pt x="69" y="289"/>
                    <a:pt x="88" y="320"/>
                    <a:pt x="149" y="320"/>
                  </a:cubicBezTo>
                  <a:cubicBezTo>
                    <a:pt x="211" y="320"/>
                    <a:pt x="230" y="289"/>
                    <a:pt x="230" y="188"/>
                  </a:cubicBezTo>
                  <a:cubicBezTo>
                    <a:pt x="230" y="87"/>
                    <a:pt x="211" y="56"/>
                    <a:pt x="149" y="56"/>
                  </a:cubicBezTo>
                  <a:cubicBezTo>
                    <a:pt x="88" y="56"/>
                    <a:pt x="69" y="87"/>
                    <a:pt x="69" y="188"/>
                  </a:cubicBezTo>
                  <a:close/>
                  <a:moveTo>
                    <a:pt x="299" y="188"/>
                  </a:moveTo>
                  <a:cubicBezTo>
                    <a:pt x="299" y="332"/>
                    <a:pt x="260" y="376"/>
                    <a:pt x="149" y="376"/>
                  </a:cubicBezTo>
                  <a:cubicBezTo>
                    <a:pt x="39" y="376"/>
                    <a:pt x="0" y="332"/>
                    <a:pt x="0" y="188"/>
                  </a:cubicBezTo>
                  <a:cubicBezTo>
                    <a:pt x="0" y="44"/>
                    <a:pt x="39" y="0"/>
                    <a:pt x="149" y="0"/>
                  </a:cubicBezTo>
                  <a:cubicBezTo>
                    <a:pt x="260" y="0"/>
                    <a:pt x="299" y="44"/>
                    <a:pt x="299" y="1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3" name="Freeform 10"/>
            <p:cNvSpPr>
              <a:spLocks/>
            </p:cNvSpPr>
            <p:nvPr userDrawn="1"/>
          </p:nvSpPr>
          <p:spPr bwMode="auto">
            <a:xfrm>
              <a:off x="8496300" y="692150"/>
              <a:ext cx="104775" cy="128587"/>
            </a:xfrm>
            <a:custGeom>
              <a:avLst/>
              <a:gdLst>
                <a:gd name="T0" fmla="*/ 295 w 295"/>
                <a:gd name="T1" fmla="*/ 339 h 363"/>
                <a:gd name="T2" fmla="*/ 271 w 295"/>
                <a:gd name="T3" fmla="*/ 363 h 363"/>
                <a:gd name="T4" fmla="*/ 219 w 295"/>
                <a:gd name="T5" fmla="*/ 363 h 363"/>
                <a:gd name="T6" fmla="*/ 192 w 295"/>
                <a:gd name="T7" fmla="*/ 343 h 363"/>
                <a:gd name="T8" fmla="*/ 90 w 295"/>
                <a:gd name="T9" fmla="*/ 121 h 363"/>
                <a:gd name="T10" fmla="*/ 68 w 295"/>
                <a:gd name="T11" fmla="*/ 67 h 363"/>
                <a:gd name="T12" fmla="*/ 62 w 295"/>
                <a:gd name="T13" fmla="*/ 67 h 363"/>
                <a:gd name="T14" fmla="*/ 65 w 295"/>
                <a:gd name="T15" fmla="*/ 121 h 363"/>
                <a:gd name="T16" fmla="*/ 65 w 295"/>
                <a:gd name="T17" fmla="*/ 363 h 363"/>
                <a:gd name="T18" fmla="*/ 0 w 295"/>
                <a:gd name="T19" fmla="*/ 363 h 363"/>
                <a:gd name="T20" fmla="*/ 0 w 295"/>
                <a:gd name="T21" fmla="*/ 25 h 363"/>
                <a:gd name="T22" fmla="*/ 25 w 295"/>
                <a:gd name="T23" fmla="*/ 0 h 363"/>
                <a:gd name="T24" fmla="*/ 76 w 295"/>
                <a:gd name="T25" fmla="*/ 0 h 363"/>
                <a:gd name="T26" fmla="*/ 103 w 295"/>
                <a:gd name="T27" fmla="*/ 20 h 363"/>
                <a:gd name="T28" fmla="*/ 202 w 295"/>
                <a:gd name="T29" fmla="*/ 237 h 363"/>
                <a:gd name="T30" fmla="*/ 227 w 295"/>
                <a:gd name="T31" fmla="*/ 294 h 363"/>
                <a:gd name="T32" fmla="*/ 234 w 295"/>
                <a:gd name="T33" fmla="*/ 294 h 363"/>
                <a:gd name="T34" fmla="*/ 231 w 295"/>
                <a:gd name="T35" fmla="*/ 235 h 363"/>
                <a:gd name="T36" fmla="*/ 231 w 295"/>
                <a:gd name="T37" fmla="*/ 0 h 363"/>
                <a:gd name="T38" fmla="*/ 295 w 295"/>
                <a:gd name="T39" fmla="*/ 0 h 363"/>
                <a:gd name="T40" fmla="*/ 295 w 295"/>
                <a:gd name="T41" fmla="*/ 33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" h="363">
                  <a:moveTo>
                    <a:pt x="295" y="339"/>
                  </a:moveTo>
                  <a:cubicBezTo>
                    <a:pt x="295" y="355"/>
                    <a:pt x="287" y="363"/>
                    <a:pt x="271" y="363"/>
                  </a:cubicBezTo>
                  <a:lnTo>
                    <a:pt x="219" y="363"/>
                  </a:lnTo>
                  <a:cubicBezTo>
                    <a:pt x="205" y="363"/>
                    <a:pt x="197" y="357"/>
                    <a:pt x="192" y="343"/>
                  </a:cubicBezTo>
                  <a:lnTo>
                    <a:pt x="90" y="121"/>
                  </a:lnTo>
                  <a:cubicBezTo>
                    <a:pt x="83" y="106"/>
                    <a:pt x="72" y="84"/>
                    <a:pt x="68" y="67"/>
                  </a:cubicBezTo>
                  <a:lnTo>
                    <a:pt x="62" y="67"/>
                  </a:lnTo>
                  <a:cubicBezTo>
                    <a:pt x="64" y="85"/>
                    <a:pt x="65" y="104"/>
                    <a:pt x="65" y="121"/>
                  </a:cubicBezTo>
                  <a:lnTo>
                    <a:pt x="65" y="363"/>
                  </a:lnTo>
                  <a:lnTo>
                    <a:pt x="0" y="363"/>
                  </a:lnTo>
                  <a:lnTo>
                    <a:pt x="0" y="25"/>
                  </a:lnTo>
                  <a:cubicBezTo>
                    <a:pt x="0" y="9"/>
                    <a:pt x="9" y="0"/>
                    <a:pt x="25" y="0"/>
                  </a:cubicBezTo>
                  <a:lnTo>
                    <a:pt x="76" y="0"/>
                  </a:lnTo>
                  <a:cubicBezTo>
                    <a:pt x="90" y="0"/>
                    <a:pt x="97" y="7"/>
                    <a:pt x="103" y="20"/>
                  </a:cubicBezTo>
                  <a:lnTo>
                    <a:pt x="202" y="237"/>
                  </a:lnTo>
                  <a:cubicBezTo>
                    <a:pt x="209" y="252"/>
                    <a:pt x="219" y="274"/>
                    <a:pt x="227" y="294"/>
                  </a:cubicBezTo>
                  <a:lnTo>
                    <a:pt x="234" y="294"/>
                  </a:lnTo>
                  <a:cubicBezTo>
                    <a:pt x="232" y="274"/>
                    <a:pt x="231" y="254"/>
                    <a:pt x="231" y="235"/>
                  </a:cubicBezTo>
                  <a:lnTo>
                    <a:pt x="231" y="0"/>
                  </a:lnTo>
                  <a:lnTo>
                    <a:pt x="295" y="0"/>
                  </a:lnTo>
                  <a:lnTo>
                    <a:pt x="295" y="3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4" name="Freeform 11"/>
            <p:cNvSpPr>
              <a:spLocks/>
            </p:cNvSpPr>
            <p:nvPr userDrawn="1"/>
          </p:nvSpPr>
          <p:spPr bwMode="auto">
            <a:xfrm>
              <a:off x="8629650" y="692150"/>
              <a:ext cx="104775" cy="128587"/>
            </a:xfrm>
            <a:custGeom>
              <a:avLst/>
              <a:gdLst>
                <a:gd name="T0" fmla="*/ 295 w 295"/>
                <a:gd name="T1" fmla="*/ 339 h 363"/>
                <a:gd name="T2" fmla="*/ 271 w 295"/>
                <a:gd name="T3" fmla="*/ 363 h 363"/>
                <a:gd name="T4" fmla="*/ 219 w 295"/>
                <a:gd name="T5" fmla="*/ 363 h 363"/>
                <a:gd name="T6" fmla="*/ 191 w 295"/>
                <a:gd name="T7" fmla="*/ 343 h 363"/>
                <a:gd name="T8" fmla="*/ 89 w 295"/>
                <a:gd name="T9" fmla="*/ 121 h 363"/>
                <a:gd name="T10" fmla="*/ 68 w 295"/>
                <a:gd name="T11" fmla="*/ 67 h 363"/>
                <a:gd name="T12" fmla="*/ 62 w 295"/>
                <a:gd name="T13" fmla="*/ 67 h 363"/>
                <a:gd name="T14" fmla="*/ 65 w 295"/>
                <a:gd name="T15" fmla="*/ 121 h 363"/>
                <a:gd name="T16" fmla="*/ 65 w 295"/>
                <a:gd name="T17" fmla="*/ 363 h 363"/>
                <a:gd name="T18" fmla="*/ 0 w 295"/>
                <a:gd name="T19" fmla="*/ 363 h 363"/>
                <a:gd name="T20" fmla="*/ 0 w 295"/>
                <a:gd name="T21" fmla="*/ 25 h 363"/>
                <a:gd name="T22" fmla="*/ 25 w 295"/>
                <a:gd name="T23" fmla="*/ 0 h 363"/>
                <a:gd name="T24" fmla="*/ 76 w 295"/>
                <a:gd name="T25" fmla="*/ 0 h 363"/>
                <a:gd name="T26" fmla="*/ 103 w 295"/>
                <a:gd name="T27" fmla="*/ 20 h 363"/>
                <a:gd name="T28" fmla="*/ 202 w 295"/>
                <a:gd name="T29" fmla="*/ 237 h 363"/>
                <a:gd name="T30" fmla="*/ 227 w 295"/>
                <a:gd name="T31" fmla="*/ 294 h 363"/>
                <a:gd name="T32" fmla="*/ 233 w 295"/>
                <a:gd name="T33" fmla="*/ 294 h 363"/>
                <a:gd name="T34" fmla="*/ 231 w 295"/>
                <a:gd name="T35" fmla="*/ 235 h 363"/>
                <a:gd name="T36" fmla="*/ 231 w 295"/>
                <a:gd name="T37" fmla="*/ 0 h 363"/>
                <a:gd name="T38" fmla="*/ 295 w 295"/>
                <a:gd name="T39" fmla="*/ 0 h 363"/>
                <a:gd name="T40" fmla="*/ 295 w 295"/>
                <a:gd name="T41" fmla="*/ 33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" h="363">
                  <a:moveTo>
                    <a:pt x="295" y="339"/>
                  </a:moveTo>
                  <a:cubicBezTo>
                    <a:pt x="295" y="355"/>
                    <a:pt x="286" y="363"/>
                    <a:pt x="271" y="363"/>
                  </a:cubicBezTo>
                  <a:lnTo>
                    <a:pt x="219" y="363"/>
                  </a:lnTo>
                  <a:cubicBezTo>
                    <a:pt x="204" y="363"/>
                    <a:pt x="197" y="357"/>
                    <a:pt x="191" y="343"/>
                  </a:cubicBezTo>
                  <a:lnTo>
                    <a:pt x="89" y="121"/>
                  </a:lnTo>
                  <a:cubicBezTo>
                    <a:pt x="83" y="106"/>
                    <a:pt x="72" y="84"/>
                    <a:pt x="68" y="67"/>
                  </a:cubicBezTo>
                  <a:lnTo>
                    <a:pt x="62" y="67"/>
                  </a:lnTo>
                  <a:cubicBezTo>
                    <a:pt x="64" y="85"/>
                    <a:pt x="65" y="104"/>
                    <a:pt x="65" y="121"/>
                  </a:cubicBezTo>
                  <a:lnTo>
                    <a:pt x="65" y="363"/>
                  </a:lnTo>
                  <a:lnTo>
                    <a:pt x="0" y="363"/>
                  </a:lnTo>
                  <a:lnTo>
                    <a:pt x="0" y="25"/>
                  </a:lnTo>
                  <a:cubicBezTo>
                    <a:pt x="0" y="9"/>
                    <a:pt x="9" y="0"/>
                    <a:pt x="25" y="0"/>
                  </a:cubicBezTo>
                  <a:lnTo>
                    <a:pt x="76" y="0"/>
                  </a:lnTo>
                  <a:cubicBezTo>
                    <a:pt x="90" y="0"/>
                    <a:pt x="97" y="7"/>
                    <a:pt x="103" y="20"/>
                  </a:cubicBezTo>
                  <a:lnTo>
                    <a:pt x="202" y="237"/>
                  </a:lnTo>
                  <a:cubicBezTo>
                    <a:pt x="209" y="252"/>
                    <a:pt x="219" y="274"/>
                    <a:pt x="227" y="294"/>
                  </a:cubicBezTo>
                  <a:lnTo>
                    <a:pt x="233" y="294"/>
                  </a:lnTo>
                  <a:cubicBezTo>
                    <a:pt x="232" y="274"/>
                    <a:pt x="231" y="254"/>
                    <a:pt x="231" y="235"/>
                  </a:cubicBezTo>
                  <a:lnTo>
                    <a:pt x="231" y="0"/>
                  </a:lnTo>
                  <a:lnTo>
                    <a:pt x="295" y="0"/>
                  </a:lnTo>
                  <a:lnTo>
                    <a:pt x="295" y="3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5" name="Freeform 12"/>
            <p:cNvSpPr>
              <a:spLocks/>
            </p:cNvSpPr>
            <p:nvPr userDrawn="1"/>
          </p:nvSpPr>
          <p:spPr bwMode="auto">
            <a:xfrm>
              <a:off x="7081838" y="695058"/>
              <a:ext cx="95250" cy="130175"/>
            </a:xfrm>
            <a:custGeom>
              <a:avLst/>
              <a:gdLst>
                <a:gd name="T0" fmla="*/ 267 w 267"/>
                <a:gd name="T1" fmla="*/ 223 h 370"/>
                <a:gd name="T2" fmla="*/ 136 w 267"/>
                <a:gd name="T3" fmla="*/ 370 h 370"/>
                <a:gd name="T4" fmla="*/ 0 w 267"/>
                <a:gd name="T5" fmla="*/ 223 h 370"/>
                <a:gd name="T6" fmla="*/ 0 w 267"/>
                <a:gd name="T7" fmla="*/ 0 h 370"/>
                <a:gd name="T8" fmla="*/ 53 w 267"/>
                <a:gd name="T9" fmla="*/ 0 h 370"/>
                <a:gd name="T10" fmla="*/ 53 w 267"/>
                <a:gd name="T11" fmla="*/ 223 h 370"/>
                <a:gd name="T12" fmla="*/ 134 w 267"/>
                <a:gd name="T13" fmla="*/ 323 h 370"/>
                <a:gd name="T14" fmla="*/ 215 w 267"/>
                <a:gd name="T15" fmla="*/ 223 h 370"/>
                <a:gd name="T16" fmla="*/ 215 w 267"/>
                <a:gd name="T17" fmla="*/ 0 h 370"/>
                <a:gd name="T18" fmla="*/ 267 w 267"/>
                <a:gd name="T19" fmla="*/ 0 h 370"/>
                <a:gd name="T20" fmla="*/ 267 w 267"/>
                <a:gd name="T21" fmla="*/ 2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7" h="370">
                  <a:moveTo>
                    <a:pt x="267" y="223"/>
                  </a:moveTo>
                  <a:cubicBezTo>
                    <a:pt x="267" y="330"/>
                    <a:pt x="232" y="370"/>
                    <a:pt x="136" y="370"/>
                  </a:cubicBezTo>
                  <a:cubicBezTo>
                    <a:pt x="36" y="370"/>
                    <a:pt x="0" y="330"/>
                    <a:pt x="0" y="223"/>
                  </a:cubicBezTo>
                  <a:lnTo>
                    <a:pt x="0" y="0"/>
                  </a:lnTo>
                  <a:lnTo>
                    <a:pt x="53" y="0"/>
                  </a:lnTo>
                  <a:lnTo>
                    <a:pt x="53" y="223"/>
                  </a:lnTo>
                  <a:cubicBezTo>
                    <a:pt x="53" y="298"/>
                    <a:pt x="73" y="323"/>
                    <a:pt x="134" y="323"/>
                  </a:cubicBezTo>
                  <a:cubicBezTo>
                    <a:pt x="193" y="323"/>
                    <a:pt x="215" y="298"/>
                    <a:pt x="215" y="223"/>
                  </a:cubicBezTo>
                  <a:lnTo>
                    <a:pt x="215" y="0"/>
                  </a:lnTo>
                  <a:lnTo>
                    <a:pt x="267" y="0"/>
                  </a:lnTo>
                  <a:lnTo>
                    <a:pt x="267" y="223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6" name="Freeform 13"/>
            <p:cNvSpPr>
              <a:spLocks/>
            </p:cNvSpPr>
            <p:nvPr userDrawn="1"/>
          </p:nvSpPr>
          <p:spPr bwMode="auto">
            <a:xfrm>
              <a:off x="7207250" y="695058"/>
              <a:ext cx="101600" cy="128587"/>
            </a:xfrm>
            <a:custGeom>
              <a:avLst/>
              <a:gdLst>
                <a:gd name="T0" fmla="*/ 284 w 284"/>
                <a:gd name="T1" fmla="*/ 343 h 363"/>
                <a:gd name="T2" fmla="*/ 265 w 284"/>
                <a:gd name="T3" fmla="*/ 363 h 363"/>
                <a:gd name="T4" fmla="*/ 215 w 284"/>
                <a:gd name="T5" fmla="*/ 363 h 363"/>
                <a:gd name="T6" fmla="*/ 192 w 284"/>
                <a:gd name="T7" fmla="*/ 347 h 363"/>
                <a:gd name="T8" fmla="*/ 79 w 284"/>
                <a:gd name="T9" fmla="*/ 100 h 363"/>
                <a:gd name="T10" fmla="*/ 57 w 284"/>
                <a:gd name="T11" fmla="*/ 49 h 363"/>
                <a:gd name="T12" fmla="*/ 50 w 284"/>
                <a:gd name="T13" fmla="*/ 49 h 363"/>
                <a:gd name="T14" fmla="*/ 53 w 284"/>
                <a:gd name="T15" fmla="*/ 100 h 363"/>
                <a:gd name="T16" fmla="*/ 53 w 284"/>
                <a:gd name="T17" fmla="*/ 363 h 363"/>
                <a:gd name="T18" fmla="*/ 0 w 284"/>
                <a:gd name="T19" fmla="*/ 363 h 363"/>
                <a:gd name="T20" fmla="*/ 0 w 284"/>
                <a:gd name="T21" fmla="*/ 21 h 363"/>
                <a:gd name="T22" fmla="*/ 20 w 284"/>
                <a:gd name="T23" fmla="*/ 0 h 363"/>
                <a:gd name="T24" fmla="*/ 68 w 284"/>
                <a:gd name="T25" fmla="*/ 0 h 363"/>
                <a:gd name="T26" fmla="*/ 92 w 284"/>
                <a:gd name="T27" fmla="*/ 17 h 363"/>
                <a:gd name="T28" fmla="*/ 202 w 284"/>
                <a:gd name="T29" fmla="*/ 257 h 363"/>
                <a:gd name="T30" fmla="*/ 227 w 284"/>
                <a:gd name="T31" fmla="*/ 312 h 363"/>
                <a:gd name="T32" fmla="*/ 235 w 284"/>
                <a:gd name="T33" fmla="*/ 312 h 363"/>
                <a:gd name="T34" fmla="*/ 232 w 284"/>
                <a:gd name="T35" fmla="*/ 255 h 363"/>
                <a:gd name="T36" fmla="*/ 232 w 284"/>
                <a:gd name="T37" fmla="*/ 0 h 363"/>
                <a:gd name="T38" fmla="*/ 284 w 284"/>
                <a:gd name="T39" fmla="*/ 0 h 363"/>
                <a:gd name="T40" fmla="*/ 284 w 284"/>
                <a:gd name="T41" fmla="*/ 343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4" h="363">
                  <a:moveTo>
                    <a:pt x="284" y="343"/>
                  </a:moveTo>
                  <a:cubicBezTo>
                    <a:pt x="284" y="356"/>
                    <a:pt x="277" y="363"/>
                    <a:pt x="265" y="363"/>
                  </a:cubicBezTo>
                  <a:lnTo>
                    <a:pt x="215" y="363"/>
                  </a:lnTo>
                  <a:cubicBezTo>
                    <a:pt x="203" y="363"/>
                    <a:pt x="197" y="358"/>
                    <a:pt x="192" y="347"/>
                  </a:cubicBezTo>
                  <a:lnTo>
                    <a:pt x="79" y="100"/>
                  </a:lnTo>
                  <a:cubicBezTo>
                    <a:pt x="73" y="86"/>
                    <a:pt x="62" y="64"/>
                    <a:pt x="57" y="49"/>
                  </a:cubicBezTo>
                  <a:lnTo>
                    <a:pt x="50" y="49"/>
                  </a:lnTo>
                  <a:cubicBezTo>
                    <a:pt x="52" y="66"/>
                    <a:pt x="53" y="83"/>
                    <a:pt x="53" y="100"/>
                  </a:cubicBezTo>
                  <a:lnTo>
                    <a:pt x="53" y="363"/>
                  </a:lnTo>
                  <a:lnTo>
                    <a:pt x="0" y="363"/>
                  </a:lnTo>
                  <a:lnTo>
                    <a:pt x="0" y="21"/>
                  </a:lnTo>
                  <a:cubicBezTo>
                    <a:pt x="0" y="7"/>
                    <a:pt x="7" y="0"/>
                    <a:pt x="20" y="0"/>
                  </a:cubicBezTo>
                  <a:lnTo>
                    <a:pt x="68" y="0"/>
                  </a:lnTo>
                  <a:cubicBezTo>
                    <a:pt x="80" y="0"/>
                    <a:pt x="86" y="6"/>
                    <a:pt x="92" y="17"/>
                  </a:cubicBezTo>
                  <a:lnTo>
                    <a:pt x="202" y="257"/>
                  </a:lnTo>
                  <a:cubicBezTo>
                    <a:pt x="208" y="272"/>
                    <a:pt x="219" y="293"/>
                    <a:pt x="227" y="312"/>
                  </a:cubicBezTo>
                  <a:lnTo>
                    <a:pt x="235" y="312"/>
                  </a:lnTo>
                  <a:cubicBezTo>
                    <a:pt x="233" y="293"/>
                    <a:pt x="232" y="274"/>
                    <a:pt x="232" y="255"/>
                  </a:cubicBezTo>
                  <a:lnTo>
                    <a:pt x="232" y="0"/>
                  </a:lnTo>
                  <a:lnTo>
                    <a:pt x="284" y="0"/>
                  </a:lnTo>
                  <a:lnTo>
                    <a:pt x="284" y="343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7" name="Rectangle 14"/>
            <p:cNvSpPr>
              <a:spLocks noChangeArrowheads="1"/>
            </p:cNvSpPr>
            <p:nvPr userDrawn="1"/>
          </p:nvSpPr>
          <p:spPr bwMode="auto">
            <a:xfrm>
              <a:off x="7340600" y="695058"/>
              <a:ext cx="19050" cy="128587"/>
            </a:xfrm>
            <a:prstGeom prst="rect">
              <a:avLst/>
            </a:pr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8" name="Freeform 15"/>
            <p:cNvSpPr>
              <a:spLocks/>
            </p:cNvSpPr>
            <p:nvPr userDrawn="1"/>
          </p:nvSpPr>
          <p:spPr bwMode="auto">
            <a:xfrm>
              <a:off x="7378701" y="695058"/>
              <a:ext cx="109537" cy="128587"/>
            </a:xfrm>
            <a:custGeom>
              <a:avLst/>
              <a:gdLst>
                <a:gd name="T0" fmla="*/ 199 w 306"/>
                <a:gd name="T1" fmla="*/ 348 h 363"/>
                <a:gd name="T2" fmla="*/ 179 w 306"/>
                <a:gd name="T3" fmla="*/ 363 h 363"/>
                <a:gd name="T4" fmla="*/ 128 w 306"/>
                <a:gd name="T5" fmla="*/ 363 h 363"/>
                <a:gd name="T6" fmla="*/ 108 w 306"/>
                <a:gd name="T7" fmla="*/ 348 h 363"/>
                <a:gd name="T8" fmla="*/ 0 w 306"/>
                <a:gd name="T9" fmla="*/ 0 h 363"/>
                <a:gd name="T10" fmla="*/ 55 w 306"/>
                <a:gd name="T11" fmla="*/ 0 h 363"/>
                <a:gd name="T12" fmla="*/ 137 w 306"/>
                <a:gd name="T13" fmla="*/ 283 h 363"/>
                <a:gd name="T14" fmla="*/ 147 w 306"/>
                <a:gd name="T15" fmla="*/ 323 h 363"/>
                <a:gd name="T16" fmla="*/ 161 w 306"/>
                <a:gd name="T17" fmla="*/ 323 h 363"/>
                <a:gd name="T18" fmla="*/ 171 w 306"/>
                <a:gd name="T19" fmla="*/ 283 h 363"/>
                <a:gd name="T20" fmla="*/ 252 w 306"/>
                <a:gd name="T21" fmla="*/ 0 h 363"/>
                <a:gd name="T22" fmla="*/ 306 w 306"/>
                <a:gd name="T23" fmla="*/ 0 h 363"/>
                <a:gd name="T24" fmla="*/ 199 w 306"/>
                <a:gd name="T25" fmla="*/ 348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6" h="363">
                  <a:moveTo>
                    <a:pt x="199" y="348"/>
                  </a:moveTo>
                  <a:cubicBezTo>
                    <a:pt x="197" y="357"/>
                    <a:pt x="189" y="363"/>
                    <a:pt x="179" y="363"/>
                  </a:cubicBezTo>
                  <a:lnTo>
                    <a:pt x="128" y="363"/>
                  </a:lnTo>
                  <a:cubicBezTo>
                    <a:pt x="118" y="363"/>
                    <a:pt x="110" y="357"/>
                    <a:pt x="108" y="348"/>
                  </a:cubicBezTo>
                  <a:lnTo>
                    <a:pt x="0" y="0"/>
                  </a:lnTo>
                  <a:lnTo>
                    <a:pt x="55" y="0"/>
                  </a:lnTo>
                  <a:lnTo>
                    <a:pt x="137" y="283"/>
                  </a:lnTo>
                  <a:cubicBezTo>
                    <a:pt x="140" y="296"/>
                    <a:pt x="143" y="310"/>
                    <a:pt x="147" y="323"/>
                  </a:cubicBezTo>
                  <a:lnTo>
                    <a:pt x="161" y="323"/>
                  </a:lnTo>
                  <a:cubicBezTo>
                    <a:pt x="163" y="310"/>
                    <a:pt x="167" y="296"/>
                    <a:pt x="171" y="283"/>
                  </a:cubicBezTo>
                  <a:lnTo>
                    <a:pt x="252" y="0"/>
                  </a:lnTo>
                  <a:lnTo>
                    <a:pt x="306" y="0"/>
                  </a:lnTo>
                  <a:lnTo>
                    <a:pt x="199" y="348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9" name="Freeform 16"/>
            <p:cNvSpPr>
              <a:spLocks/>
            </p:cNvSpPr>
            <p:nvPr userDrawn="1"/>
          </p:nvSpPr>
          <p:spPr bwMode="auto">
            <a:xfrm>
              <a:off x="7505700" y="695058"/>
              <a:ext cx="80962" cy="128587"/>
            </a:xfrm>
            <a:custGeom>
              <a:avLst/>
              <a:gdLst>
                <a:gd name="T0" fmla="*/ 228 w 228"/>
                <a:gd name="T1" fmla="*/ 361 h 365"/>
                <a:gd name="T2" fmla="*/ 73 w 228"/>
                <a:gd name="T3" fmla="*/ 365 h 365"/>
                <a:gd name="T4" fmla="*/ 0 w 228"/>
                <a:gd name="T5" fmla="*/ 300 h 365"/>
                <a:gd name="T6" fmla="*/ 0 w 228"/>
                <a:gd name="T7" fmla="*/ 65 h 365"/>
                <a:gd name="T8" fmla="*/ 73 w 228"/>
                <a:gd name="T9" fmla="*/ 0 h 365"/>
                <a:gd name="T10" fmla="*/ 228 w 228"/>
                <a:gd name="T11" fmla="*/ 4 h 365"/>
                <a:gd name="T12" fmla="*/ 226 w 228"/>
                <a:gd name="T13" fmla="*/ 45 h 365"/>
                <a:gd name="T14" fmla="*/ 82 w 228"/>
                <a:gd name="T15" fmla="*/ 45 h 365"/>
                <a:gd name="T16" fmla="*/ 53 w 228"/>
                <a:gd name="T17" fmla="*/ 79 h 365"/>
                <a:gd name="T18" fmla="*/ 53 w 228"/>
                <a:gd name="T19" fmla="*/ 152 h 365"/>
                <a:gd name="T20" fmla="*/ 206 w 228"/>
                <a:gd name="T21" fmla="*/ 152 h 365"/>
                <a:gd name="T22" fmla="*/ 206 w 228"/>
                <a:gd name="T23" fmla="*/ 194 h 365"/>
                <a:gd name="T24" fmla="*/ 53 w 228"/>
                <a:gd name="T25" fmla="*/ 194 h 365"/>
                <a:gd name="T26" fmla="*/ 53 w 228"/>
                <a:gd name="T27" fmla="*/ 287 h 365"/>
                <a:gd name="T28" fmla="*/ 82 w 228"/>
                <a:gd name="T29" fmla="*/ 321 h 365"/>
                <a:gd name="T30" fmla="*/ 226 w 228"/>
                <a:gd name="T31" fmla="*/ 321 h 365"/>
                <a:gd name="T32" fmla="*/ 228 w 228"/>
                <a:gd name="T33" fmla="*/ 361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8" h="365">
                  <a:moveTo>
                    <a:pt x="228" y="361"/>
                  </a:moveTo>
                  <a:cubicBezTo>
                    <a:pt x="180" y="365"/>
                    <a:pt x="125" y="365"/>
                    <a:pt x="73" y="365"/>
                  </a:cubicBezTo>
                  <a:cubicBezTo>
                    <a:pt x="27" y="365"/>
                    <a:pt x="0" y="340"/>
                    <a:pt x="0" y="300"/>
                  </a:cubicBezTo>
                  <a:lnTo>
                    <a:pt x="0" y="65"/>
                  </a:lnTo>
                  <a:cubicBezTo>
                    <a:pt x="0" y="25"/>
                    <a:pt x="28" y="0"/>
                    <a:pt x="73" y="0"/>
                  </a:cubicBezTo>
                  <a:cubicBezTo>
                    <a:pt x="125" y="0"/>
                    <a:pt x="180" y="0"/>
                    <a:pt x="228" y="4"/>
                  </a:cubicBezTo>
                  <a:lnTo>
                    <a:pt x="226" y="45"/>
                  </a:lnTo>
                  <a:lnTo>
                    <a:pt x="82" y="45"/>
                  </a:lnTo>
                  <a:cubicBezTo>
                    <a:pt x="61" y="45"/>
                    <a:pt x="53" y="54"/>
                    <a:pt x="53" y="79"/>
                  </a:cubicBezTo>
                  <a:lnTo>
                    <a:pt x="53" y="152"/>
                  </a:lnTo>
                  <a:lnTo>
                    <a:pt x="206" y="152"/>
                  </a:lnTo>
                  <a:lnTo>
                    <a:pt x="206" y="194"/>
                  </a:lnTo>
                  <a:lnTo>
                    <a:pt x="53" y="194"/>
                  </a:lnTo>
                  <a:lnTo>
                    <a:pt x="53" y="287"/>
                  </a:lnTo>
                  <a:cubicBezTo>
                    <a:pt x="53" y="312"/>
                    <a:pt x="61" y="321"/>
                    <a:pt x="82" y="321"/>
                  </a:cubicBezTo>
                  <a:lnTo>
                    <a:pt x="226" y="321"/>
                  </a:lnTo>
                  <a:lnTo>
                    <a:pt x="228" y="361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0" name="Freeform 17"/>
            <p:cNvSpPr>
              <a:spLocks noEditPoints="1"/>
            </p:cNvSpPr>
            <p:nvPr userDrawn="1"/>
          </p:nvSpPr>
          <p:spPr bwMode="auto">
            <a:xfrm>
              <a:off x="7612063" y="693471"/>
              <a:ext cx="92075" cy="130175"/>
            </a:xfrm>
            <a:custGeom>
              <a:avLst/>
              <a:gdLst>
                <a:gd name="T0" fmla="*/ 126 w 260"/>
                <a:gd name="T1" fmla="*/ 173 h 367"/>
                <a:gd name="T2" fmla="*/ 194 w 260"/>
                <a:gd name="T3" fmla="*/ 108 h 367"/>
                <a:gd name="T4" fmla="*/ 126 w 260"/>
                <a:gd name="T5" fmla="*/ 45 h 367"/>
                <a:gd name="T6" fmla="*/ 52 w 260"/>
                <a:gd name="T7" fmla="*/ 45 h 367"/>
                <a:gd name="T8" fmla="*/ 52 w 260"/>
                <a:gd name="T9" fmla="*/ 173 h 367"/>
                <a:gd name="T10" fmla="*/ 126 w 260"/>
                <a:gd name="T11" fmla="*/ 173 h 367"/>
                <a:gd name="T12" fmla="*/ 204 w 260"/>
                <a:gd name="T13" fmla="*/ 367 h 367"/>
                <a:gd name="T14" fmla="*/ 173 w 260"/>
                <a:gd name="T15" fmla="*/ 254 h 367"/>
                <a:gd name="T16" fmla="*/ 127 w 260"/>
                <a:gd name="T17" fmla="*/ 218 h 367"/>
                <a:gd name="T18" fmla="*/ 52 w 260"/>
                <a:gd name="T19" fmla="*/ 217 h 367"/>
                <a:gd name="T20" fmla="*/ 52 w 260"/>
                <a:gd name="T21" fmla="*/ 367 h 367"/>
                <a:gd name="T22" fmla="*/ 0 w 260"/>
                <a:gd name="T23" fmla="*/ 367 h 367"/>
                <a:gd name="T24" fmla="*/ 0 w 260"/>
                <a:gd name="T25" fmla="*/ 4 h 367"/>
                <a:gd name="T26" fmla="*/ 127 w 260"/>
                <a:gd name="T27" fmla="*/ 0 h 367"/>
                <a:gd name="T28" fmla="*/ 247 w 260"/>
                <a:gd name="T29" fmla="*/ 105 h 367"/>
                <a:gd name="T30" fmla="*/ 180 w 260"/>
                <a:gd name="T31" fmla="*/ 197 h 367"/>
                <a:gd name="T32" fmla="*/ 180 w 260"/>
                <a:gd name="T33" fmla="*/ 200 h 367"/>
                <a:gd name="T34" fmla="*/ 226 w 260"/>
                <a:gd name="T35" fmla="*/ 252 h 367"/>
                <a:gd name="T36" fmla="*/ 260 w 260"/>
                <a:gd name="T37" fmla="*/ 367 h 367"/>
                <a:gd name="T38" fmla="*/ 204 w 260"/>
                <a:gd name="T3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0" h="367">
                  <a:moveTo>
                    <a:pt x="126" y="173"/>
                  </a:moveTo>
                  <a:cubicBezTo>
                    <a:pt x="177" y="172"/>
                    <a:pt x="194" y="158"/>
                    <a:pt x="194" y="108"/>
                  </a:cubicBezTo>
                  <a:cubicBezTo>
                    <a:pt x="194" y="58"/>
                    <a:pt x="177" y="45"/>
                    <a:pt x="126" y="45"/>
                  </a:cubicBezTo>
                  <a:cubicBezTo>
                    <a:pt x="98" y="45"/>
                    <a:pt x="72" y="45"/>
                    <a:pt x="52" y="45"/>
                  </a:cubicBezTo>
                  <a:lnTo>
                    <a:pt x="52" y="173"/>
                  </a:lnTo>
                  <a:lnTo>
                    <a:pt x="126" y="173"/>
                  </a:lnTo>
                  <a:close/>
                  <a:moveTo>
                    <a:pt x="204" y="367"/>
                  </a:moveTo>
                  <a:lnTo>
                    <a:pt x="173" y="254"/>
                  </a:lnTo>
                  <a:cubicBezTo>
                    <a:pt x="164" y="228"/>
                    <a:pt x="150" y="218"/>
                    <a:pt x="127" y="218"/>
                  </a:cubicBezTo>
                  <a:lnTo>
                    <a:pt x="52" y="217"/>
                  </a:lnTo>
                  <a:lnTo>
                    <a:pt x="52" y="367"/>
                  </a:lnTo>
                  <a:lnTo>
                    <a:pt x="0" y="367"/>
                  </a:lnTo>
                  <a:lnTo>
                    <a:pt x="0" y="4"/>
                  </a:lnTo>
                  <a:cubicBezTo>
                    <a:pt x="40" y="0"/>
                    <a:pt x="68" y="0"/>
                    <a:pt x="127" y="0"/>
                  </a:cubicBezTo>
                  <a:cubicBezTo>
                    <a:pt x="212" y="0"/>
                    <a:pt x="247" y="23"/>
                    <a:pt x="247" y="105"/>
                  </a:cubicBezTo>
                  <a:cubicBezTo>
                    <a:pt x="247" y="162"/>
                    <a:pt x="229" y="191"/>
                    <a:pt x="180" y="197"/>
                  </a:cubicBezTo>
                  <a:lnTo>
                    <a:pt x="180" y="200"/>
                  </a:lnTo>
                  <a:cubicBezTo>
                    <a:pt x="198" y="205"/>
                    <a:pt x="218" y="221"/>
                    <a:pt x="226" y="252"/>
                  </a:cubicBezTo>
                  <a:lnTo>
                    <a:pt x="260" y="367"/>
                  </a:lnTo>
                  <a:lnTo>
                    <a:pt x="204" y="36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1" name="Freeform 18"/>
            <p:cNvSpPr>
              <a:spLocks/>
            </p:cNvSpPr>
            <p:nvPr userDrawn="1"/>
          </p:nvSpPr>
          <p:spPr bwMode="auto">
            <a:xfrm>
              <a:off x="7723188" y="691883"/>
              <a:ext cx="85725" cy="133350"/>
            </a:xfrm>
            <a:custGeom>
              <a:avLst/>
              <a:gdLst>
                <a:gd name="T0" fmla="*/ 229 w 243"/>
                <a:gd name="T1" fmla="*/ 11 h 375"/>
                <a:gd name="T2" fmla="*/ 226 w 243"/>
                <a:gd name="T3" fmla="*/ 49 h 375"/>
                <a:gd name="T4" fmla="*/ 122 w 243"/>
                <a:gd name="T5" fmla="*/ 47 h 375"/>
                <a:gd name="T6" fmla="*/ 53 w 243"/>
                <a:gd name="T7" fmla="*/ 97 h 375"/>
                <a:gd name="T8" fmla="*/ 97 w 243"/>
                <a:gd name="T9" fmla="*/ 152 h 375"/>
                <a:gd name="T10" fmla="*/ 169 w 243"/>
                <a:gd name="T11" fmla="*/ 172 h 375"/>
                <a:gd name="T12" fmla="*/ 243 w 243"/>
                <a:gd name="T13" fmla="*/ 276 h 375"/>
                <a:gd name="T14" fmla="*/ 119 w 243"/>
                <a:gd name="T15" fmla="*/ 375 h 375"/>
                <a:gd name="T16" fmla="*/ 5 w 243"/>
                <a:gd name="T17" fmla="*/ 365 h 375"/>
                <a:gd name="T18" fmla="*/ 9 w 243"/>
                <a:gd name="T19" fmla="*/ 326 h 375"/>
                <a:gd name="T20" fmla="*/ 120 w 243"/>
                <a:gd name="T21" fmla="*/ 329 h 375"/>
                <a:gd name="T22" fmla="*/ 189 w 243"/>
                <a:gd name="T23" fmla="*/ 275 h 375"/>
                <a:gd name="T24" fmla="*/ 146 w 243"/>
                <a:gd name="T25" fmla="*/ 219 h 375"/>
                <a:gd name="T26" fmla="*/ 72 w 243"/>
                <a:gd name="T27" fmla="*/ 199 h 375"/>
                <a:gd name="T28" fmla="*/ 0 w 243"/>
                <a:gd name="T29" fmla="*/ 96 h 375"/>
                <a:gd name="T30" fmla="*/ 120 w 243"/>
                <a:gd name="T31" fmla="*/ 0 h 375"/>
                <a:gd name="T32" fmla="*/ 229 w 243"/>
                <a:gd name="T33" fmla="*/ 11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3" h="375">
                  <a:moveTo>
                    <a:pt x="229" y="11"/>
                  </a:moveTo>
                  <a:lnTo>
                    <a:pt x="226" y="49"/>
                  </a:lnTo>
                  <a:cubicBezTo>
                    <a:pt x="195" y="48"/>
                    <a:pt x="156" y="47"/>
                    <a:pt x="122" y="47"/>
                  </a:cubicBezTo>
                  <a:cubicBezTo>
                    <a:pt x="72" y="47"/>
                    <a:pt x="53" y="49"/>
                    <a:pt x="53" y="97"/>
                  </a:cubicBezTo>
                  <a:cubicBezTo>
                    <a:pt x="53" y="135"/>
                    <a:pt x="67" y="145"/>
                    <a:pt x="97" y="152"/>
                  </a:cubicBezTo>
                  <a:lnTo>
                    <a:pt x="169" y="172"/>
                  </a:lnTo>
                  <a:cubicBezTo>
                    <a:pt x="225" y="188"/>
                    <a:pt x="243" y="221"/>
                    <a:pt x="243" y="276"/>
                  </a:cubicBezTo>
                  <a:cubicBezTo>
                    <a:pt x="243" y="359"/>
                    <a:pt x="206" y="375"/>
                    <a:pt x="119" y="375"/>
                  </a:cubicBezTo>
                  <a:cubicBezTo>
                    <a:pt x="96" y="375"/>
                    <a:pt x="56" y="374"/>
                    <a:pt x="5" y="365"/>
                  </a:cubicBezTo>
                  <a:lnTo>
                    <a:pt x="9" y="326"/>
                  </a:lnTo>
                  <a:cubicBezTo>
                    <a:pt x="75" y="328"/>
                    <a:pt x="93" y="329"/>
                    <a:pt x="120" y="329"/>
                  </a:cubicBezTo>
                  <a:cubicBezTo>
                    <a:pt x="173" y="328"/>
                    <a:pt x="189" y="320"/>
                    <a:pt x="189" y="275"/>
                  </a:cubicBezTo>
                  <a:cubicBezTo>
                    <a:pt x="189" y="236"/>
                    <a:pt x="175" y="227"/>
                    <a:pt x="146" y="219"/>
                  </a:cubicBezTo>
                  <a:lnTo>
                    <a:pt x="72" y="199"/>
                  </a:lnTo>
                  <a:cubicBezTo>
                    <a:pt x="19" y="184"/>
                    <a:pt x="0" y="151"/>
                    <a:pt x="0" y="96"/>
                  </a:cubicBezTo>
                  <a:cubicBezTo>
                    <a:pt x="0" y="12"/>
                    <a:pt x="38" y="0"/>
                    <a:pt x="120" y="0"/>
                  </a:cubicBezTo>
                  <a:cubicBezTo>
                    <a:pt x="154" y="0"/>
                    <a:pt x="192" y="2"/>
                    <a:pt x="229" y="11"/>
                  </a:cubicBez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2" name="Rectangle 19"/>
            <p:cNvSpPr>
              <a:spLocks noChangeArrowheads="1"/>
            </p:cNvSpPr>
            <p:nvPr userDrawn="1"/>
          </p:nvSpPr>
          <p:spPr bwMode="auto">
            <a:xfrm>
              <a:off x="7834312" y="695058"/>
              <a:ext cx="19050" cy="128587"/>
            </a:xfrm>
            <a:prstGeom prst="rect">
              <a:avLst/>
            </a:pr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3" name="Freeform 20"/>
            <p:cNvSpPr>
              <a:spLocks/>
            </p:cNvSpPr>
            <p:nvPr userDrawn="1"/>
          </p:nvSpPr>
          <p:spPr bwMode="auto">
            <a:xfrm>
              <a:off x="7872413" y="695058"/>
              <a:ext cx="101600" cy="128587"/>
            </a:xfrm>
            <a:custGeom>
              <a:avLst/>
              <a:gdLst>
                <a:gd name="T0" fmla="*/ 168 w 283"/>
                <a:gd name="T1" fmla="*/ 47 h 363"/>
                <a:gd name="T2" fmla="*/ 168 w 283"/>
                <a:gd name="T3" fmla="*/ 363 h 363"/>
                <a:gd name="T4" fmla="*/ 114 w 283"/>
                <a:gd name="T5" fmla="*/ 363 h 363"/>
                <a:gd name="T6" fmla="*/ 114 w 283"/>
                <a:gd name="T7" fmla="*/ 47 h 363"/>
                <a:gd name="T8" fmla="*/ 0 w 283"/>
                <a:gd name="T9" fmla="*/ 47 h 363"/>
                <a:gd name="T10" fmla="*/ 0 w 283"/>
                <a:gd name="T11" fmla="*/ 0 h 363"/>
                <a:gd name="T12" fmla="*/ 283 w 283"/>
                <a:gd name="T13" fmla="*/ 0 h 363"/>
                <a:gd name="T14" fmla="*/ 283 w 283"/>
                <a:gd name="T15" fmla="*/ 47 h 363"/>
                <a:gd name="T16" fmla="*/ 168 w 283"/>
                <a:gd name="T17" fmla="*/ 4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3" h="363">
                  <a:moveTo>
                    <a:pt x="168" y="47"/>
                  </a:moveTo>
                  <a:lnTo>
                    <a:pt x="168" y="363"/>
                  </a:lnTo>
                  <a:lnTo>
                    <a:pt x="114" y="363"/>
                  </a:lnTo>
                  <a:lnTo>
                    <a:pt x="114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283" y="0"/>
                  </a:lnTo>
                  <a:lnTo>
                    <a:pt x="283" y="47"/>
                  </a:lnTo>
                  <a:lnTo>
                    <a:pt x="168" y="4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4" name="Freeform 21"/>
            <p:cNvSpPr>
              <a:spLocks noEditPoints="1"/>
            </p:cNvSpPr>
            <p:nvPr userDrawn="1"/>
          </p:nvSpPr>
          <p:spPr bwMode="auto">
            <a:xfrm>
              <a:off x="7969250" y="660133"/>
              <a:ext cx="114299" cy="163512"/>
            </a:xfrm>
            <a:custGeom>
              <a:avLst/>
              <a:gdLst>
                <a:gd name="T0" fmla="*/ 199 w 321"/>
                <a:gd name="T1" fmla="*/ 57 h 459"/>
                <a:gd name="T2" fmla="*/ 185 w 321"/>
                <a:gd name="T3" fmla="*/ 43 h 459"/>
                <a:gd name="T4" fmla="*/ 185 w 321"/>
                <a:gd name="T5" fmla="*/ 14 h 459"/>
                <a:gd name="T6" fmla="*/ 199 w 321"/>
                <a:gd name="T7" fmla="*/ 0 h 459"/>
                <a:gd name="T8" fmla="*/ 215 w 321"/>
                <a:gd name="T9" fmla="*/ 0 h 459"/>
                <a:gd name="T10" fmla="*/ 230 w 321"/>
                <a:gd name="T11" fmla="*/ 14 h 459"/>
                <a:gd name="T12" fmla="*/ 230 w 321"/>
                <a:gd name="T13" fmla="*/ 43 h 459"/>
                <a:gd name="T14" fmla="*/ 215 w 321"/>
                <a:gd name="T15" fmla="*/ 57 h 459"/>
                <a:gd name="T16" fmla="*/ 199 w 321"/>
                <a:gd name="T17" fmla="*/ 57 h 459"/>
                <a:gd name="T18" fmla="*/ 176 w 321"/>
                <a:gd name="T19" fmla="*/ 166 h 459"/>
                <a:gd name="T20" fmla="*/ 167 w 321"/>
                <a:gd name="T21" fmla="*/ 137 h 459"/>
                <a:gd name="T22" fmla="*/ 153 w 321"/>
                <a:gd name="T23" fmla="*/ 137 h 459"/>
                <a:gd name="T24" fmla="*/ 144 w 321"/>
                <a:gd name="T25" fmla="*/ 166 h 459"/>
                <a:gd name="T26" fmla="*/ 102 w 321"/>
                <a:gd name="T27" fmla="*/ 304 h 459"/>
                <a:gd name="T28" fmla="*/ 218 w 321"/>
                <a:gd name="T29" fmla="*/ 304 h 459"/>
                <a:gd name="T30" fmla="*/ 176 w 321"/>
                <a:gd name="T31" fmla="*/ 166 h 459"/>
                <a:gd name="T32" fmla="*/ 105 w 321"/>
                <a:gd name="T33" fmla="*/ 57 h 459"/>
                <a:gd name="T34" fmla="*/ 92 w 321"/>
                <a:gd name="T35" fmla="*/ 43 h 459"/>
                <a:gd name="T36" fmla="*/ 92 w 321"/>
                <a:gd name="T37" fmla="*/ 14 h 459"/>
                <a:gd name="T38" fmla="*/ 105 w 321"/>
                <a:gd name="T39" fmla="*/ 0 h 459"/>
                <a:gd name="T40" fmla="*/ 122 w 321"/>
                <a:gd name="T41" fmla="*/ 0 h 459"/>
                <a:gd name="T42" fmla="*/ 136 w 321"/>
                <a:gd name="T43" fmla="*/ 14 h 459"/>
                <a:gd name="T44" fmla="*/ 136 w 321"/>
                <a:gd name="T45" fmla="*/ 43 h 459"/>
                <a:gd name="T46" fmla="*/ 122 w 321"/>
                <a:gd name="T47" fmla="*/ 57 h 459"/>
                <a:gd name="T48" fmla="*/ 105 w 321"/>
                <a:gd name="T49" fmla="*/ 57 h 459"/>
                <a:gd name="T50" fmla="*/ 88 w 321"/>
                <a:gd name="T51" fmla="*/ 350 h 459"/>
                <a:gd name="T52" fmla="*/ 54 w 321"/>
                <a:gd name="T53" fmla="*/ 459 h 459"/>
                <a:gd name="T54" fmla="*/ 0 w 321"/>
                <a:gd name="T55" fmla="*/ 459 h 459"/>
                <a:gd name="T56" fmla="*/ 114 w 321"/>
                <a:gd name="T57" fmla="*/ 110 h 459"/>
                <a:gd name="T58" fmla="*/ 133 w 321"/>
                <a:gd name="T59" fmla="*/ 96 h 459"/>
                <a:gd name="T60" fmla="*/ 187 w 321"/>
                <a:gd name="T61" fmla="*/ 96 h 459"/>
                <a:gd name="T62" fmla="*/ 206 w 321"/>
                <a:gd name="T63" fmla="*/ 110 h 459"/>
                <a:gd name="T64" fmla="*/ 321 w 321"/>
                <a:gd name="T65" fmla="*/ 459 h 459"/>
                <a:gd name="T66" fmla="*/ 266 w 321"/>
                <a:gd name="T67" fmla="*/ 459 h 459"/>
                <a:gd name="T68" fmla="*/ 233 w 321"/>
                <a:gd name="T69" fmla="*/ 350 h 459"/>
                <a:gd name="T70" fmla="*/ 88 w 321"/>
                <a:gd name="T71" fmla="*/ 35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21" h="459">
                  <a:moveTo>
                    <a:pt x="199" y="57"/>
                  </a:moveTo>
                  <a:cubicBezTo>
                    <a:pt x="189" y="57"/>
                    <a:pt x="185" y="53"/>
                    <a:pt x="185" y="43"/>
                  </a:cubicBezTo>
                  <a:lnTo>
                    <a:pt x="185" y="14"/>
                  </a:lnTo>
                  <a:cubicBezTo>
                    <a:pt x="185" y="6"/>
                    <a:pt x="189" y="0"/>
                    <a:pt x="199" y="0"/>
                  </a:cubicBezTo>
                  <a:lnTo>
                    <a:pt x="215" y="0"/>
                  </a:lnTo>
                  <a:cubicBezTo>
                    <a:pt x="224" y="0"/>
                    <a:pt x="230" y="6"/>
                    <a:pt x="230" y="14"/>
                  </a:cubicBezTo>
                  <a:lnTo>
                    <a:pt x="230" y="43"/>
                  </a:lnTo>
                  <a:cubicBezTo>
                    <a:pt x="230" y="53"/>
                    <a:pt x="224" y="57"/>
                    <a:pt x="215" y="57"/>
                  </a:cubicBezTo>
                  <a:lnTo>
                    <a:pt x="199" y="57"/>
                  </a:lnTo>
                  <a:close/>
                  <a:moveTo>
                    <a:pt x="176" y="166"/>
                  </a:moveTo>
                  <a:cubicBezTo>
                    <a:pt x="173" y="157"/>
                    <a:pt x="170" y="146"/>
                    <a:pt x="167" y="137"/>
                  </a:cubicBezTo>
                  <a:lnTo>
                    <a:pt x="153" y="137"/>
                  </a:lnTo>
                  <a:cubicBezTo>
                    <a:pt x="150" y="146"/>
                    <a:pt x="147" y="157"/>
                    <a:pt x="144" y="166"/>
                  </a:cubicBezTo>
                  <a:lnTo>
                    <a:pt x="102" y="304"/>
                  </a:lnTo>
                  <a:lnTo>
                    <a:pt x="218" y="304"/>
                  </a:lnTo>
                  <a:lnTo>
                    <a:pt x="176" y="166"/>
                  </a:lnTo>
                  <a:close/>
                  <a:moveTo>
                    <a:pt x="105" y="57"/>
                  </a:moveTo>
                  <a:cubicBezTo>
                    <a:pt x="96" y="57"/>
                    <a:pt x="92" y="53"/>
                    <a:pt x="92" y="43"/>
                  </a:cubicBezTo>
                  <a:lnTo>
                    <a:pt x="92" y="14"/>
                  </a:lnTo>
                  <a:cubicBezTo>
                    <a:pt x="92" y="6"/>
                    <a:pt x="96" y="0"/>
                    <a:pt x="105" y="0"/>
                  </a:cubicBezTo>
                  <a:lnTo>
                    <a:pt x="122" y="0"/>
                  </a:lnTo>
                  <a:cubicBezTo>
                    <a:pt x="132" y="0"/>
                    <a:pt x="136" y="6"/>
                    <a:pt x="136" y="14"/>
                  </a:cubicBezTo>
                  <a:lnTo>
                    <a:pt x="136" y="43"/>
                  </a:lnTo>
                  <a:cubicBezTo>
                    <a:pt x="136" y="53"/>
                    <a:pt x="132" y="57"/>
                    <a:pt x="122" y="57"/>
                  </a:cubicBezTo>
                  <a:lnTo>
                    <a:pt x="105" y="57"/>
                  </a:lnTo>
                  <a:close/>
                  <a:moveTo>
                    <a:pt x="88" y="350"/>
                  </a:moveTo>
                  <a:lnTo>
                    <a:pt x="54" y="459"/>
                  </a:lnTo>
                  <a:lnTo>
                    <a:pt x="0" y="459"/>
                  </a:lnTo>
                  <a:lnTo>
                    <a:pt x="114" y="110"/>
                  </a:lnTo>
                  <a:cubicBezTo>
                    <a:pt x="116" y="102"/>
                    <a:pt x="124" y="96"/>
                    <a:pt x="133" y="96"/>
                  </a:cubicBezTo>
                  <a:lnTo>
                    <a:pt x="187" y="96"/>
                  </a:lnTo>
                  <a:cubicBezTo>
                    <a:pt x="196" y="96"/>
                    <a:pt x="204" y="102"/>
                    <a:pt x="206" y="110"/>
                  </a:cubicBezTo>
                  <a:lnTo>
                    <a:pt x="321" y="459"/>
                  </a:lnTo>
                  <a:lnTo>
                    <a:pt x="266" y="459"/>
                  </a:lnTo>
                  <a:lnTo>
                    <a:pt x="233" y="350"/>
                  </a:lnTo>
                  <a:lnTo>
                    <a:pt x="88" y="350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5" name="Freeform 22"/>
            <p:cNvSpPr>
              <a:spLocks/>
            </p:cNvSpPr>
            <p:nvPr userDrawn="1"/>
          </p:nvSpPr>
          <p:spPr bwMode="auto">
            <a:xfrm>
              <a:off x="8078788" y="695058"/>
              <a:ext cx="100012" cy="128587"/>
            </a:xfrm>
            <a:custGeom>
              <a:avLst/>
              <a:gdLst>
                <a:gd name="T0" fmla="*/ 167 w 282"/>
                <a:gd name="T1" fmla="*/ 47 h 363"/>
                <a:gd name="T2" fmla="*/ 167 w 282"/>
                <a:gd name="T3" fmla="*/ 363 h 363"/>
                <a:gd name="T4" fmla="*/ 114 w 282"/>
                <a:gd name="T5" fmla="*/ 363 h 363"/>
                <a:gd name="T6" fmla="*/ 114 w 282"/>
                <a:gd name="T7" fmla="*/ 47 h 363"/>
                <a:gd name="T8" fmla="*/ 0 w 282"/>
                <a:gd name="T9" fmla="*/ 47 h 363"/>
                <a:gd name="T10" fmla="*/ 0 w 282"/>
                <a:gd name="T11" fmla="*/ 0 h 363"/>
                <a:gd name="T12" fmla="*/ 282 w 282"/>
                <a:gd name="T13" fmla="*/ 0 h 363"/>
                <a:gd name="T14" fmla="*/ 282 w 282"/>
                <a:gd name="T15" fmla="*/ 47 h 363"/>
                <a:gd name="T16" fmla="*/ 167 w 282"/>
                <a:gd name="T17" fmla="*/ 4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2" h="363">
                  <a:moveTo>
                    <a:pt x="167" y="47"/>
                  </a:moveTo>
                  <a:lnTo>
                    <a:pt x="167" y="363"/>
                  </a:lnTo>
                  <a:lnTo>
                    <a:pt x="114" y="363"/>
                  </a:lnTo>
                  <a:lnTo>
                    <a:pt x="114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282" y="0"/>
                  </a:lnTo>
                  <a:lnTo>
                    <a:pt x="282" y="47"/>
                  </a:lnTo>
                  <a:lnTo>
                    <a:pt x="167" y="4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cxnSp>
        <p:nvCxnSpPr>
          <p:cNvPr id="56" name="Gerade Verbindung 55"/>
          <p:cNvCxnSpPr/>
          <p:nvPr userDrawn="1"/>
        </p:nvCxnSpPr>
        <p:spPr>
          <a:xfrm>
            <a:off x="287338" y="4824635"/>
            <a:ext cx="864235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Grafik 27">
            <a:extLst>
              <a:ext uri="{FF2B5EF4-FFF2-40B4-BE49-F238E27FC236}">
                <a16:creationId xmlns:a16="http://schemas.microsoft.com/office/drawing/2014/main" id="{612284B3-B0B2-47DD-9479-413071EFCADC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2182072" y="215755"/>
            <a:ext cx="2200289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804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0" r:id="rId6"/>
    <p:sldLayoutId id="2147483662" r:id="rId7"/>
    <p:sldLayoutId id="2147483664" r:id="rId8"/>
    <p:sldLayoutId id="2147483663" r:id="rId9"/>
    <p:sldLayoutId id="2147483665" r:id="rId10"/>
    <p:sldLayoutId id="2147483661" r:id="rId11"/>
    <p:sldLayoutId id="2147483667" r:id="rId12"/>
    <p:sldLayoutId id="2147483657" r:id="rId13"/>
    <p:sldLayoutId id="2147483670" r:id="rId14"/>
    <p:sldLayoutId id="2147483654" r:id="rId15"/>
    <p:sldLayoutId id="2147483655" r:id="rId16"/>
    <p:sldLayoutId id="2147483668" r:id="rId17"/>
    <p:sldLayoutId id="2147483658" r:id="rId18"/>
    <p:sldLayoutId id="2147483659" r:id="rId19"/>
  </p:sldLayoutIdLst>
  <p:hf hdr="0"/>
  <p:txStyles>
    <p:titleStyle>
      <a:lvl1pPr algn="l" defTabSz="914400" rtl="0" eaLnBrk="1" latinLnBrk="0" hangingPunct="1">
        <a:lnSpc>
          <a:spcPts val="2600"/>
        </a:lnSpc>
        <a:spcBef>
          <a:spcPts val="600"/>
        </a:spcBef>
        <a:buNone/>
        <a:defRPr sz="2400" b="0" kern="1200" cap="all" baseline="0">
          <a:solidFill>
            <a:schemeClr val="accent1"/>
          </a:solidFill>
          <a:latin typeface="Exo 2 Semi Bold" pitchFamily="50" charset="0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spcBef>
          <a:spcPts val="600"/>
        </a:spcBef>
        <a:spcAft>
          <a:spcPts val="600"/>
        </a:spcAft>
        <a:buFont typeface="Calibri" panose="020F0502020204030204" pitchFamily="34" charset="0"/>
        <a:buChar char="−"/>
        <a:defRPr sz="20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spcBef>
          <a:spcPts val="600"/>
        </a:spcBef>
        <a:spcAft>
          <a:spcPts val="300"/>
        </a:spcAft>
        <a:buFont typeface="Calibri" panose="020F0502020204030204" pitchFamily="34" charset="0"/>
        <a:buChar char="−"/>
        <a:defRPr sz="20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spcBef>
          <a:spcPts val="300"/>
        </a:spcBef>
        <a:spcAft>
          <a:spcPts val="300"/>
        </a:spcAft>
        <a:buFont typeface="Calibri" panose="020F0502020204030204" pitchFamily="34" charset="0"/>
        <a:buChar char="−"/>
        <a:defRPr sz="20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spcBef>
          <a:spcPts val="300"/>
        </a:spcBef>
        <a:buFont typeface="Calibri" panose="020F0502020204030204" pitchFamily="34" charset="0"/>
        <a:buChar char="−"/>
        <a:defRPr sz="20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spcBef>
          <a:spcPts val="0"/>
        </a:spcBef>
        <a:buFont typeface="Calibri" panose="020F0502020204030204" pitchFamily="34" charset="0"/>
        <a:buChar char="−"/>
        <a:defRPr sz="20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FF4A986-E270-1140-9FF5-746284524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249" y="829908"/>
            <a:ext cx="8346528" cy="653157"/>
          </a:xfrm>
          <a:prstGeom prst="rect">
            <a:avLst/>
          </a:prstGeom>
        </p:spPr>
        <p:txBody>
          <a:bodyPr vert="horz" lIns="36000" tIns="36000" rIns="36000" bIns="36000" rtlCol="0" anchor="t">
            <a:normAutofit/>
          </a:bodyPr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E550ADC-BD30-BC4C-BCD7-5CAF0AA63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5249" y="1539431"/>
            <a:ext cx="8346528" cy="3176893"/>
          </a:xfrm>
          <a:prstGeom prst="rect">
            <a:avLst/>
          </a:prstGeom>
        </p:spPr>
        <p:txBody>
          <a:bodyPr vert="horz" lIns="36000" tIns="36000" rIns="36000" bIns="36000" rtlCol="0">
            <a:normAutofit/>
          </a:bodyPr>
          <a:lstStyle/>
          <a:p>
            <a:pPr lvl="0"/>
            <a:r>
              <a:rPr lang="de-DE" dirty="0"/>
              <a:t>Text einfügen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96CC282-7D6B-8C46-878F-6DBD9EF2DDD2}"/>
              </a:ext>
            </a:extLst>
          </p:cNvPr>
          <p:cNvPicPr>
            <a:picLocks noChangeAspect="1"/>
          </p:cNvPicPr>
          <p:nvPr userDrawn="1"/>
        </p:nvPicPr>
        <p:blipFill>
          <a:blip r:embed="rId41"/>
          <a:stretch>
            <a:fillRect/>
          </a:stretch>
        </p:blipFill>
        <p:spPr>
          <a:xfrm>
            <a:off x="7985868" y="249295"/>
            <a:ext cx="909780" cy="489900"/>
          </a:xfrm>
          <a:prstGeom prst="rect">
            <a:avLst/>
          </a:prstGeom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A335C9E7-A849-6844-8DC6-5CD718A4996A}"/>
              </a:ext>
            </a:extLst>
          </p:cNvPr>
          <p:cNvGrpSpPr/>
          <p:nvPr userDrawn="1"/>
        </p:nvGrpSpPr>
        <p:grpSpPr>
          <a:xfrm>
            <a:off x="0" y="4770314"/>
            <a:ext cx="9217025" cy="0"/>
            <a:chOff x="0" y="4947315"/>
            <a:chExt cx="9144000" cy="0"/>
          </a:xfrm>
        </p:grpSpPr>
        <p:cxnSp>
          <p:nvCxnSpPr>
            <p:cNvPr id="12" name="Gerade Verbindung 11">
              <a:extLst>
                <a:ext uri="{FF2B5EF4-FFF2-40B4-BE49-F238E27FC236}">
                  <a16:creationId xmlns:a16="http://schemas.microsoft.com/office/drawing/2014/main" id="{0B5A74B2-E1D9-624A-A6E9-0784F3906C91}"/>
                </a:ext>
              </a:extLst>
            </p:cNvPr>
            <p:cNvCxnSpPr/>
            <p:nvPr userDrawn="1"/>
          </p:nvCxnSpPr>
          <p:spPr>
            <a:xfrm>
              <a:off x="0" y="4947315"/>
              <a:ext cx="30492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>
              <a:extLst>
                <a:ext uri="{FF2B5EF4-FFF2-40B4-BE49-F238E27FC236}">
                  <a16:creationId xmlns:a16="http://schemas.microsoft.com/office/drawing/2014/main" id="{364E2E33-A9B2-D144-B125-F0A73DB73C0A}"/>
                </a:ext>
              </a:extLst>
            </p:cNvPr>
            <p:cNvCxnSpPr/>
            <p:nvPr userDrawn="1"/>
          </p:nvCxnSpPr>
          <p:spPr>
            <a:xfrm>
              <a:off x="3047400" y="4947315"/>
              <a:ext cx="3049200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>
              <a:extLst>
                <a:ext uri="{FF2B5EF4-FFF2-40B4-BE49-F238E27FC236}">
                  <a16:creationId xmlns:a16="http://schemas.microsoft.com/office/drawing/2014/main" id="{CCD281E4-EBF0-3D44-A4E8-62025E0145D3}"/>
                </a:ext>
              </a:extLst>
            </p:cNvPr>
            <p:cNvCxnSpPr/>
            <p:nvPr userDrawn="1"/>
          </p:nvCxnSpPr>
          <p:spPr>
            <a:xfrm>
              <a:off x="6094800" y="4947315"/>
              <a:ext cx="3049200" cy="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693554F1-3A86-3F42-93D0-C160E01BE47E}"/>
              </a:ext>
            </a:extLst>
          </p:cNvPr>
          <p:cNvPicPr>
            <a:picLocks noChangeAspect="1"/>
          </p:cNvPicPr>
          <p:nvPr userDrawn="1"/>
        </p:nvPicPr>
        <p:blipFill>
          <a:blip r:embed="rId42"/>
          <a:stretch>
            <a:fillRect/>
          </a:stretch>
        </p:blipFill>
        <p:spPr>
          <a:xfrm>
            <a:off x="8092101" y="814523"/>
            <a:ext cx="689675" cy="27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5437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  <p:sldLayoutId id="2147483696" r:id="rId25"/>
    <p:sldLayoutId id="2147483697" r:id="rId26"/>
    <p:sldLayoutId id="2147483698" r:id="rId27"/>
    <p:sldLayoutId id="2147483699" r:id="rId28"/>
    <p:sldLayoutId id="2147483700" r:id="rId29"/>
    <p:sldLayoutId id="2147483701" r:id="rId30"/>
    <p:sldLayoutId id="2147483702" r:id="rId31"/>
    <p:sldLayoutId id="2147483703" r:id="rId32"/>
    <p:sldLayoutId id="2147483704" r:id="rId33"/>
    <p:sldLayoutId id="2147483705" r:id="rId34"/>
    <p:sldLayoutId id="2147483706" r:id="rId35"/>
    <p:sldLayoutId id="2147483707" r:id="rId36"/>
    <p:sldLayoutId id="2147483708" r:id="rId37"/>
    <p:sldLayoutId id="2147483709" r:id="rId38"/>
    <p:sldLayoutId id="2147483710" r:id="rId39"/>
  </p:sldLayoutIdLst>
  <p:hf hdr="0" ftr="0" dt="0"/>
  <p:txStyles>
    <p:titleStyle>
      <a:lvl1pPr algn="l" defTabSz="921715" rtl="0" eaLnBrk="1" latinLnBrk="0" hangingPunct="1">
        <a:lnSpc>
          <a:spcPct val="90000"/>
        </a:lnSpc>
        <a:spcBef>
          <a:spcPct val="0"/>
        </a:spcBef>
        <a:buNone/>
        <a:defRPr sz="2419" b="1" i="0" kern="1200">
          <a:solidFill>
            <a:schemeClr val="accent4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30429" indent="-230429" algn="l" defTabSz="921715" rtl="0" eaLnBrk="1" latinLnBrk="0" hangingPunct="1">
        <a:lnSpc>
          <a:spcPct val="90000"/>
        </a:lnSpc>
        <a:spcBef>
          <a:spcPts val="1008"/>
        </a:spcBef>
        <a:buClr>
          <a:schemeClr val="accent4"/>
        </a:buClr>
        <a:buFont typeface="Arial" panose="020B0604020202020204" pitchFamily="34" charset="0"/>
        <a:buChar char="•"/>
        <a:defRPr sz="1411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91286" indent="-230429" algn="l" defTabSz="921715" rtl="0" eaLnBrk="1" latinLnBrk="0" hangingPunct="1">
        <a:lnSpc>
          <a:spcPct val="90000"/>
        </a:lnSpc>
        <a:spcBef>
          <a:spcPts val="504"/>
        </a:spcBef>
        <a:buClr>
          <a:schemeClr val="accent4"/>
        </a:buClr>
        <a:buFont typeface="Arial" panose="020B0604020202020204" pitchFamily="34" charset="0"/>
        <a:buChar char="•"/>
        <a:defRPr sz="121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52144" indent="-230429" algn="l" defTabSz="921715" rtl="0" eaLnBrk="1" latinLnBrk="0" hangingPunct="1">
        <a:lnSpc>
          <a:spcPct val="90000"/>
        </a:lnSpc>
        <a:spcBef>
          <a:spcPts val="504"/>
        </a:spcBef>
        <a:buClr>
          <a:schemeClr val="accent4"/>
        </a:buClr>
        <a:buFont typeface="Arial" panose="020B0604020202020204" pitchFamily="34" charset="0"/>
        <a:buChar char="•"/>
        <a:defRPr sz="1109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13002" indent="-230429" algn="l" defTabSz="921715" rtl="0" eaLnBrk="1" latinLnBrk="0" hangingPunct="1">
        <a:lnSpc>
          <a:spcPct val="90000"/>
        </a:lnSpc>
        <a:spcBef>
          <a:spcPts val="504"/>
        </a:spcBef>
        <a:buClr>
          <a:schemeClr val="accent4"/>
        </a:buClr>
        <a:buFont typeface="Arial" panose="020B0604020202020204" pitchFamily="34" charset="0"/>
        <a:buChar char="•"/>
        <a:defRPr sz="1058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73859" indent="-230429" algn="l" defTabSz="921715" rtl="0" eaLnBrk="1" latinLnBrk="0" hangingPunct="1">
        <a:lnSpc>
          <a:spcPct val="90000"/>
        </a:lnSpc>
        <a:spcBef>
          <a:spcPts val="504"/>
        </a:spcBef>
        <a:buClr>
          <a:schemeClr val="accent4"/>
        </a:buClr>
        <a:buFont typeface="Arial" panose="020B0604020202020204" pitchFamily="34" charset="0"/>
        <a:buChar char="•"/>
        <a:defRPr sz="1058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34717" indent="-230429" algn="l" defTabSz="921715" rtl="0" eaLnBrk="1" latinLnBrk="0" hangingPunct="1">
        <a:lnSpc>
          <a:spcPct val="90000"/>
        </a:lnSpc>
        <a:spcBef>
          <a:spcPts val="504"/>
        </a:spcBef>
        <a:buFont typeface="Arial" panose="020B0604020202020204" pitchFamily="34" charset="0"/>
        <a:buChar char="•"/>
        <a:defRPr sz="1814" kern="1200">
          <a:solidFill>
            <a:schemeClr val="tx1"/>
          </a:solidFill>
          <a:latin typeface="+mn-lt"/>
          <a:ea typeface="+mn-ea"/>
          <a:cs typeface="+mn-cs"/>
        </a:defRPr>
      </a:lvl6pPr>
      <a:lvl7pPr marL="2995574" indent="-230429" algn="l" defTabSz="921715" rtl="0" eaLnBrk="1" latinLnBrk="0" hangingPunct="1">
        <a:lnSpc>
          <a:spcPct val="90000"/>
        </a:lnSpc>
        <a:spcBef>
          <a:spcPts val="504"/>
        </a:spcBef>
        <a:buFont typeface="Arial" panose="020B0604020202020204" pitchFamily="34" charset="0"/>
        <a:buChar char="•"/>
        <a:defRPr sz="1814" kern="1200">
          <a:solidFill>
            <a:schemeClr val="tx1"/>
          </a:solidFill>
          <a:latin typeface="+mn-lt"/>
          <a:ea typeface="+mn-ea"/>
          <a:cs typeface="+mn-cs"/>
        </a:defRPr>
      </a:lvl7pPr>
      <a:lvl8pPr marL="3456432" indent="-230429" algn="l" defTabSz="921715" rtl="0" eaLnBrk="1" latinLnBrk="0" hangingPunct="1">
        <a:lnSpc>
          <a:spcPct val="90000"/>
        </a:lnSpc>
        <a:spcBef>
          <a:spcPts val="504"/>
        </a:spcBef>
        <a:buFont typeface="Arial" panose="020B0604020202020204" pitchFamily="34" charset="0"/>
        <a:buChar char="•"/>
        <a:defRPr sz="1814" kern="1200">
          <a:solidFill>
            <a:schemeClr val="tx1"/>
          </a:solidFill>
          <a:latin typeface="+mn-lt"/>
          <a:ea typeface="+mn-ea"/>
          <a:cs typeface="+mn-cs"/>
        </a:defRPr>
      </a:lvl8pPr>
      <a:lvl9pPr marL="3917290" indent="-230429" algn="l" defTabSz="921715" rtl="0" eaLnBrk="1" latinLnBrk="0" hangingPunct="1">
        <a:lnSpc>
          <a:spcPct val="90000"/>
        </a:lnSpc>
        <a:spcBef>
          <a:spcPts val="504"/>
        </a:spcBef>
        <a:buFont typeface="Arial" panose="020B0604020202020204" pitchFamily="34" charset="0"/>
        <a:buChar char="•"/>
        <a:defRPr sz="181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21715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1pPr>
      <a:lvl2pPr marL="460858" algn="l" defTabSz="921715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2pPr>
      <a:lvl3pPr marL="921715" algn="l" defTabSz="921715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3pPr>
      <a:lvl4pPr marL="1382573" algn="l" defTabSz="921715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4pPr>
      <a:lvl5pPr marL="1843430" algn="l" defTabSz="921715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5pPr>
      <a:lvl6pPr marL="2304288" algn="l" defTabSz="921715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6pPr>
      <a:lvl7pPr marL="2765146" algn="l" defTabSz="921715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7pPr>
      <a:lvl8pPr marL="3226003" algn="l" defTabSz="921715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8pPr>
      <a:lvl9pPr marL="3686861" algn="l" defTabSz="921715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2">
          <p15:clr>
            <a:srgbClr val="F26B43"/>
          </p15:clr>
        </p15:guide>
        <p15:guide id="3" pos="5488">
          <p15:clr>
            <a:srgbClr val="F26B43"/>
          </p15:clr>
        </p15:guide>
        <p15:guide id="4" orient="horz" pos="214">
          <p15:clr>
            <a:srgbClr val="F26B43"/>
          </p15:clr>
        </p15:guide>
        <p15:guide id="5" orient="horz" pos="1620">
          <p15:clr>
            <a:srgbClr val="F26B43"/>
          </p15:clr>
        </p15:guide>
        <p15:guide id="7" orient="horz" pos="509">
          <p15:clr>
            <a:srgbClr val="F26B43"/>
          </p15:clr>
        </p15:guide>
        <p15:guide id="8" orient="horz" pos="962">
          <p15:clr>
            <a:srgbClr val="F26B43"/>
          </p15:clr>
        </p15:guide>
        <p15:guide id="9" pos="884">
          <p15:clr>
            <a:srgbClr val="F26B43"/>
          </p15:clr>
        </p15:guide>
        <p15:guide id="10" orient="horz" pos="2981">
          <p15:clr>
            <a:srgbClr val="F26B43"/>
          </p15:clr>
        </p15:guide>
        <p15:guide id="12" orient="horz" pos="2890">
          <p15:clr>
            <a:srgbClr val="F26B43"/>
          </p15:clr>
        </p15:guide>
        <p15:guide id="13" pos="2880">
          <p15:clr>
            <a:srgbClr val="F26B43"/>
          </p15:clr>
        </p15:guide>
        <p15:guide id="14" pos="505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efk-beelen.de/beelener-familienzentrum/leistungen/neue-wege-elterncafe-zum-wiedereinstieg-fuer-frauen/" TargetMode="Externa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diakonie-duesseldorf.de/jugend-familie/kitas-tagespflege/ev-familienzentren/familienzentrum-gelsenkirchener-strasse" TargetMode="Externa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akonie-duesseldorf.de/jugend-familie/kitas-tagespflege/ev-familienzentren/familienzentrum-gelsenkirchener-strasse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kalkompass.de/heiligenhaus/c-ratgeber/kita-loewenzahn-unterstuetzt-ukraine-hilfe-mit-therapiehund_a1736164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milienzentrum.nrw.de/" TargetMode="External"/><Relationship Id="rId2" Type="http://schemas.openxmlformats.org/officeDocument/2006/relationships/hyperlink" Target="https://difis.org/publikationen/publikation/9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07/978-3-658-38616-0_34-1" TargetMode="External"/><Relationship Id="rId5" Type="http://schemas.openxmlformats.org/officeDocument/2006/relationships/hyperlink" Target="https://www.gesund-aufwachsen.ruhr/wp-content/uploads/2015/02/2.-FZ-und-Gesundheit-Stoebe-Blossey-230311.pdf" TargetMode="External"/><Relationship Id="rId4" Type="http://schemas.openxmlformats.org/officeDocument/2006/relationships/hyperlink" Target="https://www.familienzentrum.nrw.de/fileadmin/user_upload/Publikationen/ISA_br_Guetesiegel_web_RZ__1_.pdf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vielfach-kita.de/familienzentren.html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wo-kitas-owl.de/kita/kita/familienzentrum-eisbergen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wo-kitas-owl.de/kita/kita/familienzentrum-eisbergen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576064" y="3312467"/>
            <a:ext cx="5400600" cy="1584176"/>
          </a:xfrm>
          <a:prstGeom prst="rect">
            <a:avLst/>
          </a:prstGeom>
        </p:spPr>
        <p:txBody>
          <a:bodyPr vert="horz" wrap="none" lIns="0" tIns="0" rIns="0" bIns="54000" rtlCol="0" anchor="b" anchorCtr="0">
            <a:noAutofit/>
          </a:bodyPr>
          <a:lstStyle>
            <a:lvl1pPr algn="l" defTabSz="914400" rtl="0" eaLnBrk="1" latinLnBrk="0" hangingPunct="1">
              <a:lnSpc>
                <a:spcPts val="2400"/>
              </a:lnSpc>
              <a:spcBef>
                <a:spcPts val="600"/>
              </a:spcBef>
              <a:buNone/>
              <a:defRPr sz="2400" b="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600" dirty="0"/>
              <a:t>„Breaking </a:t>
            </a:r>
            <a:r>
              <a:rPr lang="de-DE" sz="1600" dirty="0" err="1"/>
              <a:t>silos</a:t>
            </a:r>
            <a:r>
              <a:rPr lang="de-DE" sz="1600" dirty="0"/>
              <a:t>, </a:t>
            </a:r>
            <a:r>
              <a:rPr lang="de-DE" sz="1600" dirty="0" err="1"/>
              <a:t>building</a:t>
            </a:r>
            <a:r>
              <a:rPr lang="de-DE" sz="1600" dirty="0"/>
              <a:t> </a:t>
            </a:r>
            <a:r>
              <a:rPr lang="de-DE" sz="1600" dirty="0" err="1"/>
              <a:t>futures</a:t>
            </a:r>
            <a:r>
              <a:rPr lang="de-DE" sz="1600" dirty="0"/>
              <a:t>. Policy </a:t>
            </a:r>
            <a:r>
              <a:rPr lang="de-DE" sz="1600" dirty="0" err="1"/>
              <a:t>innovations</a:t>
            </a:r>
            <a:r>
              <a:rPr lang="de-DE" sz="1600" dirty="0"/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integrated</a:t>
            </a:r>
            <a:r>
              <a:rPr lang="de-DE" sz="1600" dirty="0"/>
              <a:t> </a:t>
            </a:r>
            <a:r>
              <a:rPr lang="de-DE" sz="1600" dirty="0" err="1"/>
              <a:t>family</a:t>
            </a:r>
            <a:r>
              <a:rPr lang="de-DE" sz="1600" dirty="0"/>
              <a:t> and </a:t>
            </a:r>
            <a:r>
              <a:rPr lang="de-DE" sz="1600" dirty="0" err="1"/>
              <a:t>child</a:t>
            </a:r>
            <a:r>
              <a:rPr lang="de-DE" sz="1600" dirty="0"/>
              <a:t> Support“ – COFACE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600" dirty="0" err="1"/>
              <a:t>Families</a:t>
            </a:r>
            <a:r>
              <a:rPr lang="de-DE" sz="1600" dirty="0"/>
              <a:t> Europe &amp;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Odisee</a:t>
            </a:r>
            <a:r>
              <a:rPr lang="de-DE" sz="1600" dirty="0"/>
              <a:t> </a:t>
            </a:r>
            <a:r>
              <a:rPr lang="de-DE" sz="1600" dirty="0" err="1"/>
              <a:t>Centre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Family Studies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600" dirty="0" err="1"/>
              <a:t>Brussels</a:t>
            </a:r>
            <a:r>
              <a:rPr lang="de-DE" sz="1600" dirty="0"/>
              <a:t>, September 25th, 2025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600" dirty="0"/>
              <a:t>Stream I: Expanding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Boundaries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ECEC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600" dirty="0"/>
              <a:t>Dr. Sandra Fischer</a:t>
            </a:r>
          </a:p>
        </p:txBody>
      </p:sp>
      <p:sp>
        <p:nvSpPr>
          <p:cNvPr id="7" name="Untertitel 2"/>
          <p:cNvSpPr txBox="1">
            <a:spLocks/>
          </p:cNvSpPr>
          <p:nvPr/>
        </p:nvSpPr>
        <p:spPr>
          <a:xfrm>
            <a:off x="576064" y="1728291"/>
            <a:ext cx="5112568" cy="17281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3200" kern="1200" cap="all" baseline="0">
                <a:solidFill>
                  <a:schemeClr val="accent2"/>
                </a:solidFill>
                <a:latin typeface="Exo 2 Semi Bold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spcAft>
                <a:spcPts val="300"/>
              </a:spcAft>
              <a:buFont typeface="Calibri" panose="020F050202020403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Calibri" panose="020F050202020403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300"/>
              </a:spcBef>
              <a:buFont typeface="Calibri" panose="020F050202020403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2800" dirty="0"/>
              <a:t>The Family Center System in </a:t>
            </a:r>
          </a:p>
          <a:p>
            <a:pPr>
              <a:lnSpc>
                <a:spcPct val="100000"/>
              </a:lnSpc>
            </a:pPr>
            <a:r>
              <a:rPr lang="de-DE" sz="2800" dirty="0"/>
              <a:t>North </a:t>
            </a:r>
            <a:r>
              <a:rPr lang="de-DE" sz="2800" dirty="0" err="1"/>
              <a:t>rhine-Westphalia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108132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C6C798-2544-D75E-85EA-7FA3113C6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/>
              <a:t>3 </a:t>
            </a:r>
            <a:r>
              <a:rPr lang="de-DE" dirty="0" err="1"/>
              <a:t>guiding</a:t>
            </a:r>
            <a:r>
              <a:rPr lang="de-DE" dirty="0"/>
              <a:t> </a:t>
            </a:r>
            <a:r>
              <a:rPr lang="de-DE" dirty="0" err="1"/>
              <a:t>principles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2F4BC69-A39C-64BC-F352-80084EE21487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752528" y="2160339"/>
            <a:ext cx="4176000" cy="2592288"/>
          </a:xfrm>
        </p:spPr>
        <p:txBody>
          <a:bodyPr/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1800" dirty="0"/>
              <a:t>The </a:t>
            </a:r>
            <a:r>
              <a:rPr lang="de-DE" sz="1800" dirty="0" err="1"/>
              <a:t>idea</a:t>
            </a:r>
            <a:r>
              <a:rPr lang="de-DE" sz="1800" dirty="0"/>
              <a:t> </a:t>
            </a:r>
            <a:r>
              <a:rPr lang="de-DE" sz="1800" dirty="0" err="1"/>
              <a:t>is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support </a:t>
            </a:r>
            <a:r>
              <a:rPr lang="de-DE" sz="1800" dirty="0" err="1"/>
              <a:t>children</a:t>
            </a:r>
            <a:r>
              <a:rPr lang="de-DE" sz="1800" dirty="0"/>
              <a:t>…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de-DE" sz="1800" dirty="0"/>
              <a:t>… </a:t>
            </a:r>
            <a:r>
              <a:rPr lang="de-DE" sz="1800" dirty="0" err="1"/>
              <a:t>by</a:t>
            </a:r>
            <a:r>
              <a:rPr lang="de-DE" sz="1800" dirty="0"/>
              <a:t> </a:t>
            </a:r>
            <a:r>
              <a:rPr lang="de-DE" sz="1800" dirty="0" err="1"/>
              <a:t>supporting</a:t>
            </a:r>
            <a:r>
              <a:rPr lang="de-DE" sz="1800" dirty="0"/>
              <a:t> </a:t>
            </a:r>
            <a:r>
              <a:rPr lang="de-DE" sz="1800" dirty="0" err="1"/>
              <a:t>their</a:t>
            </a:r>
            <a:r>
              <a:rPr lang="de-DE" sz="1800" dirty="0"/>
              <a:t> </a:t>
            </a:r>
            <a:r>
              <a:rPr lang="de-DE" sz="1800" dirty="0" err="1"/>
              <a:t>parents</a:t>
            </a:r>
            <a:r>
              <a:rPr lang="de-DE" sz="1800" dirty="0"/>
              <a:t>,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de-DE" sz="1800" dirty="0"/>
              <a:t>… </a:t>
            </a:r>
            <a:r>
              <a:rPr lang="de-DE" sz="1800" dirty="0" err="1"/>
              <a:t>by</a:t>
            </a:r>
            <a:r>
              <a:rPr lang="de-DE" sz="1800" dirty="0"/>
              <a:t> </a:t>
            </a:r>
            <a:r>
              <a:rPr lang="de-DE" sz="1800" dirty="0" err="1"/>
              <a:t>enabling</a:t>
            </a:r>
            <a:r>
              <a:rPr lang="de-DE" sz="1800" dirty="0"/>
              <a:t> </a:t>
            </a:r>
            <a:r>
              <a:rPr lang="de-DE" sz="1800" dirty="0" err="1"/>
              <a:t>easily</a:t>
            </a:r>
            <a:r>
              <a:rPr lang="de-DE" sz="1800" dirty="0"/>
              <a:t> </a:t>
            </a:r>
            <a:r>
              <a:rPr lang="de-DE" sz="1800" dirty="0" err="1"/>
              <a:t>accessible</a:t>
            </a:r>
            <a:r>
              <a:rPr lang="de-DE" sz="1800" dirty="0"/>
              <a:t> </a:t>
            </a:r>
            <a:r>
              <a:rPr lang="de-DE" sz="1800" dirty="0" err="1"/>
              <a:t>services</a:t>
            </a:r>
            <a:r>
              <a:rPr lang="de-DE" sz="1800" dirty="0"/>
              <a:t> </a:t>
            </a:r>
            <a:r>
              <a:rPr lang="de-DE" sz="1800" dirty="0" err="1"/>
              <a:t>without</a:t>
            </a:r>
            <a:r>
              <a:rPr lang="de-DE" sz="1800" dirty="0"/>
              <a:t> </a:t>
            </a:r>
            <a:r>
              <a:rPr lang="de-DE" sz="1800" dirty="0" err="1"/>
              <a:t>stigmatisation</a:t>
            </a:r>
            <a:r>
              <a:rPr lang="de-DE" sz="1800" dirty="0"/>
              <a:t>,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de-DE" sz="1800" dirty="0"/>
              <a:t>… </a:t>
            </a:r>
            <a:r>
              <a:rPr lang="de-DE" sz="1800" dirty="0" err="1"/>
              <a:t>by</a:t>
            </a:r>
            <a:r>
              <a:rPr lang="de-DE" sz="1800" dirty="0"/>
              <a:t> </a:t>
            </a:r>
            <a:r>
              <a:rPr lang="de-DE" sz="1800" dirty="0" err="1"/>
              <a:t>offering</a:t>
            </a:r>
            <a:r>
              <a:rPr lang="de-DE" sz="1800" dirty="0"/>
              <a:t> </a:t>
            </a:r>
            <a:r>
              <a:rPr lang="de-DE" sz="1800" dirty="0" err="1"/>
              <a:t>services</a:t>
            </a:r>
            <a:r>
              <a:rPr lang="de-DE" sz="1800" dirty="0"/>
              <a:t> </a:t>
            </a:r>
            <a:r>
              <a:rPr lang="de-DE" sz="1800" dirty="0" err="1"/>
              <a:t>from</a:t>
            </a:r>
            <a:r>
              <a:rPr lang="de-DE" sz="1800" dirty="0"/>
              <a:t> a </a:t>
            </a:r>
            <a:r>
              <a:rPr lang="de-DE" sz="1800" dirty="0" err="1"/>
              <a:t>single</a:t>
            </a:r>
            <a:r>
              <a:rPr lang="de-DE" sz="1800" dirty="0"/>
              <a:t> source,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de-DE" sz="1800" dirty="0"/>
              <a:t>… </a:t>
            </a:r>
            <a:r>
              <a:rPr lang="de-DE" sz="1800" dirty="0" err="1"/>
              <a:t>by</a:t>
            </a:r>
            <a:r>
              <a:rPr lang="de-DE" sz="1800" dirty="0"/>
              <a:t> </a:t>
            </a:r>
            <a:r>
              <a:rPr lang="de-DE" sz="1800" dirty="0" err="1"/>
              <a:t>fostering</a:t>
            </a:r>
            <a:r>
              <a:rPr lang="de-DE" sz="1800" dirty="0"/>
              <a:t> multi-professional </a:t>
            </a:r>
            <a:r>
              <a:rPr lang="de-DE" sz="1800" dirty="0" err="1"/>
              <a:t>cooperation</a:t>
            </a:r>
            <a:r>
              <a:rPr lang="de-DE" sz="1800" dirty="0"/>
              <a:t>.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368A82C-836D-A2FE-B206-9D379BDF2CE8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288032" y="1224236"/>
            <a:ext cx="8642350" cy="720080"/>
          </a:xfrm>
        </p:spPr>
        <p:txBody>
          <a:bodyPr/>
          <a:lstStyle/>
          <a:p>
            <a:pPr algn="ctr"/>
            <a:r>
              <a:rPr lang="de-DE" dirty="0"/>
              <a:t>Legal </a:t>
            </a:r>
            <a:r>
              <a:rPr lang="de-DE" dirty="0" err="1"/>
              <a:t>definition</a:t>
            </a:r>
            <a:r>
              <a:rPr lang="de-DE" dirty="0"/>
              <a:t>: Family </a:t>
            </a:r>
            <a:r>
              <a:rPr lang="de-DE" dirty="0" err="1"/>
              <a:t>centers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daycare</a:t>
            </a:r>
            <a:r>
              <a:rPr lang="de-DE" dirty="0"/>
              <a:t> </a:t>
            </a:r>
            <a:r>
              <a:rPr lang="de-DE" dirty="0" err="1"/>
              <a:t>facilities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, in </a:t>
            </a:r>
            <a:r>
              <a:rPr lang="de-DE" dirty="0" err="1"/>
              <a:t>addition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core</a:t>
            </a:r>
            <a:r>
              <a:rPr lang="de-DE" dirty="0"/>
              <a:t> </a:t>
            </a:r>
            <a:r>
              <a:rPr lang="de-DE" dirty="0" err="1"/>
              <a:t>tasks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educating</a:t>
            </a:r>
            <a:r>
              <a:rPr lang="de-DE" dirty="0"/>
              <a:t>, </a:t>
            </a:r>
            <a:r>
              <a:rPr lang="de-DE" dirty="0" err="1"/>
              <a:t>raising</a:t>
            </a:r>
            <a:r>
              <a:rPr lang="de-DE" dirty="0"/>
              <a:t> and </a:t>
            </a:r>
            <a:r>
              <a:rPr lang="de-DE" dirty="0" err="1"/>
              <a:t>caring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children</a:t>
            </a:r>
            <a:r>
              <a:rPr lang="de-DE" dirty="0"/>
              <a:t>, </a:t>
            </a:r>
            <a:r>
              <a:rPr lang="de-DE" b="1" dirty="0" err="1"/>
              <a:t>provide</a:t>
            </a:r>
            <a:r>
              <a:rPr lang="de-DE" b="1" dirty="0"/>
              <a:t> </a:t>
            </a:r>
            <a:r>
              <a:rPr lang="de-DE" b="1" dirty="0" err="1"/>
              <a:t>or</a:t>
            </a:r>
            <a:r>
              <a:rPr lang="de-DE" b="1" dirty="0"/>
              <a:t> </a:t>
            </a:r>
            <a:r>
              <a:rPr lang="de-DE" b="1" dirty="0" err="1"/>
              <a:t>help</a:t>
            </a:r>
            <a:r>
              <a:rPr lang="de-DE" b="1" dirty="0"/>
              <a:t> </a:t>
            </a:r>
            <a:r>
              <a:rPr lang="de-DE" b="1" dirty="0" err="1"/>
              <a:t>to</a:t>
            </a:r>
            <a:r>
              <a:rPr lang="de-DE" b="1" dirty="0"/>
              <a:t> find </a:t>
            </a:r>
            <a:r>
              <a:rPr lang="de-DE" b="1" dirty="0" err="1"/>
              <a:t>easily</a:t>
            </a:r>
            <a:r>
              <a:rPr lang="de-DE" b="1" dirty="0"/>
              <a:t> </a:t>
            </a:r>
            <a:r>
              <a:rPr lang="de-DE" b="1" dirty="0" err="1"/>
              <a:t>accessible</a:t>
            </a:r>
            <a:r>
              <a:rPr lang="de-DE" b="1" dirty="0"/>
              <a:t> </a:t>
            </a:r>
            <a:r>
              <a:rPr lang="de-DE" b="1" dirty="0" err="1"/>
              <a:t>services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r>
              <a:rPr lang="de-DE" dirty="0"/>
              <a:t> </a:t>
            </a:r>
            <a:r>
              <a:rPr lang="de-DE" dirty="0" err="1"/>
              <a:t>advice</a:t>
            </a:r>
            <a:r>
              <a:rPr lang="de-DE" dirty="0"/>
              <a:t>, support and </a:t>
            </a:r>
            <a:r>
              <a:rPr lang="de-DE" dirty="0" err="1"/>
              <a:t>education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b="1" dirty="0" err="1"/>
              <a:t>families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oriented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needs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b="1" dirty="0" err="1"/>
              <a:t>neighbourhood</a:t>
            </a:r>
            <a:r>
              <a:rPr lang="de-DE" dirty="0"/>
              <a:t> (§ 42 </a:t>
            </a:r>
            <a:r>
              <a:rPr lang="de-DE" dirty="0" err="1"/>
              <a:t>KiBiz</a:t>
            </a:r>
            <a:r>
              <a:rPr lang="de-DE" dirty="0"/>
              <a:t>; </a:t>
            </a:r>
            <a:r>
              <a:rPr lang="de-DE" dirty="0" err="1"/>
              <a:t>emphasis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S.F.).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0CD3B065-4773-0B8A-0022-9ECB9FC56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09F38-DEF5-4898-9CDF-BDB6157DFE11}" type="datetime1">
              <a:rPr lang="de-DE" smtClean="0"/>
              <a:t>23.09.25</a:t>
            </a:fld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0E42042-0A14-91AA-7856-2F03CC923CD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88032" y="2160339"/>
            <a:ext cx="4176000" cy="2592288"/>
          </a:xfrm>
        </p:spPr>
        <p:txBody>
          <a:bodyPr/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1800" b="1" dirty="0"/>
              <a:t>3 </a:t>
            </a:r>
            <a:r>
              <a:rPr lang="de-DE" sz="1800" b="1" dirty="0" err="1"/>
              <a:t>guiding</a:t>
            </a:r>
            <a:r>
              <a:rPr lang="de-DE" sz="1800" b="1" dirty="0"/>
              <a:t> </a:t>
            </a:r>
            <a:r>
              <a:rPr lang="de-DE" sz="1800" b="1" dirty="0" err="1"/>
              <a:t>principles</a:t>
            </a:r>
            <a:r>
              <a:rPr lang="de-DE" sz="1800" b="1" dirty="0"/>
              <a:t>: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1800" dirty="0"/>
              <a:t>1. Orientation </a:t>
            </a:r>
            <a:r>
              <a:rPr lang="de-DE" sz="1800" dirty="0" err="1"/>
              <a:t>towards</a:t>
            </a:r>
            <a:r>
              <a:rPr lang="de-DE" sz="1800" dirty="0"/>
              <a:t> </a:t>
            </a:r>
            <a:r>
              <a:rPr lang="de-DE" sz="1800" b="1" dirty="0" err="1"/>
              <a:t>families</a:t>
            </a:r>
            <a:endParaRPr lang="de-DE" sz="1800" dirty="0"/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1800" dirty="0"/>
              <a:t>2. Orientation </a:t>
            </a:r>
            <a:r>
              <a:rPr lang="de-DE" sz="1800" dirty="0" err="1"/>
              <a:t>towards</a:t>
            </a:r>
            <a:r>
              <a:rPr lang="de-DE" sz="1800" dirty="0"/>
              <a:t> </a:t>
            </a:r>
            <a:r>
              <a:rPr lang="de-DE" sz="1800" b="1" dirty="0" err="1"/>
              <a:t>cooperation</a:t>
            </a:r>
            <a:r>
              <a:rPr lang="de-DE" sz="1800" b="1" dirty="0"/>
              <a:t> </a:t>
            </a:r>
            <a:r>
              <a:rPr lang="de-DE" sz="1800" dirty="0" err="1"/>
              <a:t>with</a:t>
            </a:r>
            <a:r>
              <a:rPr lang="de-DE" sz="1800" dirty="0"/>
              <a:t> external </a:t>
            </a:r>
            <a:r>
              <a:rPr lang="de-DE" sz="1800" dirty="0" err="1"/>
              <a:t>partners</a:t>
            </a:r>
            <a:endParaRPr lang="de-DE" sz="1800" b="1" dirty="0"/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1800" dirty="0"/>
              <a:t>3. Orientation </a:t>
            </a:r>
            <a:r>
              <a:rPr lang="de-DE" sz="1800" dirty="0" err="1"/>
              <a:t>towards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b="1" dirty="0" err="1"/>
              <a:t>neighbourhood</a:t>
            </a:r>
            <a:r>
              <a:rPr lang="de-DE" sz="1800" b="1" dirty="0"/>
              <a:t> </a:t>
            </a:r>
            <a:r>
              <a:rPr lang="de-DE" sz="1800" dirty="0"/>
              <a:t>(</a:t>
            </a:r>
            <a:r>
              <a:rPr lang="de-DE" sz="1800" i="1" dirty="0"/>
              <a:t>Sozialraumorientierung)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de-DE" sz="1800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84F18DA-A963-2973-7555-DC5F60D76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Präsentationstitel/Autor/Veranstaltung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A5E2B8A-2ABA-8764-BFCA-8A6C86B04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1706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6CE65816-19E9-342C-F1FC-357D43E9B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sz="2200" dirty="0"/>
              <a:t>3 </a:t>
            </a:r>
            <a:r>
              <a:rPr lang="de-DE" sz="2200" dirty="0" err="1"/>
              <a:t>practical</a:t>
            </a:r>
            <a:r>
              <a:rPr lang="de-DE" sz="2200" dirty="0"/>
              <a:t> </a:t>
            </a:r>
            <a:r>
              <a:rPr lang="de-DE" sz="2200" dirty="0" err="1"/>
              <a:t>Examples</a:t>
            </a:r>
            <a:r>
              <a:rPr lang="de-DE" sz="2200" dirty="0"/>
              <a:t> I: Family </a:t>
            </a:r>
            <a:r>
              <a:rPr lang="de-DE" sz="2200" dirty="0" err="1"/>
              <a:t>counseling</a:t>
            </a:r>
            <a:r>
              <a:rPr lang="de-DE" sz="2200" dirty="0"/>
              <a:t> and support/1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5C47E477-20BD-E950-AB81-520F4989D3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8496" y="1223491"/>
            <a:ext cx="4320016" cy="3477564"/>
          </a:xfrm>
        </p:spPr>
        <p:txBody>
          <a:bodyPr/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1800" dirty="0"/>
              <a:t>A </a:t>
            </a:r>
            <a:r>
              <a:rPr lang="de-DE" sz="1800" dirty="0" err="1"/>
              <a:t>core</a:t>
            </a:r>
            <a:r>
              <a:rPr lang="de-DE" sz="1800" dirty="0"/>
              <a:t> </a:t>
            </a:r>
            <a:r>
              <a:rPr lang="de-DE" sz="1800" dirty="0" err="1"/>
              <a:t>element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family</a:t>
            </a:r>
            <a:r>
              <a:rPr lang="de-DE" sz="1800" dirty="0"/>
              <a:t> </a:t>
            </a:r>
            <a:r>
              <a:rPr lang="de-DE" sz="1800" dirty="0" err="1"/>
              <a:t>centers</a:t>
            </a:r>
            <a:r>
              <a:rPr lang="de-DE" sz="1800" dirty="0"/>
              <a:t>: </a:t>
            </a:r>
            <a:r>
              <a:rPr lang="de-DE" sz="1800" dirty="0" err="1"/>
              <a:t>promoting</a:t>
            </a:r>
            <a:r>
              <a:rPr lang="de-DE" sz="1800" dirty="0"/>
              <a:t> easy </a:t>
            </a:r>
            <a:r>
              <a:rPr lang="de-DE" sz="1800" dirty="0" err="1"/>
              <a:t>access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counseling</a:t>
            </a:r>
            <a:r>
              <a:rPr lang="de-DE" sz="1800" dirty="0"/>
              <a:t> and support </a:t>
            </a:r>
            <a:r>
              <a:rPr lang="de-DE" sz="1800" dirty="0" err="1"/>
              <a:t>services</a:t>
            </a:r>
            <a:r>
              <a:rPr lang="de-DE" sz="1800" dirty="0"/>
              <a:t> </a:t>
            </a:r>
            <a:r>
              <a:rPr lang="de-DE" sz="1800" dirty="0" err="1"/>
              <a:t>for</a:t>
            </a:r>
            <a:r>
              <a:rPr lang="de-DE" sz="1800" dirty="0"/>
              <a:t> </a:t>
            </a:r>
            <a:r>
              <a:rPr lang="de-DE" sz="1800" dirty="0" err="1"/>
              <a:t>families</a:t>
            </a:r>
            <a:endParaRPr lang="de-DE" sz="1800" dirty="0"/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1800" dirty="0"/>
              <a:t>Family </a:t>
            </a:r>
            <a:r>
              <a:rPr lang="de-DE" sz="1800" dirty="0" err="1"/>
              <a:t>centers</a:t>
            </a:r>
            <a:r>
              <a:rPr lang="de-DE" sz="1800" dirty="0"/>
              <a:t> </a:t>
            </a:r>
            <a:r>
              <a:rPr lang="de-DE" sz="1800" dirty="0" err="1"/>
              <a:t>either</a:t>
            </a:r>
            <a:r>
              <a:rPr lang="de-DE" sz="1800" dirty="0"/>
              <a:t> </a:t>
            </a:r>
            <a:r>
              <a:rPr lang="de-DE" sz="1800" dirty="0" err="1"/>
              <a:t>expand</a:t>
            </a:r>
            <a:r>
              <a:rPr lang="de-DE" sz="1800" dirty="0"/>
              <a:t> </a:t>
            </a:r>
            <a:r>
              <a:rPr lang="de-DE" sz="1800" dirty="0" err="1"/>
              <a:t>their</a:t>
            </a:r>
            <a:r>
              <a:rPr lang="de-DE" sz="1800" dirty="0"/>
              <a:t> own </a:t>
            </a:r>
            <a:r>
              <a:rPr lang="de-DE" sz="1800" dirty="0" err="1"/>
              <a:t>services</a:t>
            </a:r>
            <a:r>
              <a:rPr lang="de-DE" sz="1800" dirty="0"/>
              <a:t> in </a:t>
            </a:r>
            <a:r>
              <a:rPr lang="de-DE" sz="1800" dirty="0" err="1"/>
              <a:t>this</a:t>
            </a:r>
            <a:r>
              <a:rPr lang="de-DE" sz="1800" dirty="0"/>
              <a:t> </a:t>
            </a:r>
            <a:r>
              <a:rPr lang="de-DE" sz="1800" dirty="0" err="1"/>
              <a:t>regard</a:t>
            </a:r>
            <a:r>
              <a:rPr lang="de-DE" sz="1800" dirty="0"/>
              <a:t> </a:t>
            </a:r>
            <a:r>
              <a:rPr lang="de-DE" sz="1800" dirty="0" err="1"/>
              <a:t>or</a:t>
            </a:r>
            <a:r>
              <a:rPr lang="de-DE" sz="1800" dirty="0"/>
              <a:t> </a:t>
            </a:r>
            <a:r>
              <a:rPr lang="de-DE" sz="1800" dirty="0" err="1"/>
              <a:t>cooperate</a:t>
            </a:r>
            <a:r>
              <a:rPr lang="de-DE" sz="1800" dirty="0"/>
              <a:t> </a:t>
            </a:r>
            <a:r>
              <a:rPr lang="de-DE" sz="1800" dirty="0" err="1"/>
              <a:t>with</a:t>
            </a:r>
            <a:r>
              <a:rPr lang="de-DE" sz="1800" dirty="0"/>
              <a:t> </a:t>
            </a:r>
            <a:r>
              <a:rPr lang="de-DE" sz="1800" dirty="0" err="1"/>
              <a:t>various</a:t>
            </a:r>
            <a:r>
              <a:rPr lang="de-DE" sz="1800" dirty="0"/>
              <a:t> external </a:t>
            </a:r>
            <a:r>
              <a:rPr lang="de-DE" sz="1800" dirty="0" err="1"/>
              <a:t>partners</a:t>
            </a:r>
            <a:r>
              <a:rPr lang="de-DE" sz="1800" dirty="0"/>
              <a:t>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1800" dirty="0" err="1"/>
              <a:t>Cooperation</a:t>
            </a:r>
            <a:r>
              <a:rPr lang="de-DE" sz="1800" dirty="0"/>
              <a:t> in </a:t>
            </a:r>
            <a:r>
              <a:rPr lang="de-DE" sz="1800" dirty="0" err="1"/>
              <a:t>particular</a:t>
            </a:r>
            <a:r>
              <a:rPr lang="de-DE" sz="1800" dirty="0"/>
              <a:t> </a:t>
            </a:r>
            <a:r>
              <a:rPr lang="de-DE" sz="1800" dirty="0" err="1"/>
              <a:t>with</a:t>
            </a:r>
            <a:r>
              <a:rPr lang="de-DE" sz="1800" dirty="0"/>
              <a:t> </a:t>
            </a:r>
            <a:r>
              <a:rPr lang="de-DE" sz="1800" dirty="0" err="1"/>
              <a:t>parenting</a:t>
            </a:r>
            <a:r>
              <a:rPr lang="de-DE" sz="1800" dirty="0"/>
              <a:t> and </a:t>
            </a:r>
            <a:r>
              <a:rPr lang="de-DE" sz="1800" dirty="0" err="1"/>
              <a:t>family</a:t>
            </a:r>
            <a:r>
              <a:rPr lang="de-DE" sz="1800" dirty="0"/>
              <a:t> </a:t>
            </a:r>
            <a:r>
              <a:rPr lang="de-DE" sz="1800" dirty="0" err="1"/>
              <a:t>counseling</a:t>
            </a:r>
            <a:r>
              <a:rPr lang="de-DE" sz="1800" dirty="0"/>
              <a:t> </a:t>
            </a:r>
            <a:r>
              <a:rPr lang="de-DE" sz="1800" dirty="0" err="1"/>
              <a:t>centers</a:t>
            </a:r>
            <a:r>
              <a:rPr lang="de-DE" sz="1800" dirty="0"/>
              <a:t> </a:t>
            </a:r>
          </a:p>
          <a:p>
            <a:endParaRPr lang="de-DE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72204C30-164C-6EB9-1620-11F98B34E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09F38-DEF5-4898-9CDF-BDB6157DFE11}" type="datetime1">
              <a:rPr lang="de-DE" smtClean="0"/>
              <a:t>23.09.25</a:t>
            </a:fld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88CCF692-E0E4-E273-DD0B-ECBB3BE6B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Photo</a:t>
            </a:r>
            <a:r>
              <a:rPr lang="de-DE" dirty="0"/>
              <a:t>: </a:t>
            </a:r>
            <a:r>
              <a:rPr lang="de-DE" dirty="0">
                <a:hlinkClick r:id="rId2"/>
              </a:rPr>
              <a:t>https://www.efk-beelen.de/beelener-familienzentrum/leistungen/neue-wege-elterncafe-zum-wiedereinstieg-fuer-frauen/</a:t>
            </a:r>
            <a:r>
              <a:rPr lang="de-DE" dirty="0"/>
              <a:t> [23.9.2025].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165A1969-1A6D-2741-345E-A78F05A4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11</a:t>
            </a:fld>
            <a:endParaRPr lang="de-DE"/>
          </a:p>
        </p:txBody>
      </p:sp>
      <p:pic>
        <p:nvPicPr>
          <p:cNvPr id="12" name="Inhaltsplatzhalter 7">
            <a:extLst>
              <a:ext uri="{FF2B5EF4-FFF2-40B4-BE49-F238E27FC236}">
                <a16:creationId xmlns:a16="http://schemas.microsoft.com/office/drawing/2014/main" id="{3C61A250-5B72-9BFE-487E-5AC8E181D2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544616" y="1061584"/>
            <a:ext cx="2592288" cy="363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109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CA2BE2-C78D-CBB1-1827-D000D0B7B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sz="2200" dirty="0"/>
              <a:t>3 </a:t>
            </a:r>
            <a:r>
              <a:rPr lang="de-DE" sz="2200" dirty="0" err="1"/>
              <a:t>practical</a:t>
            </a:r>
            <a:r>
              <a:rPr lang="de-DE" sz="2200" dirty="0"/>
              <a:t> </a:t>
            </a:r>
            <a:r>
              <a:rPr lang="de-DE" sz="2200" dirty="0" err="1"/>
              <a:t>Examples</a:t>
            </a:r>
            <a:r>
              <a:rPr lang="de-DE" sz="2200" dirty="0"/>
              <a:t> I: Family </a:t>
            </a:r>
            <a:r>
              <a:rPr lang="de-DE" sz="2200" dirty="0" err="1"/>
              <a:t>counseling</a:t>
            </a:r>
            <a:r>
              <a:rPr lang="de-DE" sz="2200" dirty="0"/>
              <a:t> and support/2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79CA278-546E-158B-86C4-9AC580D5ED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52992" y="1224603"/>
            <a:ext cx="4176000" cy="3384008"/>
          </a:xfrm>
        </p:spPr>
        <p:txBody>
          <a:bodyPr/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1800" dirty="0"/>
              <a:t>A </a:t>
            </a:r>
            <a:r>
              <a:rPr lang="de-DE" sz="1800" dirty="0" err="1"/>
              <a:t>new</a:t>
            </a:r>
            <a:r>
              <a:rPr lang="de-DE" sz="1800" dirty="0"/>
              <a:t> form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service</a:t>
            </a:r>
            <a:r>
              <a:rPr lang="de-DE" sz="1800" dirty="0"/>
              <a:t> </a:t>
            </a:r>
            <a:r>
              <a:rPr lang="de-DE" sz="1800" dirty="0" err="1"/>
              <a:t>has</a:t>
            </a:r>
            <a:r>
              <a:rPr lang="de-DE" sz="1800" dirty="0"/>
              <a:t> </a:t>
            </a:r>
            <a:r>
              <a:rPr lang="de-DE" sz="1800" dirty="0" err="1"/>
              <a:t>been</a:t>
            </a:r>
            <a:r>
              <a:rPr lang="de-DE" sz="1800" dirty="0"/>
              <a:t> </a:t>
            </a:r>
            <a:r>
              <a:rPr lang="de-DE" sz="1800" dirty="0" err="1"/>
              <a:t>created</a:t>
            </a:r>
            <a:r>
              <a:rPr lang="de-DE" sz="1800" dirty="0"/>
              <a:t>: </a:t>
            </a:r>
            <a:r>
              <a:rPr lang="de-DE" sz="1800" dirty="0" err="1"/>
              <a:t>Employees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educational</a:t>
            </a:r>
            <a:r>
              <a:rPr lang="de-DE" sz="1800" dirty="0"/>
              <a:t> </a:t>
            </a:r>
            <a:r>
              <a:rPr lang="de-DE" sz="1800" dirty="0" err="1"/>
              <a:t>counseling</a:t>
            </a:r>
            <a:r>
              <a:rPr lang="de-DE" sz="1800" dirty="0"/>
              <a:t> </a:t>
            </a:r>
            <a:r>
              <a:rPr lang="de-DE" sz="1800" dirty="0" err="1"/>
              <a:t>centers</a:t>
            </a:r>
            <a:r>
              <a:rPr lang="de-DE" sz="1800" dirty="0"/>
              <a:t> </a:t>
            </a:r>
            <a:r>
              <a:rPr lang="de-DE" sz="1800" dirty="0" err="1"/>
              <a:t>offer</a:t>
            </a:r>
            <a:r>
              <a:rPr lang="de-DE" sz="1800" dirty="0"/>
              <a:t> </a:t>
            </a:r>
            <a:r>
              <a:rPr lang="de-DE" sz="1800" dirty="0" err="1"/>
              <a:t>consultation</a:t>
            </a:r>
            <a:r>
              <a:rPr lang="de-DE" sz="1800" dirty="0"/>
              <a:t> </a:t>
            </a:r>
            <a:r>
              <a:rPr lang="de-DE" sz="1800" dirty="0" err="1"/>
              <a:t>hours</a:t>
            </a:r>
            <a:r>
              <a:rPr lang="de-DE" sz="1800" dirty="0"/>
              <a:t> on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premises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family</a:t>
            </a:r>
            <a:r>
              <a:rPr lang="de-DE" sz="1800" dirty="0"/>
              <a:t> </a:t>
            </a:r>
            <a:r>
              <a:rPr lang="de-DE" sz="1800" dirty="0" err="1"/>
              <a:t>center</a:t>
            </a:r>
            <a:r>
              <a:rPr lang="de-DE" sz="1800" dirty="0"/>
              <a:t> =&gt; </a:t>
            </a:r>
            <a:r>
              <a:rPr lang="de-DE" sz="1800" dirty="0" err="1"/>
              <a:t>easily</a:t>
            </a:r>
            <a:r>
              <a:rPr lang="de-DE" sz="1800" dirty="0"/>
              <a:t> </a:t>
            </a:r>
            <a:r>
              <a:rPr lang="de-DE" sz="1800" dirty="0" err="1"/>
              <a:t>accessible</a:t>
            </a:r>
            <a:endParaRPr lang="de-DE" sz="1800" dirty="0"/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1800" dirty="0"/>
              <a:t>Very </a:t>
            </a:r>
            <a:r>
              <a:rPr lang="de-DE" sz="1800" dirty="0" err="1"/>
              <a:t>often</a:t>
            </a:r>
            <a:r>
              <a:rPr lang="de-DE" sz="1800" dirty="0"/>
              <a:t>, </a:t>
            </a:r>
            <a:r>
              <a:rPr lang="de-DE" sz="1800" dirty="0" err="1"/>
              <a:t>employees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counseling</a:t>
            </a:r>
            <a:r>
              <a:rPr lang="de-DE" sz="1800" dirty="0"/>
              <a:t> </a:t>
            </a:r>
            <a:r>
              <a:rPr lang="de-DE" sz="1800" dirty="0" err="1"/>
              <a:t>centers</a:t>
            </a:r>
            <a:r>
              <a:rPr lang="de-DE" sz="1800" dirty="0"/>
              <a:t> </a:t>
            </a:r>
            <a:r>
              <a:rPr lang="de-DE" sz="1800" dirty="0" err="1"/>
              <a:t>are</a:t>
            </a:r>
            <a:r>
              <a:rPr lang="de-DE" sz="1800" dirty="0"/>
              <a:t> also </a:t>
            </a:r>
            <a:r>
              <a:rPr lang="de-DE" sz="1800" dirty="0" err="1"/>
              <a:t>invited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parents</a:t>
            </a:r>
            <a:r>
              <a:rPr lang="de-DE" sz="1800" dirty="0"/>
              <a:t>' </a:t>
            </a:r>
            <a:r>
              <a:rPr lang="de-DE" sz="1800" dirty="0" err="1"/>
              <a:t>cafés</a:t>
            </a:r>
            <a:r>
              <a:rPr lang="de-DE" sz="1800" dirty="0"/>
              <a:t> </a:t>
            </a:r>
            <a:r>
              <a:rPr lang="de-DE" sz="1800" dirty="0" err="1"/>
              <a:t>or</a:t>
            </a:r>
            <a:r>
              <a:rPr lang="de-DE" sz="1800" dirty="0"/>
              <a:t> </a:t>
            </a:r>
            <a:r>
              <a:rPr lang="de-DE" sz="1800" dirty="0" err="1"/>
              <a:t>parents</a:t>
            </a:r>
            <a:r>
              <a:rPr lang="de-DE" sz="1800" dirty="0"/>
              <a:t>' </a:t>
            </a:r>
            <a:r>
              <a:rPr lang="de-DE" sz="1800" dirty="0" err="1"/>
              <a:t>evenings</a:t>
            </a:r>
            <a:r>
              <a:rPr lang="de-DE" sz="1800" dirty="0"/>
              <a:t> in </a:t>
            </a:r>
            <a:r>
              <a:rPr lang="de-DE" sz="1800" dirty="0" err="1"/>
              <a:t>order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provide</a:t>
            </a:r>
            <a:r>
              <a:rPr lang="de-DE" sz="1800" dirty="0"/>
              <a:t> </a:t>
            </a:r>
            <a:r>
              <a:rPr lang="de-DE" sz="1800" dirty="0" err="1"/>
              <a:t>general</a:t>
            </a:r>
            <a:r>
              <a:rPr lang="de-DE" sz="1800" dirty="0"/>
              <a:t> </a:t>
            </a:r>
            <a:r>
              <a:rPr lang="de-DE" sz="1800" dirty="0" err="1"/>
              <a:t>information</a:t>
            </a:r>
            <a:r>
              <a:rPr lang="de-DE" sz="1800" dirty="0"/>
              <a:t>, but </a:t>
            </a:r>
            <a:r>
              <a:rPr lang="de-DE" sz="1800" dirty="0" err="1"/>
              <a:t>above</a:t>
            </a:r>
            <a:r>
              <a:rPr lang="de-DE" sz="1800" dirty="0"/>
              <a:t> all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get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know</a:t>
            </a:r>
            <a:r>
              <a:rPr lang="de-DE" sz="1800" dirty="0"/>
              <a:t> </a:t>
            </a:r>
            <a:r>
              <a:rPr lang="de-DE" sz="1800" dirty="0" err="1"/>
              <a:t>each</a:t>
            </a:r>
            <a:r>
              <a:rPr lang="de-DE" sz="1800" dirty="0"/>
              <a:t> </a:t>
            </a:r>
            <a:r>
              <a:rPr lang="de-DE" sz="1800" dirty="0" err="1"/>
              <a:t>other</a:t>
            </a:r>
            <a:r>
              <a:rPr lang="de-DE" sz="1800" dirty="0"/>
              <a:t> and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build</a:t>
            </a:r>
            <a:r>
              <a:rPr lang="de-DE" sz="1800" dirty="0"/>
              <a:t> interpersonal </a:t>
            </a:r>
            <a:r>
              <a:rPr lang="de-DE" sz="1800" dirty="0" err="1"/>
              <a:t>trust</a:t>
            </a:r>
            <a:endParaRPr lang="de-DE" sz="1800" dirty="0"/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de-DE" sz="1800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CBCE2F6-4F3F-DE0E-24CB-266FEBB39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F23B7-A4E0-4A45-AADF-CD5A63F6F289}" type="datetime1">
              <a:rPr lang="de-DE" smtClean="0"/>
              <a:t>23.09.25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BB543D5-D67F-A251-F4F1-692CC27DD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Photo</a:t>
            </a:r>
            <a:r>
              <a:rPr lang="de-DE" dirty="0"/>
              <a:t>: </a:t>
            </a:r>
            <a:r>
              <a:rPr lang="de-DE" dirty="0">
                <a:hlinkClick r:id="rId2"/>
              </a:rPr>
              <a:t>https://www.diakonie-duesseldorf.de/jugend-familie/kitas-tagespflege/ev-familienzentren/familienzentrum-gelsenkirchener-strasse</a:t>
            </a:r>
            <a:r>
              <a:rPr lang="de-DE" dirty="0"/>
              <a:t> [23.9.2025].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745652C-8C6B-708A-3DD1-E99DF4044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12</a:t>
            </a:fld>
            <a:endParaRPr lang="de-DE"/>
          </a:p>
        </p:txBody>
      </p:sp>
      <p:pic>
        <p:nvPicPr>
          <p:cNvPr id="8" name="Inhaltsplatzhalter 12">
            <a:extLst>
              <a:ext uri="{FF2B5EF4-FFF2-40B4-BE49-F238E27FC236}">
                <a16:creationId xmlns:a16="http://schemas.microsoft.com/office/drawing/2014/main" id="{0996B316-8078-7483-D51E-7C79690643A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88925" y="1348798"/>
            <a:ext cx="4175125" cy="306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451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D69B58-35E7-C756-5E93-749A4D160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sz="2200" dirty="0"/>
              <a:t>3 </a:t>
            </a:r>
            <a:r>
              <a:rPr lang="de-DE" sz="2200" dirty="0" err="1"/>
              <a:t>Practical</a:t>
            </a:r>
            <a:r>
              <a:rPr lang="de-DE" sz="2200" dirty="0"/>
              <a:t> </a:t>
            </a:r>
            <a:r>
              <a:rPr lang="de-DE" sz="2200" dirty="0" err="1"/>
              <a:t>Examples</a:t>
            </a:r>
            <a:r>
              <a:rPr lang="de-DE" sz="2200" dirty="0"/>
              <a:t> II: Health Care/1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A501F37-8819-E665-3CEA-E7E95143EC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8496" y="1152227"/>
            <a:ext cx="4176000" cy="3672408"/>
          </a:xfrm>
        </p:spPr>
        <p:txBody>
          <a:bodyPr/>
          <a:lstStyle/>
          <a:p>
            <a:pPr>
              <a:spcBef>
                <a:spcPts val="300"/>
              </a:spcBef>
              <a:spcAft>
                <a:spcPts val="300"/>
              </a:spcAft>
              <a:buFont typeface="Symbol" pitchFamily="2" charset="2"/>
              <a:buChar char="-"/>
            </a:pPr>
            <a:r>
              <a:rPr lang="de-DE" sz="1600" dirty="0"/>
              <a:t>Idea: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family</a:t>
            </a:r>
            <a:r>
              <a:rPr lang="de-DE" sz="1600" dirty="0"/>
              <a:t> </a:t>
            </a:r>
            <a:r>
              <a:rPr lang="de-DE" sz="1600" dirty="0" err="1"/>
              <a:t>center</a:t>
            </a:r>
            <a:r>
              <a:rPr lang="de-DE" sz="1600" dirty="0"/>
              <a:t> </a:t>
            </a:r>
            <a:r>
              <a:rPr lang="de-DE" sz="1600" dirty="0" err="1"/>
              <a:t>makes</a:t>
            </a:r>
            <a:r>
              <a:rPr lang="de-DE" sz="1600" dirty="0"/>
              <a:t> </a:t>
            </a:r>
            <a:r>
              <a:rPr lang="de-DE" sz="1600" dirty="0" err="1"/>
              <a:t>it</a:t>
            </a:r>
            <a:r>
              <a:rPr lang="de-DE" sz="1600" dirty="0"/>
              <a:t> possible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children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receive</a:t>
            </a:r>
            <a:r>
              <a:rPr lang="de-DE" sz="1600" dirty="0"/>
              <a:t> individual </a:t>
            </a:r>
            <a:r>
              <a:rPr lang="de-DE" sz="1600" dirty="0" err="1"/>
              <a:t>therapies</a:t>
            </a:r>
            <a:r>
              <a:rPr lang="de-DE" sz="1600" dirty="0"/>
              <a:t> </a:t>
            </a:r>
            <a:r>
              <a:rPr lang="de-DE" sz="1600" dirty="0" err="1"/>
              <a:t>either</a:t>
            </a:r>
            <a:r>
              <a:rPr lang="de-DE" sz="1600" dirty="0"/>
              <a:t> on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premises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family</a:t>
            </a:r>
            <a:r>
              <a:rPr lang="de-DE" sz="1600" dirty="0"/>
              <a:t> </a:t>
            </a:r>
            <a:r>
              <a:rPr lang="de-DE" sz="1600" dirty="0" err="1"/>
              <a:t>center</a:t>
            </a:r>
            <a:r>
              <a:rPr lang="de-DE" sz="1600" dirty="0"/>
              <a:t> and/</a:t>
            </a:r>
            <a:r>
              <a:rPr lang="de-DE" sz="1600" dirty="0" err="1"/>
              <a:t>or</a:t>
            </a:r>
            <a:r>
              <a:rPr lang="de-DE" sz="1600" dirty="0"/>
              <a:t> </a:t>
            </a:r>
            <a:r>
              <a:rPr lang="de-DE" sz="1600" dirty="0" err="1"/>
              <a:t>through</a:t>
            </a:r>
            <a:r>
              <a:rPr lang="de-DE" sz="1600" dirty="0"/>
              <a:t> a </a:t>
            </a:r>
            <a:r>
              <a:rPr lang="de-DE" sz="1600" dirty="0" err="1"/>
              <a:t>pick-up</a:t>
            </a:r>
            <a:r>
              <a:rPr lang="de-DE" sz="1600" dirty="0"/>
              <a:t> and </a:t>
            </a:r>
            <a:r>
              <a:rPr lang="de-DE" sz="1600" dirty="0" err="1"/>
              <a:t>delivery</a:t>
            </a:r>
            <a:r>
              <a:rPr lang="de-DE" sz="1600" dirty="0"/>
              <a:t> </a:t>
            </a:r>
            <a:r>
              <a:rPr lang="de-DE" sz="1600" dirty="0" err="1"/>
              <a:t>service</a:t>
            </a:r>
            <a:endParaRPr lang="de-DE" sz="1600" dirty="0"/>
          </a:p>
          <a:p>
            <a:pPr>
              <a:spcBef>
                <a:spcPts val="300"/>
              </a:spcBef>
              <a:spcAft>
                <a:spcPts val="300"/>
              </a:spcAft>
              <a:buFont typeface="Symbol" pitchFamily="2" charset="2"/>
              <a:buChar char="-"/>
            </a:pPr>
            <a:r>
              <a:rPr lang="de-DE" sz="1600" dirty="0"/>
              <a:t>Advantages: </a:t>
            </a:r>
          </a:p>
          <a:p>
            <a:pPr lvl="1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600" dirty="0" err="1"/>
              <a:t>premises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children</a:t>
            </a:r>
            <a:r>
              <a:rPr lang="de-DE" sz="1600" dirty="0"/>
              <a:t> </a:t>
            </a:r>
            <a:r>
              <a:rPr lang="de-DE" sz="1600" dirty="0" err="1"/>
              <a:t>are</a:t>
            </a:r>
            <a:r>
              <a:rPr lang="de-DE" sz="1600" dirty="0"/>
              <a:t> </a:t>
            </a:r>
            <a:r>
              <a:rPr lang="de-DE" sz="1600" dirty="0" err="1"/>
              <a:t>familiar</a:t>
            </a:r>
            <a:r>
              <a:rPr lang="de-DE" sz="1600" dirty="0"/>
              <a:t>, </a:t>
            </a:r>
            <a:r>
              <a:rPr lang="de-DE" sz="1600" dirty="0" err="1"/>
              <a:t>integration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therapy</a:t>
            </a:r>
            <a:r>
              <a:rPr lang="de-DE" sz="1600" dirty="0"/>
              <a:t> </a:t>
            </a:r>
            <a:r>
              <a:rPr lang="de-DE" sz="1600" dirty="0" err="1"/>
              <a:t>into</a:t>
            </a:r>
            <a:r>
              <a:rPr lang="de-DE" sz="1600" dirty="0"/>
              <a:t> </a:t>
            </a:r>
            <a:r>
              <a:rPr lang="de-DE" sz="1600" dirty="0" err="1"/>
              <a:t>everyday</a:t>
            </a:r>
            <a:r>
              <a:rPr lang="de-DE" sz="1600" dirty="0"/>
              <a:t> </a:t>
            </a:r>
            <a:r>
              <a:rPr lang="de-DE" sz="1600" dirty="0" err="1"/>
              <a:t>life</a:t>
            </a:r>
            <a:endParaRPr lang="de-DE" sz="1600" dirty="0"/>
          </a:p>
          <a:p>
            <a:pPr lvl="1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600" dirty="0" err="1"/>
              <a:t>easily</a:t>
            </a:r>
            <a:r>
              <a:rPr lang="de-DE" sz="1600" dirty="0"/>
              <a:t> </a:t>
            </a:r>
            <a:r>
              <a:rPr lang="de-DE" sz="1600" dirty="0" err="1"/>
              <a:t>accessible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children</a:t>
            </a:r>
            <a:r>
              <a:rPr lang="de-DE" sz="1600" dirty="0"/>
              <a:t> in all-</a:t>
            </a:r>
            <a:r>
              <a:rPr lang="de-DE" sz="1600" dirty="0" err="1"/>
              <a:t>day</a:t>
            </a:r>
            <a:r>
              <a:rPr lang="de-DE" sz="1600" dirty="0"/>
              <a:t> care and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children</a:t>
            </a:r>
            <a:r>
              <a:rPr lang="de-DE" sz="1600" dirty="0"/>
              <a:t> </a:t>
            </a:r>
            <a:r>
              <a:rPr lang="de-DE" sz="1600" dirty="0" err="1"/>
              <a:t>whose</a:t>
            </a:r>
            <a:r>
              <a:rPr lang="de-DE" sz="1600" dirty="0"/>
              <a:t> </a:t>
            </a:r>
            <a:r>
              <a:rPr lang="de-DE" sz="1600" dirty="0" err="1"/>
              <a:t>parents</a:t>
            </a:r>
            <a:r>
              <a:rPr lang="de-DE" sz="1600" dirty="0"/>
              <a:t> </a:t>
            </a:r>
            <a:r>
              <a:rPr lang="de-DE" sz="1600" dirty="0" err="1"/>
              <a:t>are</a:t>
            </a:r>
            <a:r>
              <a:rPr lang="de-DE" sz="1600" dirty="0"/>
              <a:t> </a:t>
            </a:r>
            <a:r>
              <a:rPr lang="de-DE" sz="1600" dirty="0" err="1"/>
              <a:t>unable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organize</a:t>
            </a:r>
            <a:r>
              <a:rPr lang="de-DE" sz="1600" dirty="0"/>
              <a:t> </a:t>
            </a:r>
            <a:r>
              <a:rPr lang="de-DE" sz="1600" dirty="0" err="1"/>
              <a:t>therapy</a:t>
            </a:r>
            <a:r>
              <a:rPr lang="de-DE" sz="1600" dirty="0"/>
              <a:t> </a:t>
            </a:r>
            <a:r>
              <a:rPr lang="de-DE" sz="1600" dirty="0" err="1"/>
              <a:t>appointments</a:t>
            </a:r>
            <a:endParaRPr lang="de-DE" sz="1600" dirty="0"/>
          </a:p>
          <a:p>
            <a:pPr lvl="1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600" dirty="0" err="1"/>
              <a:t>Cooperation</a:t>
            </a:r>
            <a:r>
              <a:rPr lang="de-DE" sz="1600" dirty="0"/>
              <a:t> </a:t>
            </a:r>
            <a:r>
              <a:rPr lang="de-DE" sz="1600" dirty="0" err="1"/>
              <a:t>between</a:t>
            </a:r>
            <a:r>
              <a:rPr lang="de-DE" sz="1600" dirty="0"/>
              <a:t> </a:t>
            </a:r>
            <a:r>
              <a:rPr lang="de-DE" sz="1600" dirty="0" err="1"/>
              <a:t>staff</a:t>
            </a:r>
            <a:r>
              <a:rPr lang="de-DE" sz="1600" dirty="0"/>
              <a:t> and </a:t>
            </a:r>
            <a:r>
              <a:rPr lang="de-DE" sz="1600" dirty="0" err="1"/>
              <a:t>therapists</a:t>
            </a:r>
            <a:r>
              <a:rPr lang="de-DE" sz="1600" dirty="0"/>
              <a:t>: professional </a:t>
            </a:r>
            <a:r>
              <a:rPr lang="de-DE" sz="1600" dirty="0" err="1"/>
              <a:t>exchange</a:t>
            </a:r>
            <a:r>
              <a:rPr lang="de-DE" sz="1600" dirty="0"/>
              <a:t>, </a:t>
            </a:r>
            <a:r>
              <a:rPr lang="de-DE" sz="1600" dirty="0" err="1"/>
              <a:t>staff</a:t>
            </a:r>
            <a:r>
              <a:rPr lang="de-DE" sz="1600" dirty="0"/>
              <a:t> </a:t>
            </a:r>
            <a:r>
              <a:rPr lang="de-DE" sz="1600" dirty="0" err="1"/>
              <a:t>functions</a:t>
            </a:r>
            <a:r>
              <a:rPr lang="de-DE" sz="1600" dirty="0"/>
              <a:t> </a:t>
            </a:r>
            <a:r>
              <a:rPr lang="de-DE" sz="1600" dirty="0" err="1"/>
              <a:t>as</a:t>
            </a:r>
            <a:r>
              <a:rPr lang="de-DE" sz="1600" dirty="0"/>
              <a:t> a “</a:t>
            </a:r>
            <a:r>
              <a:rPr lang="de-DE" sz="1600" dirty="0" err="1"/>
              <a:t>bridge</a:t>
            </a:r>
            <a:r>
              <a:rPr lang="de-DE" sz="1600" dirty="0"/>
              <a:t>”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parents</a:t>
            </a:r>
            <a:endParaRPr lang="de-DE" sz="1600" dirty="0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8EEFEB95-5735-6975-3259-531767D3F9D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52975" y="1468256"/>
            <a:ext cx="4176713" cy="2968988"/>
          </a:xfrm>
          <a:prstGeom prst="rect">
            <a:avLst/>
          </a:prstGeom>
        </p:spPr>
      </p:pic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1C53ECB-FA87-5CB2-6BEF-8B553DCA3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F23B7-A4E0-4A45-AADF-CD5A63F6F289}" type="datetime1">
              <a:rPr lang="de-DE" smtClean="0"/>
              <a:t>23.09.25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AFDF5B2-3685-5627-BA4F-B7710A2C8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>
                <a:hlinkClick r:id="rId3"/>
              </a:rPr>
              <a:t>https://www.diakonie-duesseldorf.de/jugend-familie/kitas-tagespflege/ev-familienzentren/familienzentrum-gelsenkirchener-strasse</a:t>
            </a:r>
            <a:r>
              <a:rPr lang="de-DE" dirty="0"/>
              <a:t> [23.9.2025].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CBAB126-77D5-4841-9D88-9FCB4C344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094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EDC155-8D75-5827-ECFE-1362DE559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2992" y="288925"/>
            <a:ext cx="4176000" cy="647278"/>
          </a:xfrm>
        </p:spPr>
        <p:txBody>
          <a:bodyPr anchor="b">
            <a:noAutofit/>
          </a:bodyPr>
          <a:lstStyle/>
          <a:p>
            <a:pPr algn="r"/>
            <a:r>
              <a:rPr lang="de-DE" sz="2200" dirty="0"/>
              <a:t>3 </a:t>
            </a:r>
            <a:r>
              <a:rPr lang="de-DE" sz="2200" dirty="0" err="1"/>
              <a:t>Practical</a:t>
            </a:r>
            <a:r>
              <a:rPr lang="de-DE" sz="2200" dirty="0"/>
              <a:t> </a:t>
            </a:r>
            <a:r>
              <a:rPr lang="de-DE" sz="2200" dirty="0" err="1"/>
              <a:t>Examples</a:t>
            </a:r>
            <a:r>
              <a:rPr lang="de-DE" sz="2200" dirty="0"/>
              <a:t> II: Health Care/2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55BB6270-74A8-12A7-4912-53D85A8046A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7131" r="9135" b="3"/>
          <a:stretch/>
        </p:blipFill>
        <p:spPr>
          <a:xfrm>
            <a:off x="288496" y="1223491"/>
            <a:ext cx="4176000" cy="3313112"/>
          </a:xfrm>
          <a:prstGeom prst="rect">
            <a:avLst/>
          </a:prstGeom>
          <a:noFill/>
        </p:spPr>
      </p:pic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172FF64-42C9-C628-8BE5-B4522D37DC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52992" y="1224603"/>
            <a:ext cx="4176000" cy="331200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de-DE" sz="1800" dirty="0"/>
              <a:t>Challenges:</a:t>
            </a:r>
          </a:p>
          <a:p>
            <a:pPr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r>
              <a:rPr lang="de-DE" sz="1800" dirty="0"/>
              <a:t>(Public) </a:t>
            </a:r>
            <a:r>
              <a:rPr lang="de-DE" sz="1800" dirty="0" err="1"/>
              <a:t>health</a:t>
            </a:r>
            <a:r>
              <a:rPr lang="de-DE" sz="1800" dirty="0"/>
              <a:t> </a:t>
            </a:r>
            <a:r>
              <a:rPr lang="de-DE" sz="1800" dirty="0" err="1"/>
              <a:t>insurance</a:t>
            </a:r>
            <a:r>
              <a:rPr lang="de-DE" sz="1800" dirty="0"/>
              <a:t>: </a:t>
            </a:r>
            <a:r>
              <a:rPr lang="de-DE" sz="1800" dirty="0" err="1"/>
              <a:t>Concern</a:t>
            </a:r>
            <a:r>
              <a:rPr lang="de-DE" sz="1800" dirty="0"/>
              <a:t> </a:t>
            </a:r>
            <a:r>
              <a:rPr lang="de-DE" sz="1800" dirty="0" err="1"/>
              <a:t>about</a:t>
            </a:r>
            <a:r>
              <a:rPr lang="de-DE" sz="1800" dirty="0"/>
              <a:t> “</a:t>
            </a:r>
            <a:r>
              <a:rPr lang="de-DE" sz="1800" dirty="0" err="1"/>
              <a:t>creating</a:t>
            </a:r>
            <a:r>
              <a:rPr lang="de-DE" sz="1800" dirty="0"/>
              <a:t> </a:t>
            </a:r>
            <a:r>
              <a:rPr lang="de-DE" sz="1800" dirty="0" err="1"/>
              <a:t>demand</a:t>
            </a:r>
            <a:r>
              <a:rPr lang="de-DE" sz="1800" dirty="0"/>
              <a:t>”</a:t>
            </a:r>
          </a:p>
          <a:p>
            <a:pPr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r>
              <a:rPr lang="de-DE" sz="1800" dirty="0" err="1"/>
              <a:t>Difficulties</a:t>
            </a:r>
            <a:r>
              <a:rPr lang="de-DE" sz="1800" dirty="0"/>
              <a:t> </a:t>
            </a:r>
            <a:r>
              <a:rPr lang="de-DE" sz="1800" dirty="0" err="1"/>
              <a:t>with</a:t>
            </a:r>
            <a:r>
              <a:rPr lang="de-DE" sz="1800" dirty="0"/>
              <a:t> </a:t>
            </a:r>
            <a:r>
              <a:rPr lang="de-DE" sz="1800" dirty="0" err="1"/>
              <a:t>billing</a:t>
            </a:r>
            <a:r>
              <a:rPr lang="de-DE" sz="1800" dirty="0"/>
              <a:t> („</a:t>
            </a:r>
            <a:r>
              <a:rPr lang="de-DE" sz="1800" dirty="0" err="1"/>
              <a:t>home</a:t>
            </a:r>
            <a:r>
              <a:rPr lang="de-DE" sz="1800" dirty="0"/>
              <a:t> </a:t>
            </a:r>
            <a:r>
              <a:rPr lang="de-DE" sz="1800" dirty="0" err="1"/>
              <a:t>visits</a:t>
            </a:r>
            <a:r>
              <a:rPr lang="de-DE" sz="1800" dirty="0"/>
              <a:t>“)</a:t>
            </a:r>
          </a:p>
          <a:p>
            <a:pPr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r>
              <a:rPr lang="de-DE" sz="1800" dirty="0" err="1"/>
              <a:t>Skepticism</a:t>
            </a:r>
            <a:r>
              <a:rPr lang="de-DE" sz="1800" dirty="0"/>
              <a:t> </a:t>
            </a:r>
            <a:r>
              <a:rPr lang="de-DE" sz="1800" dirty="0" err="1"/>
              <a:t>among</a:t>
            </a:r>
            <a:r>
              <a:rPr lang="de-DE" sz="1800" dirty="0"/>
              <a:t> </a:t>
            </a:r>
            <a:r>
              <a:rPr lang="de-DE" sz="1800" dirty="0" err="1"/>
              <a:t>medical</a:t>
            </a:r>
            <a:r>
              <a:rPr lang="de-DE" sz="1800" dirty="0"/>
              <a:t> </a:t>
            </a:r>
            <a:r>
              <a:rPr lang="de-DE" sz="1800" dirty="0" err="1"/>
              <a:t>associations</a:t>
            </a:r>
            <a:r>
              <a:rPr lang="de-DE" sz="1800" dirty="0"/>
              <a:t> (suboptimal </a:t>
            </a:r>
            <a:r>
              <a:rPr lang="de-DE" sz="1800" dirty="0" err="1"/>
              <a:t>spatial</a:t>
            </a:r>
            <a:r>
              <a:rPr lang="de-DE" sz="1800" dirty="0"/>
              <a:t> </a:t>
            </a:r>
            <a:r>
              <a:rPr lang="de-DE" sz="1800" dirty="0" err="1"/>
              <a:t>conditions</a:t>
            </a:r>
            <a:r>
              <a:rPr lang="de-DE" sz="1800" dirty="0"/>
              <a:t>, </a:t>
            </a:r>
            <a:r>
              <a:rPr lang="de-DE" sz="1800" dirty="0" err="1"/>
              <a:t>competition</a:t>
            </a:r>
            <a:r>
              <a:rPr lang="de-DE" sz="1800" dirty="0"/>
              <a:t> </a:t>
            </a:r>
            <a:r>
              <a:rPr lang="de-DE" sz="1800" dirty="0" err="1"/>
              <a:t>problems</a:t>
            </a:r>
            <a:r>
              <a:rPr lang="de-DE" sz="1800" dirty="0"/>
              <a:t>)</a:t>
            </a:r>
          </a:p>
          <a:p>
            <a:pPr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Ø"/>
            </a:pPr>
            <a:r>
              <a:rPr lang="de-DE" sz="1800" dirty="0"/>
              <a:t>Challenges at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intersection</a:t>
            </a:r>
            <a:r>
              <a:rPr lang="de-DE" sz="1800" dirty="0"/>
              <a:t> </a:t>
            </a:r>
            <a:r>
              <a:rPr lang="de-DE" sz="1800" dirty="0" err="1"/>
              <a:t>between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healthcare</a:t>
            </a:r>
            <a:r>
              <a:rPr lang="de-DE" sz="1800" dirty="0"/>
              <a:t> and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youth</a:t>
            </a:r>
            <a:r>
              <a:rPr lang="de-DE" sz="1800" dirty="0"/>
              <a:t> </a:t>
            </a:r>
            <a:r>
              <a:rPr lang="de-DE" sz="1800" dirty="0" err="1"/>
              <a:t>welfare</a:t>
            </a:r>
            <a:r>
              <a:rPr lang="de-DE" sz="1800" dirty="0"/>
              <a:t> </a:t>
            </a:r>
            <a:r>
              <a:rPr lang="de-DE" sz="1800" dirty="0" err="1"/>
              <a:t>system</a:t>
            </a:r>
            <a:endParaRPr lang="de-DE" sz="1800" dirty="0"/>
          </a:p>
          <a:p>
            <a:pPr>
              <a:lnSpc>
                <a:spcPct val="90000"/>
              </a:lnSpc>
            </a:pP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106B214-691C-CC0E-2760-831F1BA8CA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8032" y="4824635"/>
            <a:ext cx="864000" cy="288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5F1F23B7-A4E0-4A45-AADF-CD5A63F6F289}" type="datetime1">
              <a:rPr lang="de-DE" smtClean="0"/>
              <a:pPr>
                <a:spcAft>
                  <a:spcPts val="600"/>
                </a:spcAft>
              </a:pPr>
              <a:t>23.09.25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1B86EDA-4BDE-FB15-098B-537A1687D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88232" y="4824667"/>
            <a:ext cx="5040000" cy="288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 err="1"/>
              <a:t>Photo</a:t>
            </a:r>
            <a:r>
              <a:rPr lang="de-DE" dirty="0"/>
              <a:t>: </a:t>
            </a:r>
            <a:r>
              <a:rPr lang="de-DE" dirty="0">
                <a:hlinkClick r:id="rId3"/>
              </a:rPr>
              <a:t>https://www.lokalkompass.de/heiligenhaus/c-ratgeber/kita-loewenzahn-unterstuetzt-ukraine-hilfe-mit-therapiehund_a1736164</a:t>
            </a:r>
            <a:r>
              <a:rPr lang="de-DE" dirty="0"/>
              <a:t> [23.9.2025].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AA24D35-041F-8E3A-0D74-FFD06BFAF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992" y="4824635"/>
            <a:ext cx="576000" cy="288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527F1E04-A1A3-475C-A843-CFD0985386EF}" type="slidenum">
              <a:rPr lang="de-DE" smtClean="0"/>
              <a:pPr>
                <a:spcAft>
                  <a:spcPts val="600"/>
                </a:spcAft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43441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4AA1A2A-3E3A-7D85-B137-988D841B55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F660D74-4F96-D07A-6EA8-EFC87D373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4 </a:t>
            </a:r>
            <a:r>
              <a:rPr lang="de-DE" sz="3200" dirty="0" err="1"/>
              <a:t>Conclusion</a:t>
            </a:r>
            <a:r>
              <a:rPr lang="de-DE" sz="3200" dirty="0"/>
              <a:t>: </a:t>
            </a:r>
            <a:r>
              <a:rPr lang="de-DE" sz="3200" dirty="0" err="1"/>
              <a:t>Opportunities</a:t>
            </a:r>
            <a:r>
              <a:rPr lang="de-DE" sz="3200" dirty="0"/>
              <a:t> and Challenges</a:t>
            </a:r>
          </a:p>
        </p:txBody>
      </p:sp>
    </p:spTree>
    <p:extLst>
      <p:ext uri="{BB962C8B-B14F-4D97-AF65-F5344CB8AC3E}">
        <p14:creationId xmlns:p14="http://schemas.microsoft.com/office/powerpoint/2010/main" val="2560749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91ED25-DB24-9AC9-5083-7F633783F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de-DE" sz="1800" dirty="0"/>
              <a:t>4 </a:t>
            </a:r>
            <a:r>
              <a:rPr lang="de-DE" sz="1800" dirty="0" err="1"/>
              <a:t>Conclusion</a:t>
            </a:r>
            <a:r>
              <a:rPr lang="de-DE" sz="1800" dirty="0"/>
              <a:t>: </a:t>
            </a:r>
            <a:r>
              <a:rPr lang="de-DE" sz="1800" dirty="0" err="1"/>
              <a:t>Opportunities</a:t>
            </a:r>
            <a:r>
              <a:rPr lang="de-DE" sz="1800" dirty="0"/>
              <a:t> and Challenges 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D7B45C-6284-0559-C553-917A50934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992" y="1224602"/>
            <a:ext cx="8640000" cy="3671247"/>
          </a:xfrm>
        </p:spPr>
        <p:txBody>
          <a:bodyPr/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1800" dirty="0"/>
              <a:t>In an </a:t>
            </a:r>
            <a:r>
              <a:rPr lang="de-DE" sz="1800" dirty="0" err="1"/>
              <a:t>evaluation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family</a:t>
            </a:r>
            <a:r>
              <a:rPr lang="de-DE" sz="1800" dirty="0"/>
              <a:t> </a:t>
            </a:r>
            <a:r>
              <a:rPr lang="de-DE" sz="1800" dirty="0" err="1"/>
              <a:t>centers</a:t>
            </a:r>
            <a:r>
              <a:rPr lang="de-DE" sz="1800" dirty="0"/>
              <a:t> in NRW (Stöbe-Blossey et al. 2020), </a:t>
            </a:r>
            <a:r>
              <a:rPr lang="de-DE" sz="1800" dirty="0" err="1"/>
              <a:t>leaders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36 </a:t>
            </a:r>
            <a:r>
              <a:rPr lang="de-DE" sz="1800" dirty="0" err="1"/>
              <a:t>family</a:t>
            </a:r>
            <a:r>
              <a:rPr lang="de-DE" sz="1800" dirty="0"/>
              <a:t> </a:t>
            </a:r>
            <a:r>
              <a:rPr lang="de-DE" sz="1800" dirty="0" err="1"/>
              <a:t>centers</a:t>
            </a:r>
            <a:r>
              <a:rPr lang="de-DE" sz="1800" dirty="0"/>
              <a:t> and in </a:t>
            </a:r>
            <a:r>
              <a:rPr lang="de-DE" sz="1800" dirty="0" err="1"/>
              <a:t>addition</a:t>
            </a:r>
            <a:r>
              <a:rPr lang="de-DE" sz="1800" dirty="0"/>
              <a:t> </a:t>
            </a:r>
            <a:r>
              <a:rPr lang="de-DE" sz="1800" dirty="0" err="1"/>
              <a:t>staff</a:t>
            </a:r>
            <a:r>
              <a:rPr lang="de-DE" sz="1800" dirty="0"/>
              <a:t> (16), </a:t>
            </a:r>
            <a:r>
              <a:rPr lang="de-DE" sz="1800" dirty="0" err="1"/>
              <a:t>parents</a:t>
            </a:r>
            <a:r>
              <a:rPr lang="de-DE" sz="1800" dirty="0"/>
              <a:t> (61) and </a:t>
            </a:r>
            <a:r>
              <a:rPr lang="de-DE" sz="1800" dirty="0" err="1"/>
              <a:t>representatives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external </a:t>
            </a:r>
            <a:r>
              <a:rPr lang="de-DE" sz="1800" dirty="0" err="1"/>
              <a:t>partners</a:t>
            </a:r>
            <a:r>
              <a:rPr lang="de-DE" sz="1800" dirty="0"/>
              <a:t> (15) and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local</a:t>
            </a:r>
            <a:r>
              <a:rPr lang="de-DE" sz="1800" dirty="0"/>
              <a:t> </a:t>
            </a:r>
            <a:r>
              <a:rPr lang="de-DE" sz="1800" dirty="0" err="1"/>
              <a:t>youth</a:t>
            </a:r>
            <a:r>
              <a:rPr lang="de-DE" sz="1800" dirty="0"/>
              <a:t> </a:t>
            </a:r>
            <a:r>
              <a:rPr lang="de-DE" sz="1800" dirty="0" err="1"/>
              <a:t>welfare</a:t>
            </a:r>
            <a:r>
              <a:rPr lang="de-DE" sz="1800" dirty="0"/>
              <a:t> </a:t>
            </a:r>
            <a:r>
              <a:rPr lang="de-DE" sz="1800" dirty="0" err="1"/>
              <a:t>offices</a:t>
            </a:r>
            <a:r>
              <a:rPr lang="de-DE" sz="1800" dirty="0"/>
              <a:t> (139) </a:t>
            </a:r>
            <a:r>
              <a:rPr lang="de-DE" sz="1800" dirty="0" err="1"/>
              <a:t>were</a:t>
            </a:r>
            <a:r>
              <a:rPr lang="de-DE" sz="1800" dirty="0"/>
              <a:t> </a:t>
            </a:r>
            <a:r>
              <a:rPr lang="de-DE" sz="1800" dirty="0" err="1"/>
              <a:t>interviewed</a:t>
            </a:r>
            <a:endParaRPr lang="de-DE" sz="1800" dirty="0"/>
          </a:p>
          <a:p>
            <a:pPr lvl="1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800" dirty="0"/>
              <a:t>The </a:t>
            </a:r>
            <a:r>
              <a:rPr lang="de-DE" sz="1800" dirty="0" err="1"/>
              <a:t>work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family</a:t>
            </a:r>
            <a:r>
              <a:rPr lang="de-DE" sz="1800" dirty="0"/>
              <a:t> </a:t>
            </a:r>
            <a:r>
              <a:rPr lang="de-DE" sz="1800" dirty="0" err="1"/>
              <a:t>centers</a:t>
            </a:r>
            <a:r>
              <a:rPr lang="de-DE" sz="1800" dirty="0"/>
              <a:t> and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cooperation</a:t>
            </a:r>
            <a:r>
              <a:rPr lang="de-DE" sz="1800" dirty="0"/>
              <a:t> </a:t>
            </a:r>
            <a:r>
              <a:rPr lang="de-DE" sz="1800" dirty="0" err="1"/>
              <a:t>between</a:t>
            </a:r>
            <a:r>
              <a:rPr lang="de-DE" sz="1800" dirty="0"/>
              <a:t> </a:t>
            </a:r>
            <a:r>
              <a:rPr lang="de-DE" sz="1800" dirty="0" err="1"/>
              <a:t>family</a:t>
            </a:r>
            <a:r>
              <a:rPr lang="de-DE" sz="1800" dirty="0"/>
              <a:t> </a:t>
            </a:r>
            <a:r>
              <a:rPr lang="de-DE" sz="1800" dirty="0" err="1"/>
              <a:t>centers</a:t>
            </a:r>
            <a:r>
              <a:rPr lang="de-DE" sz="1800" dirty="0"/>
              <a:t> and </a:t>
            </a:r>
            <a:r>
              <a:rPr lang="de-DE" sz="1800" dirty="0" err="1"/>
              <a:t>various</a:t>
            </a:r>
            <a:r>
              <a:rPr lang="de-DE" sz="1800" dirty="0"/>
              <a:t> external </a:t>
            </a:r>
            <a:r>
              <a:rPr lang="de-DE" sz="1800" dirty="0" err="1"/>
              <a:t>partners</a:t>
            </a:r>
            <a:r>
              <a:rPr lang="de-DE" sz="1800" dirty="0"/>
              <a:t> </a:t>
            </a:r>
            <a:r>
              <a:rPr lang="de-DE" sz="1800" dirty="0" err="1"/>
              <a:t>are</a:t>
            </a:r>
            <a:r>
              <a:rPr lang="de-DE" sz="1800" dirty="0"/>
              <a:t> </a:t>
            </a:r>
            <a:r>
              <a:rPr lang="de-DE" sz="1800" dirty="0" err="1"/>
              <a:t>generally</a:t>
            </a:r>
            <a:r>
              <a:rPr lang="de-DE" sz="1800" dirty="0"/>
              <a:t> </a:t>
            </a:r>
            <a:r>
              <a:rPr lang="de-DE" sz="1800" dirty="0" err="1"/>
              <a:t>perceived</a:t>
            </a:r>
            <a:r>
              <a:rPr lang="de-DE" sz="1800" dirty="0"/>
              <a:t> </a:t>
            </a:r>
            <a:r>
              <a:rPr lang="de-DE" sz="1800" dirty="0" err="1"/>
              <a:t>as</a:t>
            </a:r>
            <a:r>
              <a:rPr lang="de-DE" sz="1800" dirty="0"/>
              <a:t> an </a:t>
            </a:r>
            <a:r>
              <a:rPr lang="de-DE" sz="1800" dirty="0" err="1"/>
              <a:t>enrichment</a:t>
            </a:r>
            <a:r>
              <a:rPr lang="de-DE" sz="1800" dirty="0"/>
              <a:t> </a:t>
            </a:r>
            <a:r>
              <a:rPr lang="de-DE" sz="1800" dirty="0" err="1"/>
              <a:t>from</a:t>
            </a:r>
            <a:r>
              <a:rPr lang="de-DE" sz="1800" dirty="0"/>
              <a:t> all </a:t>
            </a:r>
            <a:r>
              <a:rPr lang="de-DE" sz="1800" dirty="0" err="1"/>
              <a:t>sides</a:t>
            </a:r>
            <a:endParaRPr lang="de-DE" sz="1800" dirty="0"/>
          </a:p>
          <a:p>
            <a:pPr lvl="1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800" dirty="0" err="1"/>
              <a:t>However</a:t>
            </a:r>
            <a:r>
              <a:rPr lang="de-DE" sz="1800" dirty="0"/>
              <a:t>, </a:t>
            </a:r>
            <a:r>
              <a:rPr lang="de-DE" sz="1800" dirty="0" err="1"/>
              <a:t>there</a:t>
            </a:r>
            <a:r>
              <a:rPr lang="de-DE" sz="1800" dirty="0"/>
              <a:t> </a:t>
            </a:r>
            <a:r>
              <a:rPr lang="de-DE" sz="1800" dirty="0" err="1"/>
              <a:t>are</a:t>
            </a:r>
            <a:r>
              <a:rPr lang="de-DE" sz="1800" dirty="0"/>
              <a:t> also </a:t>
            </a:r>
            <a:r>
              <a:rPr lang="de-DE" sz="1800" dirty="0" err="1"/>
              <a:t>challenges</a:t>
            </a:r>
            <a:r>
              <a:rPr lang="de-DE" sz="1800" dirty="0"/>
              <a:t>, </a:t>
            </a:r>
            <a:r>
              <a:rPr lang="de-DE" sz="1800" dirty="0" err="1"/>
              <a:t>because</a:t>
            </a:r>
            <a:r>
              <a:rPr lang="de-DE" sz="1800" dirty="0"/>
              <a:t> …</a:t>
            </a:r>
          </a:p>
          <a:p>
            <a:pPr lvl="2">
              <a:buFont typeface="Symbol" pitchFamily="2" charset="2"/>
              <a:buChar char="-"/>
            </a:pPr>
            <a:r>
              <a:rPr lang="de-DE" sz="1600" dirty="0"/>
              <a:t>… </a:t>
            </a:r>
            <a:r>
              <a:rPr lang="de-DE" sz="1600" dirty="0" err="1"/>
              <a:t>cooperation</a:t>
            </a:r>
            <a:r>
              <a:rPr lang="de-DE" sz="1600" dirty="0"/>
              <a:t> </a:t>
            </a:r>
            <a:r>
              <a:rPr lang="de-DE" sz="1600" dirty="0" err="1"/>
              <a:t>sometimes</a:t>
            </a:r>
            <a:r>
              <a:rPr lang="de-DE" sz="1600" dirty="0"/>
              <a:t> </a:t>
            </a:r>
            <a:r>
              <a:rPr lang="de-DE" sz="1600" dirty="0" err="1"/>
              <a:t>suffer</a:t>
            </a:r>
            <a:r>
              <a:rPr lang="de-DE" sz="1600" dirty="0"/>
              <a:t> </a:t>
            </a:r>
            <a:r>
              <a:rPr lang="de-DE" sz="1600" dirty="0" err="1"/>
              <a:t>from</a:t>
            </a:r>
            <a:r>
              <a:rPr lang="de-DE" sz="1600" dirty="0"/>
              <a:t> limited </a:t>
            </a:r>
            <a:r>
              <a:rPr lang="de-DE" sz="1600" dirty="0" err="1"/>
              <a:t>capacities</a:t>
            </a:r>
            <a:r>
              <a:rPr lang="de-DE" sz="1600" dirty="0"/>
              <a:t> – </a:t>
            </a:r>
            <a:r>
              <a:rPr lang="de-DE" sz="1600" dirty="0" err="1"/>
              <a:t>both</a:t>
            </a:r>
            <a:r>
              <a:rPr lang="de-DE" sz="1600" dirty="0"/>
              <a:t> on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side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family</a:t>
            </a:r>
            <a:r>
              <a:rPr lang="de-DE" sz="1600" dirty="0"/>
              <a:t> </a:t>
            </a:r>
            <a:r>
              <a:rPr lang="de-DE" sz="1600" dirty="0" err="1"/>
              <a:t>centers</a:t>
            </a:r>
            <a:r>
              <a:rPr lang="de-DE" sz="1600" dirty="0"/>
              <a:t> and on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side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their</a:t>
            </a:r>
            <a:r>
              <a:rPr lang="de-DE" sz="1600" dirty="0"/>
              <a:t> </a:t>
            </a:r>
            <a:r>
              <a:rPr lang="de-DE" sz="1600" dirty="0" err="1"/>
              <a:t>partners</a:t>
            </a:r>
            <a:r>
              <a:rPr lang="de-DE" sz="1600" dirty="0"/>
              <a:t> (e.g. lack </a:t>
            </a:r>
            <a:r>
              <a:rPr lang="de-DE" sz="1600" dirty="0" err="1"/>
              <a:t>of</a:t>
            </a:r>
            <a:r>
              <a:rPr lang="de-DE" sz="1600" dirty="0"/>
              <a:t> time and </a:t>
            </a:r>
            <a:r>
              <a:rPr lang="de-DE" sz="1600" dirty="0" err="1"/>
              <a:t>financial</a:t>
            </a:r>
            <a:r>
              <a:rPr lang="de-DE" sz="1600" dirty="0"/>
              <a:t> </a:t>
            </a:r>
            <a:r>
              <a:rPr lang="de-DE" sz="1600" dirty="0" err="1"/>
              <a:t>resources</a:t>
            </a:r>
            <a:r>
              <a:rPr lang="de-DE" sz="1600" dirty="0"/>
              <a:t> and </a:t>
            </a:r>
            <a:r>
              <a:rPr lang="de-DE" sz="1600" dirty="0" err="1"/>
              <a:t>shortages</a:t>
            </a:r>
            <a:r>
              <a:rPr lang="de-DE" sz="1600" dirty="0"/>
              <a:t> and </a:t>
            </a:r>
            <a:r>
              <a:rPr lang="de-DE" sz="1600" dirty="0" err="1"/>
              <a:t>qualifications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personnel</a:t>
            </a:r>
            <a:r>
              <a:rPr lang="de-DE" sz="1600" dirty="0"/>
              <a:t>)</a:t>
            </a:r>
          </a:p>
          <a:p>
            <a:pPr lvl="2">
              <a:buFont typeface="Symbol" pitchFamily="2" charset="2"/>
              <a:buChar char="-"/>
            </a:pPr>
            <a:r>
              <a:rPr lang="de-DE" sz="1600" dirty="0" err="1"/>
              <a:t>Moreover</a:t>
            </a:r>
            <a:r>
              <a:rPr lang="de-DE" sz="1600" dirty="0"/>
              <a:t>, </a:t>
            </a:r>
            <a:r>
              <a:rPr lang="de-DE" sz="1600" dirty="0" err="1"/>
              <a:t>cooperation</a:t>
            </a:r>
            <a:r>
              <a:rPr lang="de-DE" sz="1600" dirty="0"/>
              <a:t> </a:t>
            </a:r>
            <a:r>
              <a:rPr lang="de-DE" sz="1600" dirty="0" err="1"/>
              <a:t>sometimes</a:t>
            </a:r>
            <a:r>
              <a:rPr lang="de-DE" sz="1600" dirty="0"/>
              <a:t> </a:t>
            </a:r>
            <a:r>
              <a:rPr lang="de-DE" sz="1600" dirty="0" err="1"/>
              <a:t>suffer</a:t>
            </a:r>
            <a:r>
              <a:rPr lang="de-DE" sz="1600" dirty="0"/>
              <a:t> </a:t>
            </a:r>
            <a:r>
              <a:rPr lang="de-DE" sz="1600" dirty="0" err="1"/>
              <a:t>from</a:t>
            </a:r>
            <a:r>
              <a:rPr lang="de-DE" sz="1600" dirty="0"/>
              <a:t> </a:t>
            </a:r>
            <a:r>
              <a:rPr lang="de-DE" sz="1600" dirty="0" err="1"/>
              <a:t>regulations</a:t>
            </a:r>
            <a:r>
              <a:rPr lang="de-DE" sz="1600" dirty="0"/>
              <a:t> </a:t>
            </a:r>
            <a:r>
              <a:rPr lang="de-DE" sz="1600" dirty="0" err="1"/>
              <a:t>that</a:t>
            </a:r>
            <a:r>
              <a:rPr lang="de-DE" sz="1600" dirty="0"/>
              <a:t> </a:t>
            </a:r>
            <a:r>
              <a:rPr lang="de-DE" sz="1600" dirty="0" err="1"/>
              <a:t>actually</a:t>
            </a:r>
            <a:r>
              <a:rPr lang="de-DE" sz="1600" dirty="0"/>
              <a:t> </a:t>
            </a:r>
            <a:r>
              <a:rPr lang="de-DE" sz="1600" dirty="0" err="1"/>
              <a:t>work</a:t>
            </a:r>
            <a:r>
              <a:rPr lang="de-DE" sz="1600" dirty="0"/>
              <a:t> </a:t>
            </a:r>
            <a:r>
              <a:rPr lang="de-DE" sz="1600" dirty="0" err="1"/>
              <a:t>as</a:t>
            </a:r>
            <a:r>
              <a:rPr lang="de-DE" sz="1600" dirty="0"/>
              <a:t> </a:t>
            </a:r>
            <a:r>
              <a:rPr lang="de-DE" sz="1600" dirty="0" err="1"/>
              <a:t>barriers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cooperation</a:t>
            </a:r>
            <a:r>
              <a:rPr lang="de-DE" sz="1600" dirty="0"/>
              <a:t> (e.g. </a:t>
            </a:r>
            <a:r>
              <a:rPr lang="de-DE" sz="1600" dirty="0" err="1"/>
              <a:t>regulations</a:t>
            </a:r>
            <a:r>
              <a:rPr lang="de-DE" sz="1600" dirty="0"/>
              <a:t> in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health</a:t>
            </a:r>
            <a:r>
              <a:rPr lang="de-DE" sz="1600" dirty="0"/>
              <a:t> care </a:t>
            </a:r>
            <a:r>
              <a:rPr lang="de-DE" sz="1600" dirty="0" err="1"/>
              <a:t>system</a:t>
            </a:r>
            <a:r>
              <a:rPr lang="de-DE" sz="1600" dirty="0"/>
              <a:t>)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F9F2289-20F9-8CB2-01F9-0B751B5FB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921BD-6B3C-47BC-83C4-1C45CD0812D9}" type="datetime1">
              <a:rPr lang="de-DE" smtClean="0"/>
              <a:t>23.09.25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5D95C71-27D3-3C3E-82BF-416E59A1A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Präsentationstitel/Autor/Veranstaltung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9959F1-F9C0-2BF5-FDFA-78230CD0B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938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2A829-D834-E6EF-8172-1F1911EE3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349695-1A87-0EB2-9654-3F2F5645A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de-DE" sz="1800" dirty="0"/>
              <a:t>4 </a:t>
            </a:r>
            <a:r>
              <a:rPr lang="de-DE" sz="1800" dirty="0" err="1"/>
              <a:t>Conclusion</a:t>
            </a:r>
            <a:r>
              <a:rPr lang="de-DE" sz="1800" dirty="0"/>
              <a:t>: </a:t>
            </a:r>
            <a:r>
              <a:rPr lang="de-DE" sz="1800" dirty="0" err="1"/>
              <a:t>Opportunities</a:t>
            </a:r>
            <a:r>
              <a:rPr lang="de-DE" sz="1800" dirty="0"/>
              <a:t> and Challenges II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610DEB8-801B-511C-B776-9E04E487A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992" y="1224602"/>
            <a:ext cx="8640000" cy="3671247"/>
          </a:xfrm>
        </p:spPr>
        <p:txBody>
          <a:bodyPr/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1800" dirty="0"/>
              <a:t>BUT: all in all, </a:t>
            </a:r>
            <a:r>
              <a:rPr lang="de-DE" sz="1800" dirty="0" err="1"/>
              <a:t>family</a:t>
            </a:r>
            <a:r>
              <a:rPr lang="de-DE" sz="1800" dirty="0"/>
              <a:t> </a:t>
            </a:r>
            <a:r>
              <a:rPr lang="de-DE" sz="1800" dirty="0" err="1"/>
              <a:t>centers</a:t>
            </a:r>
            <a:r>
              <a:rPr lang="de-DE" sz="1800" dirty="0"/>
              <a:t> </a:t>
            </a:r>
            <a:r>
              <a:rPr lang="de-DE" sz="1800" dirty="0" err="1"/>
              <a:t>are</a:t>
            </a:r>
            <a:r>
              <a:rPr lang="de-DE" sz="1800" dirty="0"/>
              <a:t> </a:t>
            </a:r>
            <a:r>
              <a:rPr lang="de-DE" sz="1800" dirty="0" err="1"/>
              <a:t>perceived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contribute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a </a:t>
            </a:r>
            <a:r>
              <a:rPr lang="de-DE" sz="1800" dirty="0" err="1"/>
              <a:t>preventive</a:t>
            </a:r>
            <a:r>
              <a:rPr lang="de-DE" sz="1800" dirty="0"/>
              <a:t> social </a:t>
            </a:r>
            <a:r>
              <a:rPr lang="de-DE" sz="1800" dirty="0" err="1"/>
              <a:t>policy</a:t>
            </a:r>
            <a:r>
              <a:rPr lang="de-DE" sz="1800" dirty="0"/>
              <a:t> </a:t>
            </a:r>
            <a:r>
              <a:rPr lang="de-DE" sz="1800" dirty="0" err="1"/>
              <a:t>by</a:t>
            </a:r>
            <a:r>
              <a:rPr lang="de-DE" sz="1800" dirty="0"/>
              <a:t> </a:t>
            </a:r>
            <a:r>
              <a:rPr lang="de-DE" sz="1800" dirty="0" err="1"/>
              <a:t>using</a:t>
            </a:r>
            <a:r>
              <a:rPr lang="de-DE" sz="1800" dirty="0"/>
              <a:t> </a:t>
            </a:r>
            <a:r>
              <a:rPr lang="de-DE" sz="1800" dirty="0" err="1"/>
              <a:t>daycare</a:t>
            </a:r>
            <a:r>
              <a:rPr lang="de-DE" sz="1800" dirty="0"/>
              <a:t> </a:t>
            </a:r>
            <a:r>
              <a:rPr lang="de-DE" sz="1800" dirty="0" err="1"/>
              <a:t>centers</a:t>
            </a:r>
            <a:r>
              <a:rPr lang="de-DE" sz="1800" dirty="0"/>
              <a:t> </a:t>
            </a:r>
            <a:r>
              <a:rPr lang="de-DE" sz="1800" dirty="0" err="1"/>
              <a:t>as</a:t>
            </a:r>
            <a:r>
              <a:rPr lang="de-DE" sz="1800" dirty="0"/>
              <a:t> </a:t>
            </a:r>
            <a:r>
              <a:rPr lang="de-DE" sz="1800" dirty="0" err="1"/>
              <a:t>infrastructure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reach</a:t>
            </a:r>
            <a:r>
              <a:rPr lang="de-DE" sz="1800" dirty="0"/>
              <a:t> </a:t>
            </a:r>
            <a:r>
              <a:rPr lang="de-DE" sz="1800" dirty="0" err="1"/>
              <a:t>children</a:t>
            </a:r>
            <a:r>
              <a:rPr lang="de-DE" sz="1800" dirty="0"/>
              <a:t> and </a:t>
            </a:r>
            <a:r>
              <a:rPr lang="de-DE" sz="1800" dirty="0" err="1"/>
              <a:t>parents</a:t>
            </a:r>
            <a:r>
              <a:rPr lang="de-DE" sz="1800" dirty="0"/>
              <a:t> </a:t>
            </a:r>
            <a:r>
              <a:rPr lang="de-DE" sz="1800" dirty="0" err="1"/>
              <a:t>where</a:t>
            </a:r>
            <a:r>
              <a:rPr lang="de-DE" sz="1800" dirty="0"/>
              <a:t> </a:t>
            </a:r>
            <a:r>
              <a:rPr lang="de-DE" sz="1800" dirty="0" err="1"/>
              <a:t>they</a:t>
            </a:r>
            <a:r>
              <a:rPr lang="de-DE" sz="1800" dirty="0"/>
              <a:t> </a:t>
            </a:r>
            <a:r>
              <a:rPr lang="de-DE" sz="1800" dirty="0" err="1"/>
              <a:t>are</a:t>
            </a:r>
            <a:r>
              <a:rPr lang="de-DE" sz="1800" dirty="0"/>
              <a:t> </a:t>
            </a:r>
            <a:r>
              <a:rPr lang="de-DE" sz="1800" dirty="0" err="1"/>
              <a:t>anyway</a:t>
            </a:r>
            <a:r>
              <a:rPr lang="de-DE" sz="1800" dirty="0"/>
              <a:t>, and</a:t>
            </a:r>
          </a:p>
          <a:p>
            <a:pPr lvl="1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800" dirty="0" err="1"/>
              <a:t>by</a:t>
            </a:r>
            <a:r>
              <a:rPr lang="de-DE" sz="1800" dirty="0"/>
              <a:t> </a:t>
            </a:r>
            <a:r>
              <a:rPr lang="de-DE" sz="1800" dirty="0" err="1"/>
              <a:t>doing</a:t>
            </a:r>
            <a:r>
              <a:rPr lang="de-DE" sz="1800" dirty="0"/>
              <a:t> so, </a:t>
            </a:r>
            <a:r>
              <a:rPr lang="de-DE" sz="1800" dirty="0" err="1"/>
              <a:t>family</a:t>
            </a:r>
            <a:r>
              <a:rPr lang="de-DE" sz="1800" dirty="0"/>
              <a:t> </a:t>
            </a:r>
            <a:r>
              <a:rPr lang="de-DE" sz="1800" dirty="0" err="1"/>
              <a:t>centers</a:t>
            </a:r>
            <a:r>
              <a:rPr lang="de-DE" sz="1800" dirty="0"/>
              <a:t> bring “</a:t>
            </a:r>
            <a:r>
              <a:rPr lang="de-DE" sz="1800" dirty="0" err="1"/>
              <a:t>family</a:t>
            </a:r>
            <a:r>
              <a:rPr lang="de-DE" sz="1800" dirty="0"/>
              <a:t> </a:t>
            </a:r>
            <a:r>
              <a:rPr lang="de-DE" sz="1800" dirty="0" err="1"/>
              <a:t>orientation</a:t>
            </a:r>
            <a:r>
              <a:rPr lang="de-DE" sz="1800" dirty="0"/>
              <a:t>“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fore</a:t>
            </a:r>
            <a:r>
              <a:rPr lang="de-DE" sz="1800" dirty="0"/>
              <a:t> and </a:t>
            </a:r>
            <a:r>
              <a:rPr lang="de-DE" sz="1800" dirty="0" err="1"/>
              <a:t>make</a:t>
            </a:r>
            <a:r>
              <a:rPr lang="de-DE" sz="1800" dirty="0"/>
              <a:t> „</a:t>
            </a:r>
            <a:r>
              <a:rPr lang="de-DE" sz="1800" dirty="0" err="1"/>
              <a:t>family</a:t>
            </a:r>
            <a:r>
              <a:rPr lang="de-DE" sz="1800" dirty="0"/>
              <a:t>“ visible; and </a:t>
            </a:r>
          </a:p>
          <a:p>
            <a:pPr lvl="1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800" dirty="0" err="1"/>
              <a:t>they</a:t>
            </a:r>
            <a:r>
              <a:rPr lang="de-DE" sz="1800" dirty="0"/>
              <a:t> </a:t>
            </a:r>
            <a:r>
              <a:rPr lang="de-DE" sz="1800" dirty="0" err="1"/>
              <a:t>function</a:t>
            </a:r>
            <a:r>
              <a:rPr lang="de-DE" sz="1800" dirty="0"/>
              <a:t> </a:t>
            </a:r>
            <a:r>
              <a:rPr lang="de-DE" sz="1800" dirty="0" err="1"/>
              <a:t>as</a:t>
            </a:r>
            <a:r>
              <a:rPr lang="de-DE" sz="1800" dirty="0"/>
              <a:t> an </a:t>
            </a:r>
            <a:r>
              <a:rPr lang="de-DE" sz="1800" dirty="0" err="1"/>
              <a:t>anchor</a:t>
            </a:r>
            <a:r>
              <a:rPr lang="de-DE" sz="1800" dirty="0"/>
              <a:t>/</a:t>
            </a:r>
            <a:r>
              <a:rPr lang="de-DE" sz="1800" dirty="0" err="1"/>
              <a:t>as</a:t>
            </a:r>
            <a:r>
              <a:rPr lang="de-DE" sz="1800" dirty="0"/>
              <a:t> a </a:t>
            </a:r>
            <a:r>
              <a:rPr lang="de-DE" sz="1800" dirty="0" err="1"/>
              <a:t>place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go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for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neighbourhood</a:t>
            </a:r>
            <a:endParaRPr lang="de-DE" sz="1800" dirty="0"/>
          </a:p>
          <a:p>
            <a:pPr lvl="1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800" dirty="0"/>
              <a:t>Most </a:t>
            </a:r>
            <a:r>
              <a:rPr lang="de-DE" sz="1800" dirty="0" err="1"/>
              <a:t>importantly</a:t>
            </a:r>
            <a:r>
              <a:rPr lang="de-DE" sz="1800" dirty="0"/>
              <a:t>: </a:t>
            </a:r>
            <a:r>
              <a:rPr lang="de-DE" sz="1800" dirty="0" err="1"/>
              <a:t>family</a:t>
            </a:r>
            <a:r>
              <a:rPr lang="de-DE" sz="1800" dirty="0"/>
              <a:t> </a:t>
            </a:r>
            <a:r>
              <a:rPr lang="de-DE" sz="1800" dirty="0" err="1"/>
              <a:t>centers</a:t>
            </a:r>
            <a:r>
              <a:rPr lang="de-DE" sz="1800" dirty="0"/>
              <a:t> link </a:t>
            </a:r>
            <a:r>
              <a:rPr lang="de-DE" sz="1800" b="1" dirty="0" err="1"/>
              <a:t>primary</a:t>
            </a:r>
            <a:r>
              <a:rPr lang="de-DE" sz="1800" dirty="0"/>
              <a:t> (</a:t>
            </a:r>
            <a:r>
              <a:rPr lang="de-DE" sz="1800" dirty="0" err="1"/>
              <a:t>easily</a:t>
            </a:r>
            <a:r>
              <a:rPr lang="de-DE" sz="1800" dirty="0"/>
              <a:t> </a:t>
            </a:r>
            <a:r>
              <a:rPr lang="de-DE" sz="1800" dirty="0" err="1"/>
              <a:t>accessible</a:t>
            </a:r>
            <a:r>
              <a:rPr lang="de-DE" sz="1800" dirty="0"/>
              <a:t> </a:t>
            </a:r>
            <a:r>
              <a:rPr lang="de-DE" sz="1800" dirty="0" err="1"/>
              <a:t>services</a:t>
            </a:r>
            <a:r>
              <a:rPr lang="de-DE" sz="1800" dirty="0"/>
              <a:t>) </a:t>
            </a:r>
            <a:r>
              <a:rPr lang="de-DE" sz="1800" dirty="0" err="1"/>
              <a:t>with</a:t>
            </a:r>
            <a:r>
              <a:rPr lang="de-DE" sz="1800" dirty="0"/>
              <a:t> </a:t>
            </a:r>
            <a:r>
              <a:rPr lang="de-DE" sz="1800" b="1" dirty="0" err="1"/>
              <a:t>secondary</a:t>
            </a:r>
            <a:r>
              <a:rPr lang="de-DE" sz="1800" dirty="0"/>
              <a:t> (individual </a:t>
            </a:r>
            <a:r>
              <a:rPr lang="de-DE" sz="1800" dirty="0" err="1"/>
              <a:t>advice</a:t>
            </a:r>
            <a:r>
              <a:rPr lang="de-DE" sz="1800" dirty="0"/>
              <a:t>/support </a:t>
            </a:r>
            <a:r>
              <a:rPr lang="de-DE" sz="1800" dirty="0" err="1"/>
              <a:t>for</a:t>
            </a:r>
            <a:r>
              <a:rPr lang="de-DE" sz="1800" dirty="0"/>
              <a:t> </a:t>
            </a:r>
            <a:r>
              <a:rPr lang="de-DE" sz="1800" dirty="0" err="1"/>
              <a:t>problems</a:t>
            </a:r>
            <a:r>
              <a:rPr lang="de-DE" sz="1800" dirty="0"/>
              <a:t>, e.g. </a:t>
            </a:r>
            <a:r>
              <a:rPr lang="de-DE" sz="1800" dirty="0" err="1"/>
              <a:t>through</a:t>
            </a:r>
            <a:r>
              <a:rPr lang="de-DE" sz="1800" dirty="0"/>
              <a:t> </a:t>
            </a:r>
            <a:r>
              <a:rPr lang="de-DE" sz="1800" dirty="0" err="1"/>
              <a:t>educational</a:t>
            </a:r>
            <a:r>
              <a:rPr lang="de-DE" sz="1800" dirty="0"/>
              <a:t> </a:t>
            </a:r>
            <a:r>
              <a:rPr lang="de-DE" sz="1800" dirty="0" err="1"/>
              <a:t>counseling</a:t>
            </a:r>
            <a:r>
              <a:rPr lang="de-DE" sz="1800" dirty="0"/>
              <a:t>) and </a:t>
            </a:r>
            <a:r>
              <a:rPr lang="de-DE" sz="1800" b="1" dirty="0" err="1"/>
              <a:t>tertiary</a:t>
            </a:r>
            <a:r>
              <a:rPr lang="de-DE" sz="1800" dirty="0"/>
              <a:t> </a:t>
            </a:r>
            <a:r>
              <a:rPr lang="de-DE" sz="1800" dirty="0" err="1"/>
              <a:t>prevention</a:t>
            </a:r>
            <a:r>
              <a:rPr lang="de-DE" sz="1800" dirty="0"/>
              <a:t> (</a:t>
            </a:r>
            <a:r>
              <a:rPr lang="de-DE" sz="1800" dirty="0" err="1"/>
              <a:t>as</a:t>
            </a:r>
            <a:r>
              <a:rPr lang="de-DE" sz="1800" dirty="0"/>
              <a:t> a </a:t>
            </a:r>
            <a:r>
              <a:rPr lang="de-DE" sz="1800" dirty="0" err="1"/>
              <a:t>guide</a:t>
            </a:r>
            <a:r>
              <a:rPr lang="de-DE" sz="1800" dirty="0"/>
              <a:t>/</a:t>
            </a:r>
            <a:r>
              <a:rPr lang="de-DE" sz="1800" i="1" dirty="0"/>
              <a:t>Lotse</a:t>
            </a:r>
            <a:r>
              <a:rPr lang="de-DE" sz="1800" dirty="0"/>
              <a:t> </a:t>
            </a:r>
            <a:r>
              <a:rPr lang="de-DE" sz="1800" dirty="0" err="1"/>
              <a:t>by</a:t>
            </a:r>
            <a:r>
              <a:rPr lang="de-DE" sz="1800" dirty="0"/>
              <a:t> </a:t>
            </a:r>
            <a:r>
              <a:rPr lang="de-DE" sz="1800" dirty="0" err="1"/>
              <a:t>referring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specialized</a:t>
            </a:r>
            <a:r>
              <a:rPr lang="de-DE" sz="1800" dirty="0"/>
              <a:t> </a:t>
            </a:r>
            <a:r>
              <a:rPr lang="de-DE" sz="1800" dirty="0" err="1"/>
              <a:t>services</a:t>
            </a:r>
            <a:r>
              <a:rPr lang="de-DE" sz="1800" dirty="0"/>
              <a:t> outside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family</a:t>
            </a:r>
            <a:r>
              <a:rPr lang="de-DE" sz="1800" dirty="0"/>
              <a:t> </a:t>
            </a:r>
            <a:r>
              <a:rPr lang="de-DE" sz="1800" dirty="0" err="1"/>
              <a:t>center</a:t>
            </a:r>
            <a:r>
              <a:rPr lang="de-DE" sz="1800" dirty="0"/>
              <a:t>, e.g. </a:t>
            </a:r>
            <a:r>
              <a:rPr lang="de-DE" sz="1800" dirty="0" err="1"/>
              <a:t>debt</a:t>
            </a:r>
            <a:r>
              <a:rPr lang="de-DE" sz="1800" dirty="0"/>
              <a:t> </a:t>
            </a:r>
            <a:r>
              <a:rPr lang="de-DE" sz="1800" dirty="0" err="1"/>
              <a:t>counselling</a:t>
            </a:r>
            <a:r>
              <a:rPr lang="de-DE" sz="1800" dirty="0"/>
              <a:t>, social </a:t>
            </a:r>
            <a:r>
              <a:rPr lang="de-DE" sz="1800" dirty="0" err="1"/>
              <a:t>paediatric</a:t>
            </a:r>
            <a:r>
              <a:rPr lang="de-DE" sz="1800" dirty="0"/>
              <a:t> </a:t>
            </a:r>
            <a:r>
              <a:rPr lang="de-DE" sz="1800" dirty="0" err="1"/>
              <a:t>center</a:t>
            </a:r>
            <a:r>
              <a:rPr lang="de-DE" sz="1800" dirty="0"/>
              <a:t>, </a:t>
            </a:r>
            <a:r>
              <a:rPr lang="de-DE" sz="1800" dirty="0" err="1"/>
              <a:t>psychotherapy</a:t>
            </a:r>
            <a:r>
              <a:rPr lang="de-DE" sz="1800" dirty="0"/>
              <a:t>)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de-DE" sz="1800" dirty="0"/>
          </a:p>
          <a:p>
            <a:pPr lvl="1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de-DE" sz="1800" dirty="0"/>
          </a:p>
          <a:p>
            <a:pPr lvl="1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de-DE" sz="1800" dirty="0"/>
          </a:p>
          <a:p>
            <a:pPr lvl="1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de-DE" sz="18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0F58C9D-576D-45E8-EDB0-2FC2F1047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921BD-6B3C-47BC-83C4-1C45CD0812D9}" type="datetime1">
              <a:rPr lang="de-DE" smtClean="0"/>
              <a:t>23.09.25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BD13BD8-E219-6DE8-162C-1BFC0F943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Präsentationstitel/Autor/Veranstaltung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3F6E14-E406-8F95-2F4D-AEF1D38EE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79971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5891328-BBD9-855B-C8B8-7B8EC01F36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BBA5F86-E29A-A0C3-357A-0F9160F2B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5 </a:t>
            </a:r>
            <a:r>
              <a:rPr lang="de-DE" sz="3200" dirty="0" err="1"/>
              <a:t>Bibliography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32494309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61C68E-BB47-8711-F171-764BA9B44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/>
              <a:t>5 </a:t>
            </a:r>
            <a:r>
              <a:rPr lang="de-DE" dirty="0" err="1"/>
              <a:t>Bibliography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7ABAE4-6CCF-1BCA-C304-72CF471E9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992" y="1296242"/>
            <a:ext cx="8640000" cy="3599607"/>
          </a:xfrm>
        </p:spPr>
        <p:txBody>
          <a:bodyPr>
            <a:noAutofit/>
          </a:bodyPr>
          <a:lstStyle/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de-DE" sz="1050" dirty="0"/>
              <a:t>Bogumil, Jörg and Philipp Gräfe (2024), Fragmentierung der Sozialpolitik – Schnittstellen und Brüche zwischen unterschiedlichen Sozialpolitikfeldern. Eine Literaturstudie, DIFIS-Studie 2024/6, </a:t>
            </a:r>
            <a:r>
              <a:rPr lang="de-DE" sz="1050" dirty="0">
                <a:hlinkClick r:id="rId2"/>
              </a:rPr>
              <a:t>https://difis.org/publikationen/publikation/93</a:t>
            </a:r>
            <a:r>
              <a:rPr lang="de-DE" sz="1050" dirty="0"/>
              <a:t> [23.9.2025].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de-DE" sz="1050" dirty="0"/>
              <a:t>Fischer, Sandra (2025), Sozialstaat und Demokratie, in: Thomas Hartmann-</a:t>
            </a:r>
            <a:r>
              <a:rPr lang="de-DE" sz="1050" dirty="0" err="1"/>
              <a:t>Cwiertnia</a:t>
            </a:r>
            <a:r>
              <a:rPr lang="de-DE" sz="1050" dirty="0"/>
              <a:t> et al. (</a:t>
            </a:r>
            <a:r>
              <a:rPr lang="de-DE" sz="1050" dirty="0" err="1"/>
              <a:t>Hg</a:t>
            </a:r>
            <a:r>
              <a:rPr lang="de-DE" sz="1050" dirty="0"/>
              <a:t>.), Freiheit, Gleichheit, Vertrauen. Was unsere Demokratie jetzt braucht, Bonn: Dietz-Verlag, S. 58-75.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de-DE" sz="1050" dirty="0"/>
              <a:t>Ministeriums für Kinder, Jugend, Familie, Gleichstellung, Flucht und Integration des Landes Nordrhein-Westfalen (2025), </a:t>
            </a:r>
            <a:r>
              <a:rPr lang="de-DE" sz="1050" dirty="0" err="1"/>
              <a:t>familienzentrum.nrw</a:t>
            </a:r>
            <a:r>
              <a:rPr lang="de-DE" sz="1050" dirty="0"/>
              <a:t>, </a:t>
            </a:r>
            <a:r>
              <a:rPr lang="de-DE" sz="1050" dirty="0">
                <a:hlinkClick r:id="rId3"/>
              </a:rPr>
              <a:t>https://www.familienzentrum.nrw.de/</a:t>
            </a:r>
            <a:r>
              <a:rPr lang="de-DE" sz="1050" dirty="0"/>
              <a:t> [23.9.2025].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de-DE" sz="1050" dirty="0"/>
              <a:t>Ministeriums für Kinder, Jugend, Familie, Gleichstellung, Flucht und Integration des Landes Nordrhein-Westfalen (2020), Gütesiegel Familienzentrum Nordrhein-Westfalen, </a:t>
            </a:r>
            <a:r>
              <a:rPr lang="de-DE" sz="1050" dirty="0">
                <a:hlinkClick r:id="rId4"/>
              </a:rPr>
              <a:t>https://www.familienzentrum.nrw.de/fileadmin/user_upload/Publikationen/ISA_br_Guetesiegel_web_RZ__1_.pdf</a:t>
            </a:r>
            <a:r>
              <a:rPr lang="de-DE" sz="1050" dirty="0"/>
              <a:t> [23.9.2025].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de-DE" sz="1050" dirty="0"/>
              <a:t>Rietmann-Stephan and Gregor Hensen (</a:t>
            </a:r>
            <a:r>
              <a:rPr lang="de-DE" sz="1050" dirty="0" err="1"/>
              <a:t>Hg</a:t>
            </a:r>
            <a:r>
              <a:rPr lang="de-DE" sz="1050" dirty="0"/>
              <a:t>.) (2008), Tagesbetreuung im Wandel. Das Familienzentrum als Zukunftsmodell, Wiesbaden: VS Verlag für Sozialwissenschaften.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de-DE" sz="1050" dirty="0"/>
              <a:t>Stöbe-Blossey, Sybille (2013), Implementation </a:t>
            </a:r>
            <a:r>
              <a:rPr lang="de-DE" sz="1050" dirty="0" err="1"/>
              <a:t>of</a:t>
            </a:r>
            <a:r>
              <a:rPr lang="de-DE" sz="1050" dirty="0"/>
              <a:t> </a:t>
            </a:r>
            <a:r>
              <a:rPr lang="de-DE" sz="1050" dirty="0" err="1"/>
              <a:t>integrated</a:t>
            </a:r>
            <a:r>
              <a:rPr lang="de-DE" sz="1050" dirty="0"/>
              <a:t> </a:t>
            </a:r>
            <a:r>
              <a:rPr lang="de-DE" sz="1050" dirty="0" err="1"/>
              <a:t>services</a:t>
            </a:r>
            <a:r>
              <a:rPr lang="de-DE" sz="1050" dirty="0"/>
              <a:t> – </a:t>
            </a:r>
            <a:r>
              <a:rPr lang="de-DE" sz="1050" dirty="0" err="1"/>
              <a:t>the</a:t>
            </a:r>
            <a:r>
              <a:rPr lang="de-DE" sz="1050" dirty="0"/>
              <a:t> </a:t>
            </a:r>
            <a:r>
              <a:rPr lang="de-DE" sz="1050" dirty="0" err="1"/>
              <a:t>example</a:t>
            </a:r>
            <a:r>
              <a:rPr lang="de-DE" sz="1050" dirty="0"/>
              <a:t> </a:t>
            </a:r>
            <a:r>
              <a:rPr lang="de-DE" sz="1050" dirty="0" err="1"/>
              <a:t>of</a:t>
            </a:r>
            <a:r>
              <a:rPr lang="de-DE" sz="1050" dirty="0"/>
              <a:t> </a:t>
            </a:r>
            <a:r>
              <a:rPr lang="de-DE" sz="1050" dirty="0" err="1"/>
              <a:t>family</a:t>
            </a:r>
            <a:r>
              <a:rPr lang="de-DE" sz="1050" dirty="0"/>
              <a:t> </a:t>
            </a:r>
            <a:r>
              <a:rPr lang="de-DE" sz="1050" dirty="0" err="1"/>
              <a:t>centres</a:t>
            </a:r>
            <a:r>
              <a:rPr lang="de-DE" sz="1050" dirty="0"/>
              <a:t> in North Rhine-</a:t>
            </a:r>
            <a:r>
              <a:rPr lang="de-DE" sz="1050" dirty="0" err="1"/>
              <a:t>Westphalia</a:t>
            </a:r>
            <a:r>
              <a:rPr lang="de-DE" sz="1050" dirty="0"/>
              <a:t>, in: Early </a:t>
            </a:r>
            <a:r>
              <a:rPr lang="de-DE" sz="1050" dirty="0" err="1"/>
              <a:t>Years</a:t>
            </a:r>
            <a:r>
              <a:rPr lang="de-DE" sz="1050" dirty="0"/>
              <a:t> 33 (4), S. 354-366.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de-DE" sz="1050" dirty="0"/>
              <a:t>Stöbe-Blossey, Sybille (2023), Familienzentren und Familiengrundschulzentren, Forum 1: Sozialräumliche Partnerschaft – Familienbezogene Infrastruktur zur Stärkung der Gesundheit, Vortrag gehalten auf dem 8. Ruhrgebietskongress zur Kinder- und Jugendgesundheit in Essen am 18.03.2023, </a:t>
            </a:r>
            <a:r>
              <a:rPr lang="de-DE" sz="1050" dirty="0">
                <a:hlinkClick r:id="rId5"/>
              </a:rPr>
              <a:t>https://www.gesund-aufwachsen.ruhr/wp-content/uploads/2015/02/2.-FZ-und-Gesundheit-Stoebe-Blossey-230311.pdf</a:t>
            </a:r>
            <a:r>
              <a:rPr lang="de-DE" sz="1050" dirty="0"/>
              <a:t> [23.9.2025].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de-DE" sz="1050" dirty="0"/>
              <a:t>Stöbe-Blossey, Sybille (2025), Familienzentren in Kindertageseinrichtungen und Grundschulen als Elemente kommunaler Präventionspolitik, in: Antonio Brettschneider et al. (</a:t>
            </a:r>
            <a:r>
              <a:rPr lang="de-DE" sz="1050" dirty="0" err="1"/>
              <a:t>Hg</a:t>
            </a:r>
            <a:r>
              <a:rPr lang="de-DE" sz="1050" dirty="0"/>
              <a:t>.), Handbuch Kommunale Sozialpolitik, Springer VS, </a:t>
            </a:r>
            <a:r>
              <a:rPr lang="de-DE" sz="1050" dirty="0">
                <a:hlinkClick r:id="rId6"/>
              </a:rPr>
              <a:t>https://doi.org</a:t>
            </a:r>
            <a:r>
              <a:rPr lang="de-DE" sz="1050">
                <a:hlinkClick r:id="rId6"/>
              </a:rPr>
              <a:t>/10.1007/978-3-658-38616-0_34-1</a:t>
            </a:r>
            <a:r>
              <a:rPr lang="de-DE" sz="1050"/>
              <a:t> [23.9.2025]</a:t>
            </a:r>
            <a:r>
              <a:rPr lang="de-DE" sz="1050" dirty="0"/>
              <a:t>.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de-DE" sz="1050" dirty="0"/>
              <a:t>Stöbe-Blossey, Sybille et al. (2020), Familienzentren in Nordrhein-Westfalen. Eine empirische Analyse, Springer VS.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endParaRPr lang="de-DE" sz="95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9E9765-A4FB-4644-E9A9-228B5B536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921BD-6B3C-47BC-83C4-1C45CD0812D9}" type="datetime1">
              <a:rPr lang="de-DE" smtClean="0"/>
              <a:t>23.09.25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5D95BB9-125B-BC15-24B5-B20896318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Präsentationstitel/Autor/Veranstaltung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FDED8E-ED29-2885-E7CA-41B033DF8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98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432048" y="1584307"/>
            <a:ext cx="8424936" cy="360000"/>
          </a:xfrm>
        </p:spPr>
        <p:txBody>
          <a:bodyPr/>
          <a:lstStyle/>
          <a:p>
            <a:r>
              <a:rPr lang="de-DE" dirty="0"/>
              <a:t>Content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32048" y="1944507"/>
            <a:ext cx="8424936" cy="2880128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800" dirty="0"/>
              <a:t>1 ECEC in </a:t>
            </a:r>
            <a:r>
              <a:rPr lang="de-DE" sz="1800" dirty="0" err="1"/>
              <a:t>Germany‘s</a:t>
            </a:r>
            <a:r>
              <a:rPr lang="de-DE" sz="1800" dirty="0"/>
              <a:t> </a:t>
            </a:r>
            <a:r>
              <a:rPr lang="de-DE" sz="1800" dirty="0" err="1"/>
              <a:t>federal</a:t>
            </a:r>
            <a:r>
              <a:rPr lang="de-DE" sz="1800" dirty="0"/>
              <a:t> </a:t>
            </a:r>
            <a:r>
              <a:rPr lang="de-DE" sz="1800" dirty="0" err="1"/>
              <a:t>system</a:t>
            </a:r>
            <a:br>
              <a:rPr lang="de-DE" sz="1800" dirty="0"/>
            </a:br>
            <a:r>
              <a:rPr lang="de-DE" sz="1800" dirty="0"/>
              <a:t>2 The </a:t>
            </a:r>
            <a:r>
              <a:rPr lang="de-DE" sz="1800" dirty="0" err="1"/>
              <a:t>family</a:t>
            </a:r>
            <a:r>
              <a:rPr lang="de-DE" sz="1800" dirty="0"/>
              <a:t> </a:t>
            </a:r>
            <a:r>
              <a:rPr lang="de-DE" sz="1800" dirty="0" err="1"/>
              <a:t>center</a:t>
            </a:r>
            <a:r>
              <a:rPr lang="de-DE" sz="1800" dirty="0"/>
              <a:t> System in NRW (North Rhine-</a:t>
            </a:r>
            <a:r>
              <a:rPr lang="de-DE" sz="1800" dirty="0" err="1"/>
              <a:t>Westphalia</a:t>
            </a:r>
            <a:r>
              <a:rPr lang="de-DE" sz="1800" dirty="0"/>
              <a:t>)</a:t>
            </a:r>
            <a:br>
              <a:rPr lang="de-DE" sz="1800" dirty="0"/>
            </a:br>
            <a:r>
              <a:rPr lang="de-DE" sz="1800" dirty="0"/>
              <a:t>3 </a:t>
            </a:r>
            <a:r>
              <a:rPr lang="de-DE" sz="1800" dirty="0" err="1"/>
              <a:t>guiding</a:t>
            </a:r>
            <a:r>
              <a:rPr lang="de-DE" sz="1800" dirty="0"/>
              <a:t> </a:t>
            </a:r>
            <a:r>
              <a:rPr lang="de-DE" sz="1800" dirty="0" err="1"/>
              <a:t>principles</a:t>
            </a:r>
            <a:r>
              <a:rPr lang="de-DE" sz="1800" dirty="0"/>
              <a:t> and </a:t>
            </a:r>
            <a:r>
              <a:rPr lang="de-DE" sz="1800" dirty="0" err="1"/>
              <a:t>practical</a:t>
            </a:r>
            <a:r>
              <a:rPr lang="de-DE" sz="1800" dirty="0"/>
              <a:t> </a:t>
            </a:r>
            <a:r>
              <a:rPr lang="de-DE" sz="1800" dirty="0" err="1"/>
              <a:t>Examples</a:t>
            </a:r>
            <a:br>
              <a:rPr lang="de-DE" sz="1800" dirty="0"/>
            </a:br>
            <a:r>
              <a:rPr lang="de-DE" sz="1800" dirty="0"/>
              <a:t>4 </a:t>
            </a:r>
            <a:r>
              <a:rPr lang="de-DE" sz="1800" dirty="0" err="1"/>
              <a:t>Conclusion</a:t>
            </a:r>
            <a:r>
              <a:rPr lang="de-DE" sz="1800" dirty="0"/>
              <a:t>: </a:t>
            </a:r>
            <a:r>
              <a:rPr lang="de-DE" sz="1800" dirty="0" err="1"/>
              <a:t>Opportunities</a:t>
            </a:r>
            <a:r>
              <a:rPr lang="de-DE" sz="1800" dirty="0"/>
              <a:t> and Challenges</a:t>
            </a:r>
            <a:br>
              <a:rPr lang="de-DE" sz="1800" dirty="0"/>
            </a:br>
            <a:r>
              <a:rPr lang="de-DE" sz="1800" dirty="0"/>
              <a:t>5 </a:t>
            </a:r>
            <a:r>
              <a:rPr lang="de-DE" sz="1800" dirty="0" err="1"/>
              <a:t>Bibliography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6308771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FD4B7EF-BCC4-4900-0787-73FF765806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very</a:t>
            </a:r>
            <a:r>
              <a:rPr lang="de-DE" dirty="0"/>
              <a:t> </a:t>
            </a:r>
            <a:r>
              <a:rPr lang="de-DE" dirty="0" err="1"/>
              <a:t>much</a:t>
            </a:r>
            <a:r>
              <a:rPr lang="de-DE" dirty="0"/>
              <a:t> </a:t>
            </a:r>
          </a:p>
          <a:p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attention</a:t>
            </a:r>
            <a:r>
              <a:rPr lang="de-DE" dirty="0"/>
              <a:t>!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8FD9059-2399-8249-99AD-AF93265C79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67904" y="3312467"/>
            <a:ext cx="4176712" cy="792088"/>
          </a:xfrm>
        </p:spPr>
        <p:txBody>
          <a:bodyPr/>
          <a:lstStyle/>
          <a:p>
            <a:r>
              <a:rPr lang="de-DE" dirty="0"/>
              <a:t>Dr. Sandra Fischer</a:t>
            </a:r>
          </a:p>
          <a:p>
            <a:r>
              <a:rPr lang="de-DE" dirty="0" err="1"/>
              <a:t>sfischer@uni-bonn.de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93133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4BFF8D0-97B7-9362-03F4-A66A7AE5ED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C1D0884-7C74-B4C5-1AFA-A1928D156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1 ECEC in </a:t>
            </a:r>
            <a:r>
              <a:rPr lang="de-DE" sz="3200" dirty="0" err="1"/>
              <a:t>Germany‘s</a:t>
            </a:r>
            <a:r>
              <a:rPr lang="de-DE" sz="3200" dirty="0"/>
              <a:t> </a:t>
            </a:r>
            <a:r>
              <a:rPr lang="de-DE" sz="3200" dirty="0" err="1"/>
              <a:t>federal</a:t>
            </a:r>
            <a:r>
              <a:rPr lang="de-DE" sz="3200" dirty="0"/>
              <a:t> </a:t>
            </a:r>
            <a:r>
              <a:rPr lang="de-DE" sz="3200" dirty="0" err="1"/>
              <a:t>system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2259481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EF0EEE-156E-A0D8-36A2-A9A66A3BC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sz="2400" dirty="0"/>
              <a:t>1 ECEC in </a:t>
            </a:r>
            <a:r>
              <a:rPr lang="de-DE" sz="2400" dirty="0" err="1"/>
              <a:t>Germany‘s</a:t>
            </a:r>
            <a:r>
              <a:rPr lang="de-DE" sz="2400" dirty="0"/>
              <a:t> </a:t>
            </a:r>
            <a:r>
              <a:rPr lang="de-DE" sz="2400" dirty="0" err="1"/>
              <a:t>federal</a:t>
            </a:r>
            <a:r>
              <a:rPr lang="de-DE" sz="2400" dirty="0"/>
              <a:t> </a:t>
            </a:r>
            <a:r>
              <a:rPr lang="de-DE" sz="2400" dirty="0" err="1"/>
              <a:t>system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5533D57-1559-7646-EE05-16C3E5833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992" y="1224603"/>
            <a:ext cx="8640000" cy="3600032"/>
          </a:xfrm>
        </p:spPr>
        <p:txBody>
          <a:bodyPr/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1800" dirty="0"/>
              <a:t>National </a:t>
            </a:r>
            <a:r>
              <a:rPr lang="de-DE" sz="1800" dirty="0" err="1"/>
              <a:t>government</a:t>
            </a:r>
            <a:r>
              <a:rPr lang="de-DE" sz="1800" dirty="0"/>
              <a:t>: </a:t>
            </a:r>
            <a:r>
              <a:rPr lang="de-DE" sz="1800" dirty="0" err="1"/>
              <a:t>sets</a:t>
            </a:r>
            <a:r>
              <a:rPr lang="de-DE" sz="1800" dirty="0"/>
              <a:t> a </a:t>
            </a:r>
            <a:r>
              <a:rPr lang="de-DE" sz="1800" dirty="0" err="1"/>
              <a:t>framework</a:t>
            </a:r>
            <a:r>
              <a:rPr lang="de-DE" sz="1800" dirty="0"/>
              <a:t> </a:t>
            </a:r>
            <a:r>
              <a:rPr lang="de-DE" sz="1800" dirty="0" err="1"/>
              <a:t>through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Social</a:t>
            </a:r>
            <a:r>
              <a:rPr lang="de-DE" sz="1800" dirty="0"/>
              <a:t> Code VIII, e.g. </a:t>
            </a:r>
            <a:r>
              <a:rPr lang="de-DE" sz="1800" dirty="0" err="1"/>
              <a:t>by</a:t>
            </a:r>
            <a:r>
              <a:rPr lang="de-DE" sz="1800" dirty="0"/>
              <a:t> </a:t>
            </a:r>
            <a:r>
              <a:rPr lang="de-DE" sz="1800" dirty="0" err="1"/>
              <a:t>establishing</a:t>
            </a:r>
            <a:r>
              <a:rPr lang="de-DE" sz="1800" dirty="0"/>
              <a:t> legal </a:t>
            </a:r>
            <a:r>
              <a:rPr lang="de-DE" sz="1800" dirty="0" err="1"/>
              <a:t>entitlements</a:t>
            </a:r>
            <a:r>
              <a:rPr lang="de-DE" sz="1800" dirty="0"/>
              <a:t> (§ 24 SGB VIII) </a:t>
            </a:r>
            <a:r>
              <a:rPr lang="de-DE" sz="1800" dirty="0" err="1"/>
              <a:t>or</a:t>
            </a:r>
            <a:r>
              <a:rPr lang="de-DE" sz="1800" dirty="0"/>
              <a:t> </a:t>
            </a:r>
            <a:r>
              <a:rPr lang="de-DE" sz="1800" dirty="0" err="1"/>
              <a:t>regulating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a </a:t>
            </a:r>
            <a:r>
              <a:rPr lang="de-DE" sz="1800" dirty="0" err="1"/>
              <a:t>certain</a:t>
            </a:r>
            <a:r>
              <a:rPr lang="de-DE" sz="1800" dirty="0"/>
              <a:t> </a:t>
            </a:r>
            <a:r>
              <a:rPr lang="de-DE" sz="1800" dirty="0" err="1"/>
              <a:t>degree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structure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parental </a:t>
            </a:r>
            <a:r>
              <a:rPr lang="de-DE" sz="1800" dirty="0" err="1"/>
              <a:t>fees</a:t>
            </a:r>
            <a:r>
              <a:rPr lang="de-DE" sz="1800" dirty="0"/>
              <a:t> (§ 90 SGB VIII)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1800" i="1" dirty="0"/>
              <a:t>Länder</a:t>
            </a:r>
            <a:r>
              <a:rPr lang="de-DE" sz="1800" dirty="0"/>
              <a:t>: </a:t>
            </a:r>
            <a:r>
              <a:rPr lang="de-DE" sz="1800" dirty="0" err="1"/>
              <a:t>specify</a:t>
            </a:r>
            <a:r>
              <a:rPr lang="de-DE" sz="1800" dirty="0"/>
              <a:t> </a:t>
            </a:r>
            <a:r>
              <a:rPr lang="de-DE" sz="1800" dirty="0" err="1"/>
              <a:t>this</a:t>
            </a:r>
            <a:r>
              <a:rPr lang="de-DE" sz="1800" dirty="0"/>
              <a:t> </a:t>
            </a:r>
            <a:r>
              <a:rPr lang="de-DE" sz="1800" dirty="0" err="1"/>
              <a:t>framework</a:t>
            </a:r>
            <a:r>
              <a:rPr lang="de-DE" sz="1800" dirty="0"/>
              <a:t> and </a:t>
            </a:r>
            <a:r>
              <a:rPr lang="de-DE" sz="1800" dirty="0" err="1"/>
              <a:t>determine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educational</a:t>
            </a:r>
            <a:r>
              <a:rPr lang="de-DE" sz="1800" dirty="0"/>
              <a:t> and organizational </a:t>
            </a:r>
            <a:r>
              <a:rPr lang="de-DE" sz="1800" dirty="0" err="1"/>
              <a:t>structure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services</a:t>
            </a:r>
            <a:r>
              <a:rPr lang="de-DE" sz="1800" dirty="0"/>
              <a:t>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1800" dirty="0" err="1"/>
              <a:t>Municipalities</a:t>
            </a:r>
            <a:r>
              <a:rPr lang="de-DE" sz="1800" dirty="0"/>
              <a:t>: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youth</a:t>
            </a:r>
            <a:r>
              <a:rPr lang="de-DE" sz="1800" dirty="0"/>
              <a:t> </a:t>
            </a:r>
            <a:r>
              <a:rPr lang="de-DE" sz="1800" dirty="0" err="1"/>
              <a:t>welfare</a:t>
            </a:r>
            <a:r>
              <a:rPr lang="de-DE" sz="1800" dirty="0"/>
              <a:t> </a:t>
            </a:r>
            <a:r>
              <a:rPr lang="de-DE" sz="1800" dirty="0" err="1"/>
              <a:t>offices</a:t>
            </a:r>
            <a:r>
              <a:rPr lang="de-DE" sz="1800" dirty="0"/>
              <a:t> </a:t>
            </a:r>
            <a:r>
              <a:rPr lang="de-DE" sz="1800" dirty="0" err="1"/>
              <a:t>are</a:t>
            </a:r>
            <a:r>
              <a:rPr lang="de-DE" sz="1800" dirty="0"/>
              <a:t> </a:t>
            </a:r>
            <a:r>
              <a:rPr lang="de-DE" sz="1800" dirty="0" err="1"/>
              <a:t>responsible</a:t>
            </a:r>
            <a:r>
              <a:rPr lang="de-DE" sz="1800" dirty="0"/>
              <a:t> </a:t>
            </a:r>
            <a:r>
              <a:rPr lang="de-DE" sz="1800" dirty="0" err="1"/>
              <a:t>for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local</a:t>
            </a:r>
            <a:r>
              <a:rPr lang="de-DE" sz="1800" dirty="0"/>
              <a:t> </a:t>
            </a:r>
            <a:r>
              <a:rPr lang="de-DE" sz="1800" dirty="0" err="1"/>
              <a:t>infrastructure</a:t>
            </a:r>
            <a:r>
              <a:rPr lang="de-DE" sz="1800" dirty="0"/>
              <a:t> and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fulfillment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legal </a:t>
            </a:r>
            <a:r>
              <a:rPr lang="de-DE" sz="1800" dirty="0" err="1"/>
              <a:t>entitlements</a:t>
            </a:r>
            <a:endParaRPr lang="de-DE" sz="1800" dirty="0"/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1800" dirty="0"/>
              <a:t>Non-profit </a:t>
            </a:r>
            <a:r>
              <a:rPr lang="de-DE" sz="1800" dirty="0" err="1"/>
              <a:t>providers</a:t>
            </a:r>
            <a:r>
              <a:rPr lang="de-DE" sz="1800" dirty="0"/>
              <a:t> </a:t>
            </a:r>
            <a:r>
              <a:rPr lang="de-DE" sz="1800" i="1" dirty="0"/>
              <a:t>(freie Träger</a:t>
            </a:r>
            <a:r>
              <a:rPr lang="de-DE" sz="1800" dirty="0"/>
              <a:t>), e.g. </a:t>
            </a:r>
            <a:r>
              <a:rPr lang="de-DE" sz="1800" dirty="0" err="1"/>
              <a:t>welfare</a:t>
            </a:r>
            <a:r>
              <a:rPr lang="de-DE" sz="1800" dirty="0"/>
              <a:t> </a:t>
            </a:r>
            <a:r>
              <a:rPr lang="de-DE" sz="1800" dirty="0" err="1"/>
              <a:t>associations</a:t>
            </a:r>
            <a:r>
              <a:rPr lang="de-DE" sz="1800" dirty="0"/>
              <a:t>: </a:t>
            </a:r>
            <a:r>
              <a:rPr lang="de-DE" sz="1800" dirty="0" err="1"/>
              <a:t>generally</a:t>
            </a:r>
            <a:r>
              <a:rPr lang="de-DE" sz="1800" dirty="0"/>
              <a:t> </a:t>
            </a:r>
            <a:r>
              <a:rPr lang="de-DE" sz="1800" dirty="0" err="1"/>
              <a:t>provide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services</a:t>
            </a:r>
            <a:r>
              <a:rPr lang="de-DE" sz="1800" dirty="0"/>
              <a:t> (</a:t>
            </a:r>
            <a:r>
              <a:rPr lang="de-DE" sz="1800" dirty="0" err="1"/>
              <a:t>approx</a:t>
            </a:r>
            <a:r>
              <a:rPr lang="de-DE" sz="1800" dirty="0"/>
              <a:t>. 70%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daycare</a:t>
            </a:r>
            <a:r>
              <a:rPr lang="de-DE" sz="1800" dirty="0"/>
              <a:t> </a:t>
            </a:r>
            <a:r>
              <a:rPr lang="de-DE" sz="1800" dirty="0" err="1"/>
              <a:t>centers</a:t>
            </a:r>
            <a:r>
              <a:rPr lang="de-DE" sz="1800" dirty="0"/>
              <a:t> </a:t>
            </a:r>
            <a:r>
              <a:rPr lang="de-DE" sz="1800" dirty="0" err="1"/>
              <a:t>are</a:t>
            </a:r>
            <a:r>
              <a:rPr lang="de-DE" sz="1800" dirty="0"/>
              <a:t> </a:t>
            </a:r>
            <a:r>
              <a:rPr lang="de-DE" sz="1800" dirty="0" err="1"/>
              <a:t>run</a:t>
            </a:r>
            <a:r>
              <a:rPr lang="de-DE" sz="1800" dirty="0"/>
              <a:t> </a:t>
            </a:r>
            <a:r>
              <a:rPr lang="de-DE" sz="1800" dirty="0" err="1"/>
              <a:t>by</a:t>
            </a:r>
            <a:r>
              <a:rPr lang="de-DE" sz="1800" dirty="0"/>
              <a:t> non-profit </a:t>
            </a:r>
            <a:r>
              <a:rPr lang="de-DE" sz="1800" dirty="0" err="1"/>
              <a:t>providers</a:t>
            </a:r>
            <a:r>
              <a:rPr lang="de-DE" sz="1800" dirty="0"/>
              <a:t>, 30% </a:t>
            </a:r>
            <a:r>
              <a:rPr lang="de-DE" sz="1800" dirty="0" err="1"/>
              <a:t>by</a:t>
            </a:r>
            <a:r>
              <a:rPr lang="de-DE" sz="1800" dirty="0"/>
              <a:t> </a:t>
            </a:r>
            <a:r>
              <a:rPr lang="de-DE" sz="1800" dirty="0" err="1"/>
              <a:t>public</a:t>
            </a:r>
            <a:r>
              <a:rPr lang="de-DE" sz="1800" dirty="0"/>
              <a:t> </a:t>
            </a:r>
            <a:r>
              <a:rPr lang="de-DE" sz="1800" dirty="0" err="1"/>
              <a:t>providers</a:t>
            </a:r>
            <a:r>
              <a:rPr lang="de-DE" sz="1800" dirty="0"/>
              <a:t>)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1800" dirty="0"/>
              <a:t>Funding: </a:t>
            </a:r>
            <a:r>
              <a:rPr lang="de-DE" sz="1800" dirty="0" err="1"/>
              <a:t>primarily</a:t>
            </a:r>
            <a:r>
              <a:rPr lang="de-DE" sz="1800" dirty="0"/>
              <a:t> </a:t>
            </a:r>
            <a:r>
              <a:rPr lang="de-DE" sz="1800" dirty="0" err="1"/>
              <a:t>by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i="1" dirty="0"/>
              <a:t>Länder</a:t>
            </a:r>
            <a:r>
              <a:rPr lang="de-DE" sz="1800" dirty="0"/>
              <a:t> and </a:t>
            </a:r>
            <a:r>
              <a:rPr lang="de-DE" sz="1800" dirty="0" err="1"/>
              <a:t>local</a:t>
            </a:r>
            <a:r>
              <a:rPr lang="de-DE" sz="1800" dirty="0"/>
              <a:t> </a:t>
            </a:r>
            <a:r>
              <a:rPr lang="de-DE" sz="1800" dirty="0" err="1"/>
              <a:t>authorities</a:t>
            </a:r>
            <a:r>
              <a:rPr lang="de-DE" sz="1800" dirty="0"/>
              <a:t>; </a:t>
            </a:r>
            <a:r>
              <a:rPr lang="de-DE" sz="1800" dirty="0" err="1"/>
              <a:t>additionally</a:t>
            </a:r>
            <a:r>
              <a:rPr lang="de-DE" sz="1800" dirty="0"/>
              <a:t>, in </a:t>
            </a:r>
            <a:r>
              <a:rPr lang="de-DE" sz="1800" dirty="0" err="1"/>
              <a:t>most</a:t>
            </a:r>
            <a:r>
              <a:rPr lang="de-DE" sz="1800" dirty="0"/>
              <a:t> </a:t>
            </a:r>
            <a:r>
              <a:rPr lang="de-DE" sz="1800" i="1" dirty="0"/>
              <a:t>Länder</a:t>
            </a:r>
            <a:r>
              <a:rPr lang="de-DE" sz="1800" dirty="0"/>
              <a:t> </a:t>
            </a:r>
            <a:r>
              <a:rPr lang="de-DE" sz="1800" dirty="0" err="1"/>
              <a:t>parents</a:t>
            </a:r>
            <a:r>
              <a:rPr lang="de-DE" sz="1800" dirty="0"/>
              <a:t> </a:t>
            </a:r>
            <a:r>
              <a:rPr lang="de-DE" sz="1800" dirty="0" err="1"/>
              <a:t>have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pay</a:t>
            </a:r>
            <a:r>
              <a:rPr lang="de-DE" sz="1800" dirty="0"/>
              <a:t> </a:t>
            </a:r>
            <a:r>
              <a:rPr lang="de-DE" sz="1800" dirty="0" err="1"/>
              <a:t>fees</a:t>
            </a:r>
            <a:r>
              <a:rPr lang="de-DE" sz="1800" dirty="0"/>
              <a:t>, </a:t>
            </a:r>
            <a:r>
              <a:rPr lang="de-DE" sz="1800" dirty="0" err="1"/>
              <a:t>which</a:t>
            </a:r>
            <a:r>
              <a:rPr lang="de-DE" sz="1800" dirty="0"/>
              <a:t> </a:t>
            </a:r>
            <a:r>
              <a:rPr lang="de-DE" sz="1800" dirty="0" err="1"/>
              <a:t>vary</a:t>
            </a:r>
            <a:r>
              <a:rPr lang="de-DE" sz="1800" dirty="0"/>
              <a:t> </a:t>
            </a:r>
            <a:r>
              <a:rPr lang="de-DE" sz="1800" dirty="0" err="1"/>
              <a:t>between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i="1" dirty="0"/>
              <a:t>Länder</a:t>
            </a:r>
            <a:r>
              <a:rPr lang="de-DE" sz="1800" dirty="0"/>
              <a:t> and </a:t>
            </a:r>
            <a:r>
              <a:rPr lang="de-DE" sz="1800" dirty="0" err="1"/>
              <a:t>often</a:t>
            </a:r>
            <a:r>
              <a:rPr lang="de-DE" sz="1800" dirty="0"/>
              <a:t> </a:t>
            </a:r>
            <a:r>
              <a:rPr lang="de-DE" sz="1800" dirty="0" err="1"/>
              <a:t>within</a:t>
            </a:r>
            <a:r>
              <a:rPr lang="de-DE" sz="1800" dirty="0"/>
              <a:t> </a:t>
            </a:r>
            <a:r>
              <a:rPr lang="de-DE" sz="1800" dirty="0" err="1"/>
              <a:t>each</a:t>
            </a:r>
            <a:r>
              <a:rPr lang="de-DE" sz="1800" dirty="0"/>
              <a:t> </a:t>
            </a:r>
            <a:r>
              <a:rPr lang="de-DE" sz="1800" i="1" dirty="0"/>
              <a:t>Land</a:t>
            </a:r>
            <a:r>
              <a:rPr lang="de-DE" sz="1800" dirty="0"/>
              <a:t> </a:t>
            </a:r>
            <a:r>
              <a:rPr lang="de-DE" sz="1800" dirty="0" err="1"/>
              <a:t>as</a:t>
            </a:r>
            <a:r>
              <a:rPr lang="de-DE" sz="1800" dirty="0"/>
              <a:t> </a:t>
            </a:r>
            <a:r>
              <a:rPr lang="de-DE" sz="1800" dirty="0" err="1"/>
              <a:t>well</a:t>
            </a:r>
            <a:endParaRPr lang="de-DE" sz="18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5A76F48-D4A5-378C-1EEE-232BFC6B2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921BD-6B3C-47BC-83C4-1C45CD0812D9}" type="datetime1">
              <a:rPr lang="de-DE" smtClean="0"/>
              <a:t>23.09.25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2C37D6F-83A7-C73A-3EDE-3E40C91D1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Präsentationstitel/Autor/Veranstaltung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22F26EE-E554-2DA6-8B92-4AD622A66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0625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99A4320-7F9D-8FEA-5737-74D5E0050F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65EE3C2-D8A9-F56A-5C29-84A42664E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2 The </a:t>
            </a:r>
            <a:r>
              <a:rPr lang="de-DE" sz="3200" dirty="0" err="1"/>
              <a:t>family</a:t>
            </a:r>
            <a:r>
              <a:rPr lang="de-DE" sz="3200" dirty="0"/>
              <a:t> </a:t>
            </a:r>
            <a:r>
              <a:rPr lang="de-DE" sz="3200" dirty="0" err="1"/>
              <a:t>center</a:t>
            </a:r>
            <a:r>
              <a:rPr lang="de-DE" sz="3200" dirty="0"/>
              <a:t> System in NRW (North Rhine-</a:t>
            </a:r>
            <a:r>
              <a:rPr lang="de-DE" sz="3200" dirty="0" err="1"/>
              <a:t>Westphalia</a:t>
            </a:r>
            <a:r>
              <a:rPr lang="de-DE" sz="3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22829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A065A321-1C15-7705-71D0-1E16EAC29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2992" y="288925"/>
            <a:ext cx="4176000" cy="647278"/>
          </a:xfrm>
        </p:spPr>
        <p:txBody>
          <a:bodyPr anchor="b">
            <a:normAutofit/>
          </a:bodyPr>
          <a:lstStyle/>
          <a:p>
            <a:r>
              <a:rPr lang="de-DE" sz="2000" dirty="0"/>
              <a:t>2 The </a:t>
            </a:r>
            <a:r>
              <a:rPr lang="de-DE" sz="2000" dirty="0" err="1"/>
              <a:t>family</a:t>
            </a:r>
            <a:r>
              <a:rPr lang="de-DE" sz="2000" dirty="0"/>
              <a:t> </a:t>
            </a:r>
            <a:r>
              <a:rPr lang="de-DE" sz="2000" dirty="0" err="1"/>
              <a:t>center</a:t>
            </a:r>
            <a:r>
              <a:rPr lang="de-DE" sz="2000" dirty="0"/>
              <a:t> System in NRW I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6839A39-39C9-D47A-6FD4-B155D75837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8496" y="1223491"/>
            <a:ext cx="4176000" cy="3313112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1800" dirty="0"/>
              <a:t>Even </a:t>
            </a:r>
            <a:r>
              <a:rPr lang="de-DE" sz="1800" dirty="0" err="1"/>
              <a:t>before</a:t>
            </a:r>
            <a:r>
              <a:rPr lang="de-DE" sz="1800" dirty="0"/>
              <a:t> 2006, </a:t>
            </a:r>
            <a:r>
              <a:rPr lang="de-DE" sz="1800" dirty="0" err="1"/>
              <a:t>there</a:t>
            </a:r>
            <a:r>
              <a:rPr lang="de-DE" sz="1800" dirty="0"/>
              <a:t> </a:t>
            </a:r>
            <a:r>
              <a:rPr lang="de-DE" sz="1800" dirty="0" err="1"/>
              <a:t>were</a:t>
            </a:r>
            <a:r>
              <a:rPr lang="de-DE" sz="1800" dirty="0"/>
              <a:t> a </a:t>
            </a:r>
            <a:r>
              <a:rPr lang="de-DE" sz="1800" dirty="0" err="1"/>
              <a:t>few</a:t>
            </a:r>
            <a:r>
              <a:rPr lang="de-DE" sz="1800" dirty="0"/>
              <a:t> </a:t>
            </a:r>
            <a:r>
              <a:rPr lang="de-DE" sz="1800" dirty="0" err="1"/>
              <a:t>family</a:t>
            </a:r>
            <a:r>
              <a:rPr lang="de-DE" sz="1800" dirty="0"/>
              <a:t> </a:t>
            </a:r>
            <a:r>
              <a:rPr lang="de-DE" sz="1800" dirty="0" err="1"/>
              <a:t>centers</a:t>
            </a:r>
            <a:r>
              <a:rPr lang="de-DE" sz="1800" dirty="0"/>
              <a:t> in NRW </a:t>
            </a:r>
            <a:r>
              <a:rPr lang="de-DE" sz="1800" dirty="0" err="1"/>
              <a:t>initiated</a:t>
            </a:r>
            <a:r>
              <a:rPr lang="de-DE" sz="1800" dirty="0"/>
              <a:t> </a:t>
            </a:r>
            <a:r>
              <a:rPr lang="de-DE" sz="1800" dirty="0" err="1"/>
              <a:t>either</a:t>
            </a:r>
            <a:r>
              <a:rPr lang="de-DE" sz="1800" dirty="0"/>
              <a:t> </a:t>
            </a:r>
            <a:r>
              <a:rPr lang="de-DE" sz="1800" dirty="0" err="1"/>
              <a:t>by</a:t>
            </a:r>
            <a:r>
              <a:rPr lang="de-DE" sz="1800" dirty="0"/>
              <a:t> </a:t>
            </a:r>
            <a:r>
              <a:rPr lang="de-DE" sz="1800" dirty="0" err="1"/>
              <a:t>municipalities</a:t>
            </a:r>
            <a:r>
              <a:rPr lang="de-DE" sz="1800" dirty="0"/>
              <a:t> </a:t>
            </a:r>
            <a:r>
              <a:rPr lang="de-DE" sz="1800" dirty="0" err="1"/>
              <a:t>or</a:t>
            </a:r>
            <a:r>
              <a:rPr lang="de-DE" sz="1800" dirty="0"/>
              <a:t> non-profit </a:t>
            </a:r>
            <a:r>
              <a:rPr lang="de-DE" sz="1800" dirty="0" err="1"/>
              <a:t>providers</a:t>
            </a:r>
            <a:r>
              <a:rPr lang="de-DE" sz="1800" dirty="0"/>
              <a:t> =&gt; </a:t>
            </a:r>
            <a:r>
              <a:rPr lang="de-DE" sz="1800" dirty="0" err="1"/>
              <a:t>grassroot</a:t>
            </a:r>
            <a:r>
              <a:rPr lang="de-DE" sz="1800" dirty="0"/>
              <a:t> “</a:t>
            </a:r>
            <a:r>
              <a:rPr lang="de-DE" sz="1800" dirty="0" err="1"/>
              <a:t>movement</a:t>
            </a:r>
            <a:r>
              <a:rPr lang="de-DE" sz="1800" dirty="0"/>
              <a:t>“/“</a:t>
            </a:r>
            <a:r>
              <a:rPr lang="de-DE" sz="1800" dirty="0" err="1"/>
              <a:t>bottom-up</a:t>
            </a:r>
            <a:r>
              <a:rPr lang="de-DE" sz="1800" dirty="0"/>
              <a:t>” </a:t>
            </a:r>
            <a:r>
              <a:rPr lang="de-DE" sz="1800" dirty="0" err="1"/>
              <a:t>process</a:t>
            </a:r>
            <a:endParaRPr lang="de-DE" sz="1800" dirty="0"/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1800" dirty="0"/>
              <a:t>In 2006,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i="1" dirty="0"/>
              <a:t>Land</a:t>
            </a:r>
            <a:r>
              <a:rPr lang="de-DE" sz="1800" dirty="0"/>
              <a:t> </a:t>
            </a:r>
            <a:r>
              <a:rPr lang="de-DE" sz="1800" dirty="0" err="1"/>
              <a:t>began</a:t>
            </a:r>
            <a:r>
              <a:rPr lang="de-DE" sz="1800" dirty="0"/>
              <a:t> </a:t>
            </a:r>
            <a:r>
              <a:rPr lang="de-DE" sz="1800" dirty="0" err="1"/>
              <a:t>developing</a:t>
            </a:r>
            <a:r>
              <a:rPr lang="de-DE" sz="1800" dirty="0"/>
              <a:t> </a:t>
            </a:r>
            <a:r>
              <a:rPr lang="de-DE" sz="1800" dirty="0" err="1"/>
              <a:t>daycare</a:t>
            </a:r>
            <a:r>
              <a:rPr lang="de-DE" sz="1800" dirty="0"/>
              <a:t> </a:t>
            </a:r>
            <a:r>
              <a:rPr lang="de-DE" sz="1800" dirty="0" err="1"/>
              <a:t>centers</a:t>
            </a:r>
            <a:r>
              <a:rPr lang="de-DE" sz="1800" dirty="0"/>
              <a:t> </a:t>
            </a:r>
            <a:r>
              <a:rPr lang="de-DE" sz="1800" dirty="0" err="1"/>
              <a:t>into</a:t>
            </a:r>
            <a:r>
              <a:rPr lang="de-DE" sz="1800" dirty="0"/>
              <a:t> </a:t>
            </a:r>
            <a:r>
              <a:rPr lang="de-DE" sz="1800" dirty="0" err="1"/>
              <a:t>family</a:t>
            </a:r>
            <a:r>
              <a:rPr lang="de-DE" sz="1800" dirty="0"/>
              <a:t> </a:t>
            </a:r>
            <a:r>
              <a:rPr lang="de-DE" sz="1800" dirty="0" err="1"/>
              <a:t>centers</a:t>
            </a:r>
            <a:r>
              <a:rPr lang="de-DE" sz="1800" dirty="0"/>
              <a:t> </a:t>
            </a:r>
            <a:r>
              <a:rPr lang="de-DE" sz="1800" dirty="0" err="1"/>
              <a:t>as</a:t>
            </a:r>
            <a:r>
              <a:rPr lang="de-DE" sz="1800" dirty="0"/>
              <a:t> </a:t>
            </a:r>
            <a:r>
              <a:rPr lang="de-DE" sz="1800" dirty="0" err="1"/>
              <a:t>part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a </a:t>
            </a:r>
            <a:r>
              <a:rPr lang="de-DE" sz="1800" dirty="0" err="1"/>
              <a:t>state</a:t>
            </a:r>
            <a:r>
              <a:rPr lang="de-DE" sz="1800" dirty="0"/>
              <a:t> </a:t>
            </a:r>
            <a:r>
              <a:rPr lang="de-DE" sz="1800" dirty="0" err="1"/>
              <a:t>program</a:t>
            </a:r>
            <a:endParaRPr lang="de-DE" sz="1800" dirty="0"/>
          </a:p>
          <a:p>
            <a:endParaRPr lang="de-DE" dirty="0"/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3AB079D5-4062-A5E1-ACF5-76A88022E3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626" b="3530"/>
          <a:stretch/>
        </p:blipFill>
        <p:spPr>
          <a:xfrm>
            <a:off x="4752992" y="1224603"/>
            <a:ext cx="4176000" cy="3312000"/>
          </a:xfrm>
          <a:prstGeom prst="rect">
            <a:avLst/>
          </a:prstGeom>
          <a:noFill/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C8B8DE3-B67B-1A0F-8CFE-EC7682B9BE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8032" y="4824635"/>
            <a:ext cx="864000" cy="288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288921BD-6B3C-47BC-83C4-1C45CD0812D9}" type="datetime1">
              <a:rPr lang="de-DE" smtClean="0"/>
              <a:pPr>
                <a:spcAft>
                  <a:spcPts val="600"/>
                </a:spcAft>
              </a:pPr>
              <a:t>23.09.25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BF9126-EB26-FAF3-807E-FAB011A02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88232" y="4824667"/>
            <a:ext cx="5040000" cy="288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 err="1"/>
              <a:t>Photo</a:t>
            </a:r>
            <a:r>
              <a:rPr lang="de-DE" dirty="0"/>
              <a:t>: </a:t>
            </a:r>
            <a:r>
              <a:rPr lang="de-DE" dirty="0">
                <a:hlinkClick r:id="rId3"/>
              </a:rPr>
              <a:t>https://vielfach-kita.de/familienzentren.html</a:t>
            </a:r>
            <a:r>
              <a:rPr lang="de-DE" dirty="0"/>
              <a:t> [23.9.2025].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AE6AAD9-F4F0-7BDA-24A3-85F73FC86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992" y="4824635"/>
            <a:ext cx="576000" cy="288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527F1E04-A1A3-475C-A843-CFD0985386EF}" type="slidenum">
              <a:rPr lang="de-DE" smtClean="0"/>
              <a:pPr>
                <a:spcAft>
                  <a:spcPts val="600"/>
                </a:spcAft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2566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D93C01-F5FB-9845-D022-D9B6E47AB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8512" y="288925"/>
            <a:ext cx="4320480" cy="647278"/>
          </a:xfrm>
        </p:spPr>
        <p:txBody>
          <a:bodyPr/>
          <a:lstStyle/>
          <a:p>
            <a:pPr algn="r"/>
            <a:r>
              <a:rPr lang="de-DE" sz="2000" dirty="0"/>
              <a:t>2 The </a:t>
            </a:r>
            <a:r>
              <a:rPr lang="de-DE" sz="2000" dirty="0" err="1"/>
              <a:t>family</a:t>
            </a:r>
            <a:r>
              <a:rPr lang="de-DE" sz="2000" dirty="0"/>
              <a:t> </a:t>
            </a:r>
            <a:r>
              <a:rPr lang="de-DE" sz="2000" dirty="0" err="1"/>
              <a:t>center</a:t>
            </a:r>
            <a:r>
              <a:rPr lang="de-DE" sz="2000" dirty="0"/>
              <a:t> System in NRW II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E9136738-E4FD-2369-0FC1-AD5A0A3169E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8925" y="1508302"/>
            <a:ext cx="4175125" cy="2744433"/>
          </a:xfrm>
          <a:prstGeom prst="rect">
            <a:avLst/>
          </a:prstGeom>
        </p:spPr>
      </p:pic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BCB5625-A249-EDAF-B804-19B79DB0B3F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1800" dirty="0"/>
              <a:t>In 2007, </a:t>
            </a:r>
            <a:r>
              <a:rPr lang="de-DE" sz="1800" dirty="0" err="1"/>
              <a:t>family</a:t>
            </a:r>
            <a:r>
              <a:rPr lang="de-DE" sz="1800" dirty="0"/>
              <a:t> </a:t>
            </a:r>
            <a:r>
              <a:rPr lang="de-DE" sz="1800" dirty="0" err="1"/>
              <a:t>centers</a:t>
            </a:r>
            <a:r>
              <a:rPr lang="de-DE" sz="1800" dirty="0"/>
              <a:t> </a:t>
            </a:r>
            <a:r>
              <a:rPr lang="de-DE" sz="1800" dirty="0" err="1"/>
              <a:t>were</a:t>
            </a:r>
            <a:r>
              <a:rPr lang="de-DE" sz="1800" dirty="0"/>
              <a:t> </a:t>
            </a:r>
            <a:r>
              <a:rPr lang="de-DE" sz="1800" dirty="0" err="1"/>
              <a:t>included</a:t>
            </a:r>
            <a:r>
              <a:rPr lang="de-DE" sz="1800" dirty="0"/>
              <a:t> in </a:t>
            </a:r>
            <a:r>
              <a:rPr lang="de-DE" sz="1800" dirty="0" err="1"/>
              <a:t>the</a:t>
            </a:r>
            <a:r>
              <a:rPr lang="de-DE" sz="1800" dirty="0"/>
              <a:t> North Rhine-</a:t>
            </a:r>
            <a:r>
              <a:rPr lang="de-DE" sz="1800" dirty="0" err="1"/>
              <a:t>Westphalia</a:t>
            </a:r>
            <a:r>
              <a:rPr lang="de-DE" sz="1800" dirty="0"/>
              <a:t> </a:t>
            </a:r>
            <a:r>
              <a:rPr lang="de-DE" sz="1800" dirty="0" err="1"/>
              <a:t>Children's</a:t>
            </a:r>
            <a:r>
              <a:rPr lang="de-DE" sz="1800" dirty="0"/>
              <a:t> Education Act (</a:t>
            </a:r>
            <a:r>
              <a:rPr lang="de-DE" sz="1800" dirty="0" err="1"/>
              <a:t>KiBiz</a:t>
            </a:r>
            <a:r>
              <a:rPr lang="de-DE" sz="1800" dirty="0"/>
              <a:t>)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1800" dirty="0"/>
              <a:t>The </a:t>
            </a:r>
            <a:r>
              <a:rPr lang="de-DE" sz="1800" dirty="0" err="1"/>
              <a:t>prerequisite</a:t>
            </a:r>
            <a:r>
              <a:rPr lang="de-DE" sz="1800" dirty="0"/>
              <a:t> </a:t>
            </a:r>
            <a:r>
              <a:rPr lang="de-DE" sz="1800" dirty="0" err="1"/>
              <a:t>for</a:t>
            </a:r>
            <a:r>
              <a:rPr lang="de-DE" sz="1800" dirty="0"/>
              <a:t> </a:t>
            </a:r>
            <a:r>
              <a:rPr lang="de-DE" sz="1800" dirty="0" err="1"/>
              <a:t>funding</a:t>
            </a:r>
            <a:r>
              <a:rPr lang="de-DE" sz="1800" dirty="0"/>
              <a:t> </a:t>
            </a:r>
            <a:r>
              <a:rPr lang="de-DE" sz="1800" dirty="0" err="1"/>
              <a:t>is</a:t>
            </a:r>
            <a:r>
              <a:rPr lang="de-DE" sz="1800" dirty="0"/>
              <a:t> </a:t>
            </a:r>
            <a:r>
              <a:rPr lang="de-DE" sz="1800" dirty="0" err="1"/>
              <a:t>certification</a:t>
            </a:r>
            <a:r>
              <a:rPr lang="de-DE" sz="1800" dirty="0"/>
              <a:t> </a:t>
            </a:r>
            <a:r>
              <a:rPr lang="de-DE" sz="1800" dirty="0" err="1"/>
              <a:t>according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“Family Center NRW” </a:t>
            </a:r>
            <a:r>
              <a:rPr lang="de-DE" sz="1800" dirty="0" err="1"/>
              <a:t>quality</a:t>
            </a:r>
            <a:r>
              <a:rPr lang="de-DE" sz="1800" dirty="0"/>
              <a:t> </a:t>
            </a:r>
            <a:r>
              <a:rPr lang="de-DE" sz="1800" dirty="0" err="1"/>
              <a:t>seal</a:t>
            </a:r>
            <a:r>
              <a:rPr lang="de-DE" sz="1800" dirty="0"/>
              <a:t> (valid </a:t>
            </a:r>
            <a:r>
              <a:rPr lang="de-DE" sz="1800" dirty="0" err="1"/>
              <a:t>for</a:t>
            </a:r>
            <a:r>
              <a:rPr lang="de-DE" sz="1800" dirty="0"/>
              <a:t> </a:t>
            </a:r>
            <a:r>
              <a:rPr lang="de-DE" sz="1800" dirty="0" err="1"/>
              <a:t>four</a:t>
            </a:r>
            <a:r>
              <a:rPr lang="de-DE" sz="1800" dirty="0"/>
              <a:t> </a:t>
            </a:r>
            <a:r>
              <a:rPr lang="de-DE" sz="1800" dirty="0" err="1"/>
              <a:t>years</a:t>
            </a:r>
            <a:r>
              <a:rPr lang="de-DE" sz="1800" dirty="0"/>
              <a:t>)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1800" dirty="0" err="1"/>
              <a:t>Since</a:t>
            </a:r>
            <a:r>
              <a:rPr lang="de-DE" sz="1800" dirty="0"/>
              <a:t> 2020/2021 </a:t>
            </a:r>
            <a:r>
              <a:rPr lang="de-DE" sz="1800" dirty="0" err="1"/>
              <a:t>amount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funding</a:t>
            </a:r>
            <a:r>
              <a:rPr lang="de-DE" sz="1800" dirty="0"/>
              <a:t>: 20,000 </a:t>
            </a:r>
            <a:r>
              <a:rPr lang="de-DE" sz="1800" dirty="0" err="1"/>
              <a:t>euros</a:t>
            </a:r>
            <a:r>
              <a:rPr lang="de-DE" sz="1800" dirty="0"/>
              <a:t>/</a:t>
            </a:r>
            <a:r>
              <a:rPr lang="de-DE" sz="1800" dirty="0" err="1"/>
              <a:t>year</a:t>
            </a:r>
            <a:r>
              <a:rPr lang="de-DE" sz="1800" dirty="0"/>
              <a:t>; </a:t>
            </a:r>
            <a:r>
              <a:rPr lang="de-DE" sz="1800" dirty="0" err="1"/>
              <a:t>dynamized</a:t>
            </a:r>
            <a:r>
              <a:rPr lang="de-DE" sz="1800" dirty="0"/>
              <a:t> </a:t>
            </a:r>
            <a:r>
              <a:rPr lang="de-DE" sz="1800" dirty="0" err="1"/>
              <a:t>since</a:t>
            </a:r>
            <a:r>
              <a:rPr lang="de-DE" sz="1800" dirty="0"/>
              <a:t> 2021/2022 (§ 43 </a:t>
            </a:r>
            <a:r>
              <a:rPr lang="de-DE" sz="1800" dirty="0" err="1"/>
              <a:t>KiBiz</a:t>
            </a:r>
            <a:r>
              <a:rPr lang="de-DE" sz="1800" dirty="0"/>
              <a:t>)</a:t>
            </a:r>
          </a:p>
          <a:p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CEA3695-AFF3-142B-8291-AC85922E2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F23B7-A4E0-4A45-AADF-CD5A63F6F289}" type="datetime1">
              <a:rPr lang="de-DE" smtClean="0"/>
              <a:t>23.09.25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BEAB671-8635-9128-2652-BE0BD46AE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Photo</a:t>
            </a:r>
            <a:r>
              <a:rPr lang="de-DE" dirty="0"/>
              <a:t>: </a:t>
            </a:r>
            <a:r>
              <a:rPr lang="de-DE" dirty="0">
                <a:hlinkClick r:id="rId3"/>
              </a:rPr>
              <a:t>https://www.awo-kitas-owl.de/kita/kita/familienzentrum-eisbergen</a:t>
            </a:r>
            <a:r>
              <a:rPr lang="de-DE" dirty="0"/>
              <a:t> [23.9.2025].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60B1945-FD8F-CB37-30CF-0A57B79D7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2342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16C214-8F62-8A4E-EC57-723E31AF9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8512" y="288925"/>
            <a:ext cx="4320480" cy="647278"/>
          </a:xfrm>
        </p:spPr>
        <p:txBody>
          <a:bodyPr/>
          <a:lstStyle/>
          <a:p>
            <a:pPr algn="r"/>
            <a:r>
              <a:rPr lang="de-DE" sz="2000" dirty="0"/>
              <a:t>2 The </a:t>
            </a:r>
            <a:r>
              <a:rPr lang="de-DE" sz="2000" dirty="0" err="1"/>
              <a:t>family</a:t>
            </a:r>
            <a:r>
              <a:rPr lang="de-DE" sz="2000" dirty="0"/>
              <a:t> </a:t>
            </a:r>
            <a:r>
              <a:rPr lang="de-DE" sz="2000" dirty="0" err="1"/>
              <a:t>center</a:t>
            </a:r>
            <a:r>
              <a:rPr lang="de-DE" sz="2000" dirty="0"/>
              <a:t> System in NRW III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94041E4-1473-BBD5-0E39-AF375E15F9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8496" y="1223491"/>
            <a:ext cx="4176000" cy="3457128"/>
          </a:xfrm>
        </p:spPr>
        <p:txBody>
          <a:bodyPr/>
          <a:lstStyle/>
          <a:p>
            <a:pPr>
              <a:spcBef>
                <a:spcPts val="300"/>
              </a:spcBef>
              <a:spcAft>
                <a:spcPts val="300"/>
              </a:spcAft>
              <a:buFont typeface="Symbol" pitchFamily="2" charset="2"/>
              <a:buChar char="-"/>
            </a:pPr>
            <a:r>
              <a:rPr lang="de-DE" sz="1800" dirty="0"/>
              <a:t>Up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now</a:t>
            </a:r>
            <a:r>
              <a:rPr lang="de-DE" sz="1800" dirty="0"/>
              <a:t>, </a:t>
            </a:r>
            <a:r>
              <a:rPr lang="de-DE" sz="1800" dirty="0" err="1"/>
              <a:t>there</a:t>
            </a:r>
            <a:r>
              <a:rPr lang="de-DE" sz="1800" dirty="0"/>
              <a:t> </a:t>
            </a:r>
            <a:r>
              <a:rPr lang="de-DE" sz="1800" dirty="0" err="1"/>
              <a:t>has</a:t>
            </a:r>
            <a:r>
              <a:rPr lang="de-DE" sz="1800" dirty="0"/>
              <a:t> </a:t>
            </a:r>
            <a:r>
              <a:rPr lang="de-DE" sz="1800" dirty="0" err="1"/>
              <a:t>been</a:t>
            </a:r>
            <a:r>
              <a:rPr lang="de-DE" sz="1800" dirty="0"/>
              <a:t> an annual </a:t>
            </a:r>
            <a:r>
              <a:rPr lang="de-DE" sz="1800" dirty="0" err="1"/>
              <a:t>expansion</a:t>
            </a:r>
            <a:endParaRPr lang="de-DE" sz="1800" dirty="0"/>
          </a:p>
          <a:p>
            <a:pPr lvl="1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600" dirty="0"/>
              <a:t>In 2007, 261 </a:t>
            </a:r>
            <a:r>
              <a:rPr lang="de-DE" sz="1600" dirty="0" err="1"/>
              <a:t>family</a:t>
            </a:r>
            <a:r>
              <a:rPr lang="de-DE" sz="1600" dirty="0"/>
              <a:t> </a:t>
            </a:r>
            <a:r>
              <a:rPr lang="de-DE" sz="1600" dirty="0" err="1"/>
              <a:t>centers</a:t>
            </a:r>
            <a:r>
              <a:rPr lang="de-DE" sz="1600" dirty="0"/>
              <a:t> </a:t>
            </a:r>
            <a:r>
              <a:rPr lang="de-DE" sz="1600" dirty="0" err="1"/>
              <a:t>were</a:t>
            </a:r>
            <a:r>
              <a:rPr lang="de-DE" sz="1600" dirty="0"/>
              <a:t> </a:t>
            </a:r>
            <a:r>
              <a:rPr lang="de-DE" sz="1600" dirty="0" err="1"/>
              <a:t>certified</a:t>
            </a:r>
            <a:endParaRPr lang="de-DE" sz="1600" dirty="0"/>
          </a:p>
          <a:p>
            <a:pPr lvl="1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600" dirty="0"/>
              <a:t>In 2024/2025, </a:t>
            </a:r>
            <a:r>
              <a:rPr lang="de-DE" sz="1600" dirty="0" err="1"/>
              <a:t>there</a:t>
            </a:r>
            <a:r>
              <a:rPr lang="de-DE" sz="1600" dirty="0"/>
              <a:t> </a:t>
            </a:r>
            <a:r>
              <a:rPr lang="de-DE" sz="1600" dirty="0" err="1"/>
              <a:t>were</a:t>
            </a:r>
            <a:r>
              <a:rPr lang="de-DE" sz="1600" dirty="0"/>
              <a:t> </a:t>
            </a:r>
            <a:r>
              <a:rPr lang="de-DE" sz="1600" dirty="0" err="1"/>
              <a:t>around</a:t>
            </a:r>
            <a:r>
              <a:rPr lang="de-DE" sz="1600" dirty="0"/>
              <a:t> 3,350 </a:t>
            </a:r>
            <a:r>
              <a:rPr lang="de-DE" sz="1600" dirty="0" err="1"/>
              <a:t>family</a:t>
            </a:r>
            <a:r>
              <a:rPr lang="de-DE" sz="1600" dirty="0"/>
              <a:t> </a:t>
            </a:r>
            <a:r>
              <a:rPr lang="de-DE" sz="1600" dirty="0" err="1"/>
              <a:t>centers</a:t>
            </a:r>
            <a:r>
              <a:rPr lang="de-DE" sz="1600" dirty="0"/>
              <a:t> </a:t>
            </a:r>
            <a:r>
              <a:rPr lang="de-DE" sz="1000" dirty="0"/>
              <a:t>(https://</a:t>
            </a:r>
            <a:r>
              <a:rPr lang="de-DE" sz="1000" dirty="0" err="1"/>
              <a:t>www.familienzentrum.nrw.de</a:t>
            </a:r>
            <a:r>
              <a:rPr lang="de-DE" sz="1000" dirty="0"/>
              <a:t>/</a:t>
            </a:r>
            <a:r>
              <a:rPr lang="de-DE" sz="1000" dirty="0" err="1"/>
              <a:t>landesprogramm</a:t>
            </a:r>
            <a:r>
              <a:rPr lang="de-DE" sz="1000" dirty="0"/>
              <a:t>/ausbau-und-</a:t>
            </a:r>
            <a:r>
              <a:rPr lang="de-DE" sz="1000" dirty="0" err="1"/>
              <a:t>standorte</a:t>
            </a:r>
            <a:r>
              <a:rPr lang="de-DE" sz="1000" dirty="0"/>
              <a:t>-der-</a:t>
            </a:r>
            <a:r>
              <a:rPr lang="de-DE" sz="1000" dirty="0" err="1"/>
              <a:t>familienzentren</a:t>
            </a:r>
            <a:r>
              <a:rPr lang="de-DE" sz="1000" dirty="0"/>
              <a:t>) </a:t>
            </a:r>
          </a:p>
          <a:p>
            <a:pPr lvl="1">
              <a:spcBef>
                <a:spcPts val="300"/>
              </a:spcBef>
              <a:buFont typeface="Wingdings" pitchFamily="2" charset="2"/>
              <a:buChar char="Ø"/>
            </a:pPr>
            <a:endParaRPr lang="de-DE" sz="1600" dirty="0"/>
          </a:p>
          <a:p>
            <a:pPr lvl="1">
              <a:spcBef>
                <a:spcPts val="300"/>
              </a:spcBef>
              <a:buFont typeface="Wingdings" pitchFamily="2" charset="2"/>
              <a:buChar char="Ø"/>
            </a:pPr>
            <a:r>
              <a:rPr lang="de-DE" sz="1600" dirty="0"/>
              <a:t> </a:t>
            </a:r>
            <a:r>
              <a:rPr lang="de-DE" sz="1800" dirty="0" err="1"/>
              <a:t>approx</a:t>
            </a:r>
            <a:r>
              <a:rPr lang="de-DE" sz="1800" dirty="0"/>
              <a:t>. a </a:t>
            </a:r>
            <a:r>
              <a:rPr lang="de-DE" sz="1800" dirty="0" err="1"/>
              <a:t>third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daycare</a:t>
            </a:r>
            <a:r>
              <a:rPr lang="de-DE" sz="1800" dirty="0"/>
              <a:t> </a:t>
            </a:r>
            <a:r>
              <a:rPr lang="de-DE" sz="1800" dirty="0" err="1"/>
              <a:t>centers</a:t>
            </a:r>
            <a:r>
              <a:rPr lang="de-DE" sz="1800" dirty="0"/>
              <a:t> </a:t>
            </a:r>
            <a:r>
              <a:rPr lang="de-DE" sz="1800" dirty="0" err="1"/>
              <a:t>now</a:t>
            </a:r>
            <a:r>
              <a:rPr lang="de-DE" sz="1800" dirty="0"/>
              <a:t> </a:t>
            </a:r>
            <a:r>
              <a:rPr lang="de-DE" sz="1800" dirty="0" err="1"/>
              <a:t>work</a:t>
            </a:r>
            <a:r>
              <a:rPr lang="de-DE" sz="1800" dirty="0"/>
              <a:t> </a:t>
            </a:r>
            <a:r>
              <a:rPr lang="de-DE" sz="1800" dirty="0" err="1"/>
              <a:t>as</a:t>
            </a:r>
            <a:r>
              <a:rPr lang="de-DE" sz="1800" dirty="0"/>
              <a:t> </a:t>
            </a:r>
            <a:r>
              <a:rPr lang="de-DE" sz="1800" dirty="0" err="1"/>
              <a:t>family</a:t>
            </a:r>
            <a:r>
              <a:rPr lang="de-DE" sz="1800" dirty="0"/>
              <a:t> </a:t>
            </a:r>
            <a:r>
              <a:rPr lang="de-DE" sz="1800" dirty="0" err="1"/>
              <a:t>centers</a:t>
            </a:r>
            <a:endParaRPr lang="de-DE" sz="1800" dirty="0"/>
          </a:p>
          <a:p>
            <a:pPr lvl="1">
              <a:spcBef>
                <a:spcPts val="300"/>
              </a:spcBef>
              <a:buFont typeface="Wingdings" pitchFamily="2" charset="2"/>
              <a:buChar char="Ø"/>
            </a:pPr>
            <a:r>
              <a:rPr lang="de-DE" sz="1800" dirty="0"/>
              <a:t> </a:t>
            </a:r>
            <a:r>
              <a:rPr lang="de-DE" sz="1800" dirty="0" err="1"/>
              <a:t>Comprehensive</a:t>
            </a:r>
            <a:r>
              <a:rPr lang="de-DE" sz="1800" dirty="0"/>
              <a:t> </a:t>
            </a:r>
            <a:r>
              <a:rPr lang="de-DE" sz="1800" dirty="0" err="1"/>
              <a:t>infrastructure</a:t>
            </a:r>
            <a:r>
              <a:rPr lang="de-DE" sz="1800" dirty="0"/>
              <a:t> in NRW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Ø"/>
            </a:pPr>
            <a:endParaRPr lang="de-DE" sz="1800" dirty="0"/>
          </a:p>
          <a:p>
            <a:pPr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Ø"/>
            </a:pPr>
            <a:endParaRPr lang="de-DE" sz="1800" dirty="0"/>
          </a:p>
          <a:p>
            <a:endParaRPr lang="de-DE" dirty="0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5864BB52-0E08-C95A-5557-D36242F908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52975" y="1498114"/>
            <a:ext cx="4176713" cy="2764810"/>
          </a:xfrm>
          <a:prstGeom prst="rect">
            <a:avLst/>
          </a:prstGeom>
        </p:spPr>
      </p:pic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7E58981-CC07-9900-E9D1-F3264DE66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F23B7-A4E0-4A45-AADF-CD5A63F6F289}" type="datetime1">
              <a:rPr lang="de-DE" smtClean="0"/>
              <a:t>23.09.25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EF172E5-340C-CBE4-CBFD-BC0D517DC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Photo</a:t>
            </a:r>
            <a:r>
              <a:rPr lang="de-DE" dirty="0"/>
              <a:t>: </a:t>
            </a:r>
            <a:r>
              <a:rPr lang="de-DE" dirty="0">
                <a:hlinkClick r:id="rId3"/>
              </a:rPr>
              <a:t>https://www.awo-kitas-owl.de/kita/kita/familienzentrum-eisbergen</a:t>
            </a:r>
            <a:r>
              <a:rPr lang="de-DE" dirty="0"/>
              <a:t> [23.9.2025].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909F6D2-7B1B-6F3A-64F9-F9EB6A060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3070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2445C9D-73E8-E333-D302-23871AC556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D202F7F-1B97-6F05-B4D9-334994851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3 </a:t>
            </a:r>
            <a:r>
              <a:rPr lang="de-DE" sz="3200" dirty="0" err="1"/>
              <a:t>guiding</a:t>
            </a:r>
            <a:r>
              <a:rPr lang="de-DE" sz="3200" dirty="0"/>
              <a:t> </a:t>
            </a:r>
            <a:r>
              <a:rPr lang="de-DE" sz="3200" dirty="0" err="1"/>
              <a:t>principles</a:t>
            </a:r>
            <a:r>
              <a:rPr lang="de-DE" sz="3200" dirty="0"/>
              <a:t> and </a:t>
            </a:r>
            <a:r>
              <a:rPr lang="de-DE" sz="3200" dirty="0" err="1"/>
              <a:t>practical</a:t>
            </a:r>
            <a:r>
              <a:rPr lang="de-DE" sz="3200" dirty="0"/>
              <a:t> </a:t>
            </a:r>
            <a:r>
              <a:rPr lang="de-DE" sz="3200" dirty="0" err="1"/>
              <a:t>Examples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662462235"/>
      </p:ext>
    </p:extLst>
  </p:cSld>
  <p:clrMapOvr>
    <a:masterClrMapping/>
  </p:clrMapOvr>
</p:sld>
</file>

<file path=ppt/theme/theme1.xml><?xml version="1.0" encoding="utf-8"?>
<a:theme xmlns:a="http://schemas.openxmlformats.org/drawingml/2006/main" name="Uni_Bonn">
  <a:themeElements>
    <a:clrScheme name="Uni-Bonn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909085"/>
      </a:accent1>
      <a:accent2>
        <a:srgbClr val="07529A"/>
      </a:accent2>
      <a:accent3>
        <a:srgbClr val="EAB90C"/>
      </a:accent3>
      <a:accent4>
        <a:srgbClr val="D8D8C8"/>
      </a:accent4>
      <a:accent5>
        <a:srgbClr val="053D73"/>
      </a:accent5>
      <a:accent6>
        <a:srgbClr val="F8DE83"/>
      </a:accent6>
      <a:hlink>
        <a:srgbClr val="79BAF8"/>
      </a:hlink>
      <a:folHlink>
        <a:srgbClr val="6C6C62"/>
      </a:folHlink>
    </a:clrScheme>
    <a:fontScheme name="Uni-Bonn">
      <a:majorFont>
        <a:latin typeface="Exo 2"/>
        <a:ea typeface=""/>
        <a:cs typeface="Calibri"/>
      </a:majorFont>
      <a:minorFont>
        <a:latin typeface="Calibri"/>
        <a:ea typeface=""/>
        <a:cs typeface="Calibri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 sz="1400" dirty="0" err="1" smtClean="0">
            <a:solidFill>
              <a:schemeClr val="accent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216000" indent="-216000">
          <a:spcAft>
            <a:spcPts val="420"/>
          </a:spcAft>
          <a:buFont typeface="Calibri" panose="020F0502020204030204" pitchFamily="34" charset="0"/>
          <a:buChar char="−"/>
          <a:defRPr sz="1400" dirty="0" err="1" smtClean="0">
            <a:solidFill>
              <a:schemeClr val="accent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1" id="{27F31B5E-C1BF-D240-BFD3-C75B95032EC3}" vid="{162594C0-6F92-F042-8266-248D4477398F}"/>
    </a:ext>
  </a:extLst>
</a:theme>
</file>

<file path=ppt/theme/theme2.xml><?xml version="1.0" encoding="utf-8"?>
<a:theme xmlns:a="http://schemas.openxmlformats.org/drawingml/2006/main" name="Benutzerdefiniertes Design">
  <a:themeElements>
    <a:clrScheme name="IAQ Farben">
      <a:dk1>
        <a:srgbClr val="FFFFFF"/>
      </a:dk1>
      <a:lt1>
        <a:srgbClr val="000000"/>
      </a:lt1>
      <a:dk2>
        <a:srgbClr val="FFFFFF"/>
      </a:dk2>
      <a:lt2>
        <a:srgbClr val="000000"/>
      </a:lt2>
      <a:accent1>
        <a:srgbClr val="742A45"/>
      </a:accent1>
      <a:accent2>
        <a:srgbClr val="5A9C78"/>
      </a:accent2>
      <a:accent3>
        <a:srgbClr val="C48A45"/>
      </a:accent3>
      <a:accent4>
        <a:srgbClr val="004885"/>
      </a:accent4>
      <a:accent5>
        <a:srgbClr val="F0E5C4"/>
      </a:accent5>
      <a:accent6>
        <a:srgbClr val="CCCCCC"/>
      </a:accent6>
      <a:hlink>
        <a:srgbClr val="004885"/>
      </a:hlink>
      <a:folHlink>
        <a:srgbClr val="742A4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F404038B-8BDC-4B53-B337-DF2882BFDF4F}" vid="{85EFF46E-CA47-4B66-97DE-B3EF07EC9C95}"/>
    </a:ext>
  </a:extLst>
</a:theme>
</file>

<file path=ppt/theme/theme3.xml><?xml version="1.0" encoding="utf-8"?>
<a:theme xmlns:a="http://schemas.openxmlformats.org/drawingml/2006/main" name="Larissa">
  <a:themeElements>
    <a:clrScheme name="Uni-Bonn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909085"/>
      </a:accent1>
      <a:accent2>
        <a:srgbClr val="07529A"/>
      </a:accent2>
      <a:accent3>
        <a:srgbClr val="EAB90C"/>
      </a:accent3>
      <a:accent4>
        <a:srgbClr val="D8D8C8"/>
      </a:accent4>
      <a:accent5>
        <a:srgbClr val="053D73"/>
      </a:accent5>
      <a:accent6>
        <a:srgbClr val="B08B09"/>
      </a:accent6>
      <a:hlink>
        <a:srgbClr val="032D56"/>
      </a:hlink>
      <a:folHlink>
        <a:srgbClr val="6C6C62"/>
      </a:folHlink>
    </a:clrScheme>
    <a:fontScheme name="Uni-Bonn">
      <a:majorFont>
        <a:latin typeface="Calibri"/>
        <a:ea typeface=""/>
        <a:cs typeface="Calibri"/>
      </a:majorFont>
      <a:minorFont>
        <a:latin typeface="Calibri"/>
        <a:ea typeface=""/>
        <a:cs typeface="Calibri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Uni-Bonn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909085"/>
      </a:accent1>
      <a:accent2>
        <a:srgbClr val="07529A"/>
      </a:accent2>
      <a:accent3>
        <a:srgbClr val="EAB90C"/>
      </a:accent3>
      <a:accent4>
        <a:srgbClr val="D8D8C8"/>
      </a:accent4>
      <a:accent5>
        <a:srgbClr val="053D73"/>
      </a:accent5>
      <a:accent6>
        <a:srgbClr val="B08B09"/>
      </a:accent6>
      <a:hlink>
        <a:srgbClr val="032D56"/>
      </a:hlink>
      <a:folHlink>
        <a:srgbClr val="6C6C62"/>
      </a:folHlink>
    </a:clrScheme>
    <a:fontScheme name="Uni-Bonn">
      <a:majorFont>
        <a:latin typeface="Calibri"/>
        <a:ea typeface=""/>
        <a:cs typeface="Calibri"/>
      </a:majorFont>
      <a:minorFont>
        <a:latin typeface="Calibri"/>
        <a:ea typeface=""/>
        <a:cs typeface="Calibri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58F7979E00BA48AE1122FC0FE048E5" ma:contentTypeVersion="14" ma:contentTypeDescription="Create a new document." ma:contentTypeScope="" ma:versionID="1cfa05c114b6d3c2018e3b0977d096e7">
  <xsd:schema xmlns:xsd="http://www.w3.org/2001/XMLSchema" xmlns:xs="http://www.w3.org/2001/XMLSchema" xmlns:p="http://schemas.microsoft.com/office/2006/metadata/properties" xmlns:ns2="461d6b92-a401-45b5-8184-99016de358d1" xmlns:ns3="5200e469-5b7b-4b9b-85b9-962f9698d994" targetNamespace="http://schemas.microsoft.com/office/2006/metadata/properties" ma:root="true" ma:fieldsID="a750664786ab0d8d8eadb4c737f06b3d" ns2:_="" ns3:_="">
    <xsd:import namespace="461d6b92-a401-45b5-8184-99016de358d1"/>
    <xsd:import namespace="5200e469-5b7b-4b9b-85b9-962f9698d9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1d6b92-a401-45b5-8184-99016de358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444da484-3d94-41e9-bcfe-1d6e31fc83c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00e469-5b7b-4b9b-85b9-962f9698d994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abd49e1a-2cad-4938-946d-b872ae929c6d}" ma:internalName="TaxCatchAll" ma:showField="CatchAllData" ma:web="5200e469-5b7b-4b9b-85b9-962f9698d99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200e469-5b7b-4b9b-85b9-962f9698d994" xsi:nil="true"/>
    <lcf76f155ced4ddcb4097134ff3c332f xmlns="461d6b92-a401-45b5-8184-99016de358d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784DB47-8723-443B-AC2B-B0BBD4A2EA25}"/>
</file>

<file path=customXml/itemProps2.xml><?xml version="1.0" encoding="utf-8"?>
<ds:datastoreItem xmlns:ds="http://schemas.openxmlformats.org/officeDocument/2006/customXml" ds:itemID="{DA51D9D7-1377-40B1-B72D-461F3E61008C}"/>
</file>

<file path=customXml/itemProps3.xml><?xml version="1.0" encoding="utf-8"?>
<ds:datastoreItem xmlns:ds="http://schemas.openxmlformats.org/officeDocument/2006/customXml" ds:itemID="{AC4EC2A1-BF43-43B6-814F-757FA68175F8}"/>
</file>

<file path=docProps/app.xml><?xml version="1.0" encoding="utf-8"?>
<Properties xmlns="http://schemas.openxmlformats.org/officeDocument/2006/extended-properties" xmlns:vt="http://schemas.openxmlformats.org/officeDocument/2006/docPropsVTypes">
  <Template>Template_Uni_Bonn_2020-07</Template>
  <TotalTime>0</TotalTime>
  <Words>1713</Words>
  <Application>Microsoft Macintosh PowerPoint</Application>
  <PresentationFormat>Benutzerdefiniert</PresentationFormat>
  <Paragraphs>129</Paragraphs>
  <Slides>20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Exo 2 Semi Bold</vt:lpstr>
      <vt:lpstr>Symbol</vt:lpstr>
      <vt:lpstr>Wingdings</vt:lpstr>
      <vt:lpstr>Uni_Bonn</vt:lpstr>
      <vt:lpstr>Benutzerdefiniertes Design</vt:lpstr>
      <vt:lpstr>PowerPoint-Präsentation</vt:lpstr>
      <vt:lpstr>1 ECEC in Germany‘s federal system 2 The family center System in NRW (North Rhine-Westphalia) 3 guiding principles and practical Examples 4 Conclusion: Opportunities and Challenges 5 Bibliography</vt:lpstr>
      <vt:lpstr>1 ECEC in Germany‘s federal system</vt:lpstr>
      <vt:lpstr>1 ECEC in Germany‘s federal system</vt:lpstr>
      <vt:lpstr>2 The family center System in NRW (North Rhine-Westphalia)</vt:lpstr>
      <vt:lpstr>2 The family center System in NRW I</vt:lpstr>
      <vt:lpstr>2 The family center System in NRW II</vt:lpstr>
      <vt:lpstr>2 The family center System in NRW III</vt:lpstr>
      <vt:lpstr>3 guiding principles and practical Examples</vt:lpstr>
      <vt:lpstr>3 guiding principles</vt:lpstr>
      <vt:lpstr>3 practical Examples I: Family counseling and support/1</vt:lpstr>
      <vt:lpstr>3 practical Examples I: Family counseling and support/2</vt:lpstr>
      <vt:lpstr>3 Practical Examples II: Health Care/1</vt:lpstr>
      <vt:lpstr>3 Practical Examples II: Health Care/2</vt:lpstr>
      <vt:lpstr>4 Conclusion: Opportunities and Challenges</vt:lpstr>
      <vt:lpstr>4 Conclusion: Opportunities and Challenges I</vt:lpstr>
      <vt:lpstr>4 Conclusion: Opportunities and Challenges II</vt:lpstr>
      <vt:lpstr>5 Bibliography</vt:lpstr>
      <vt:lpstr>5 Bibliography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Ulrike Syrakas</dc:creator>
  <cp:lastModifiedBy>Sandra Fischer</cp:lastModifiedBy>
  <cp:revision>1870</cp:revision>
  <cp:lastPrinted>2024-01-24T09:29:55Z</cp:lastPrinted>
  <dcterms:created xsi:type="dcterms:W3CDTF">2020-07-07T11:17:10Z</dcterms:created>
  <dcterms:modified xsi:type="dcterms:W3CDTF">2025-09-23T09:49:06Z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0x0101005058F7979E00BA48AE1122FC0FE048E5</vt:lpwstr>
  </property>
</Properties>
</file>